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fr-FR" alt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yohan SOLON</dc:creator>
  <cp:lastModifiedBy>yohan SOLON</cp:lastModifiedBy>
  <cp:revision>1</cp:revision>
  <dcterms:created xsi:type="dcterms:W3CDTF">2018-01-16T21:57:47Z</dcterms:created>
  <dcterms:modified xsi:type="dcterms:W3CDTF">2018-01-16T21:57:47Z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1036-10.1.0.5707</vt:lpwstr>
  </property>
</Properties>
</file>