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9" r:id="rId8"/>
    <p:sldId id="263" r:id="rId9"/>
    <p:sldId id="265" r:id="rId10"/>
    <p:sldId id="264" r:id="rId11"/>
    <p:sldId id="268" r:id="rId12"/>
    <p:sldId id="266" r:id="rId13"/>
    <p:sldId id="267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75A90C-20F6-4272-996A-A39F155D244F}">
          <p14:sldIdLst>
            <p14:sldId id="257"/>
            <p14:sldId id="258"/>
            <p14:sldId id="259"/>
          </p14:sldIdLst>
        </p14:section>
        <p14:section name="Untitled Section" id="{BE572321-CA49-4489-BECD-CBF4F299809C}">
          <p14:sldIdLst>
            <p14:sldId id="260"/>
            <p14:sldId id="261"/>
            <p14:sldId id="262"/>
            <p14:sldId id="269"/>
            <p14:sldId id="263"/>
            <p14:sldId id="265"/>
            <p14:sldId id="264"/>
            <p14:sldId id="268"/>
            <p14:sldId id="266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6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79B30-CCE1-45E0-B9A3-35EBDDA2D6B7}" type="datetimeFigureOut">
              <a:rPr lang="en-US" smtClean="0"/>
              <a:t>23-Apr-13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277D0-E415-4452-855F-489F7318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89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277D0-E415-4452-855F-489F731801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4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96B9-2BFC-4363-95E2-1E90D7A8A398}" type="datetimeFigureOut">
              <a:rPr lang="en-US" smtClean="0"/>
              <a:t>23-Apr-13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405-EB0D-4951-A005-D09DEA645F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96B9-2BFC-4363-95E2-1E90D7A8A398}" type="datetimeFigureOut">
              <a:rPr lang="en-US" smtClean="0"/>
              <a:t>23-Apr-13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405-EB0D-4951-A005-D09DEA645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96B9-2BFC-4363-95E2-1E90D7A8A398}" type="datetimeFigureOut">
              <a:rPr lang="en-US" smtClean="0"/>
              <a:t>23-Apr-13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405-EB0D-4951-A005-D09DEA645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96B9-2BFC-4363-95E2-1E90D7A8A398}" type="datetimeFigureOut">
              <a:rPr lang="en-US" smtClean="0"/>
              <a:t>23-Apr-13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405-EB0D-4951-A005-D09DEA645F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96B9-2BFC-4363-95E2-1E90D7A8A398}" type="datetimeFigureOut">
              <a:rPr lang="en-US" smtClean="0"/>
              <a:t>23-Apr-13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405-EB0D-4951-A005-D09DEA645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96B9-2BFC-4363-95E2-1E90D7A8A398}" type="datetimeFigureOut">
              <a:rPr lang="en-US" smtClean="0"/>
              <a:t>23-Apr-13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405-EB0D-4951-A005-D09DEA645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96B9-2BFC-4363-95E2-1E90D7A8A398}" type="datetimeFigureOut">
              <a:rPr lang="en-US" smtClean="0"/>
              <a:t>23-Apr-13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405-EB0D-4951-A005-D09DEA645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96B9-2BFC-4363-95E2-1E90D7A8A398}" type="datetimeFigureOut">
              <a:rPr lang="en-US" smtClean="0"/>
              <a:t>23-Apr-13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405-EB0D-4951-A005-D09DEA645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96B9-2BFC-4363-95E2-1E90D7A8A398}" type="datetimeFigureOut">
              <a:rPr lang="en-US" smtClean="0"/>
              <a:t>23-Apr-13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405-EB0D-4951-A005-D09DEA645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96B9-2BFC-4363-95E2-1E90D7A8A398}" type="datetimeFigureOut">
              <a:rPr lang="en-US" smtClean="0"/>
              <a:t>23-Apr-13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405-EB0D-4951-A005-D09DEA645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96B9-2BFC-4363-95E2-1E90D7A8A398}" type="datetimeFigureOut">
              <a:rPr lang="en-US" smtClean="0"/>
              <a:t>23-Apr-13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405-EB0D-4951-A005-D09DEA645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0AA96B9-2BFC-4363-95E2-1E90D7A8A398}" type="datetimeFigureOut">
              <a:rPr lang="en-US" smtClean="0"/>
              <a:t>23-Apr-13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3658405-EB0D-4951-A005-D09DEA645F5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371600"/>
            <a:ext cx="65913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gency FB" pitchFamily="34" charset="0"/>
              </a:rPr>
              <a:t>Career guidance system</a:t>
            </a:r>
            <a:endParaRPr lang="en-US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gency FB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89124" y="4919798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Milin Joshi</a:t>
            </a:r>
          </a:p>
          <a:p>
            <a:r>
              <a:rPr lang="en-US" dirty="0">
                <a:solidFill>
                  <a:schemeClr val="tx2"/>
                </a:solidFill>
              </a:rPr>
              <a:t>Vatsal shah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430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PROJECT ID 15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" y="4913359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Organization name : Perfetto solutions</a:t>
            </a:r>
          </a:p>
          <a:p>
            <a:r>
              <a:rPr lang="en-US" dirty="0">
                <a:solidFill>
                  <a:schemeClr val="tx2"/>
                </a:solidFill>
              </a:rPr>
              <a:t>Guide : </a:t>
            </a:r>
            <a:r>
              <a:rPr lang="en-US" dirty="0" err="1" smtClean="0">
                <a:solidFill>
                  <a:schemeClr val="tx2"/>
                </a:solidFill>
              </a:rPr>
              <a:t>V.K.Jadeja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05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526472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92D050"/>
                </a:solidFill>
              </a:rPr>
              <a:t>Context diagram</a:t>
            </a:r>
            <a:endParaRPr lang="en-GB" sz="2400" dirty="0">
              <a:solidFill>
                <a:srgbClr val="92D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591026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85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71800" y="535632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92D050"/>
                </a:solidFill>
              </a:rPr>
              <a:t>Admin activity diagram</a:t>
            </a:r>
            <a:endParaRPr lang="en-GB" sz="2400" dirty="0">
              <a:solidFill>
                <a:srgbClr val="92D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033463"/>
            <a:ext cx="6905625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59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81597" y="2286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92D050"/>
                </a:solidFill>
              </a:rPr>
              <a:t>Institute activity diagram</a:t>
            </a:r>
            <a:endParaRPr lang="en-GB" sz="2400" dirty="0">
              <a:solidFill>
                <a:srgbClr val="92D05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734" y="690265"/>
            <a:ext cx="4962525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22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4200" y="228597"/>
            <a:ext cx="374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92D050"/>
                </a:solidFill>
              </a:rPr>
              <a:t>Student activity diagram </a:t>
            </a:r>
            <a:endParaRPr lang="en-GB" sz="2400" dirty="0">
              <a:solidFill>
                <a:srgbClr val="92D05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838200"/>
            <a:ext cx="4681538" cy="529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8758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905000"/>
            <a:ext cx="449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>
                <a:solidFill>
                  <a:srgbClr val="92D050"/>
                </a:solidFill>
              </a:rPr>
              <a:t>Thank You </a:t>
            </a:r>
          </a:p>
          <a:p>
            <a:r>
              <a:rPr lang="en-GB" sz="5400" dirty="0" smtClean="0">
                <a:solidFill>
                  <a:srgbClr val="92D050"/>
                </a:solidFill>
              </a:rPr>
              <a:t>Any queries?</a:t>
            </a:r>
            <a:endParaRPr lang="en-GB" sz="5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4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472777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  <a:latin typeface="Agency FB" pitchFamily="34" charset="0"/>
                <a:ea typeface="Tahoma" pitchFamily="34" charset="0"/>
                <a:cs typeface="Tahoma" pitchFamily="34" charset="0"/>
              </a:rPr>
              <a:t>Introduction</a:t>
            </a:r>
            <a:endParaRPr lang="en-US" sz="3600" dirty="0">
              <a:solidFill>
                <a:srgbClr val="92D050"/>
              </a:solidFill>
              <a:latin typeface="Agency FB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7721" y="1524000"/>
            <a:ext cx="6629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Assistance of appropriate career option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Tests + results = suggestions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Consultancies for different institutes and courses offered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Information for courses in India as well as abroad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Regular updates through newsletter</a:t>
            </a:r>
          </a:p>
          <a:p>
            <a:pPr marL="285750" indent="-285750" algn="ctr">
              <a:buFont typeface="Arial" pitchFamily="34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457200"/>
            <a:ext cx="167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  <a:latin typeface="Agency FB" pitchFamily="34" charset="0"/>
              </a:rPr>
              <a:t>Motivation</a:t>
            </a:r>
            <a:endParaRPr lang="en-US" sz="3600" dirty="0">
              <a:solidFill>
                <a:srgbClr val="92D050"/>
              </a:solidFill>
              <a:latin typeface="Agency FB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524000"/>
            <a:ext cx="6858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What if they select the wrong option and have to suffer throughout their life?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Students as well as their parents face a great dilemma for selecting the right career option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Providing information about all the areas of education</a:t>
            </a:r>
            <a:endParaRPr lang="en-US" sz="2000" dirty="0">
              <a:solidFill>
                <a:schemeClr val="tx2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26670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513008"/>
            <a:ext cx="1683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  <a:latin typeface="Agency FB" pitchFamily="34" charset="0"/>
              </a:rPr>
              <a:t>Objectives</a:t>
            </a:r>
            <a:endParaRPr lang="en-US" sz="3600" dirty="0">
              <a:solidFill>
                <a:srgbClr val="92D050"/>
              </a:solidFill>
              <a:latin typeface="Agency FB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214907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Bringing out the interests and abilities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Providing suggestions for career option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Providing details about institutes and courses offered by them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Offering information for studying in India as well as abroad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Answering FAQs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Providing expert’s opinions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64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5334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  <a:latin typeface="Agency FB" pitchFamily="34" charset="0"/>
              </a:rPr>
              <a:t>Application</a:t>
            </a:r>
            <a:endParaRPr lang="en-US" sz="3600" dirty="0">
              <a:solidFill>
                <a:srgbClr val="92D050"/>
              </a:solidFill>
              <a:latin typeface="Agency FB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665668"/>
            <a:ext cx="784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Suggesting appropriate career option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Updating regularly about institutes and courses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Covering all areas of studies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Advertisements for institutes</a:t>
            </a:r>
          </a:p>
        </p:txBody>
      </p:sp>
    </p:spTree>
    <p:extLst>
      <p:ext uri="{BB962C8B-B14F-4D97-AF65-F5344CB8AC3E}">
        <p14:creationId xmlns:p14="http://schemas.microsoft.com/office/powerpoint/2010/main" val="339814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5334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  <a:latin typeface="Agency FB" pitchFamily="34" charset="0"/>
              </a:rPr>
              <a:t>Approach</a:t>
            </a:r>
            <a:endParaRPr lang="en-US" sz="3600" dirty="0">
              <a:solidFill>
                <a:srgbClr val="92D050"/>
              </a:solidFill>
              <a:latin typeface="Agency FB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1600200"/>
            <a:ext cx="7086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Knowing user’s area of interest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Knowing students capabilities by taking tests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Test  results suggesting them  the right path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Answering FAQs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01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59128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92D050"/>
                </a:solidFill>
              </a:rPr>
              <a:t>Modules </a:t>
            </a:r>
            <a:endParaRPr lang="en-GB" sz="2400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1219200"/>
            <a:ext cx="289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solidFill>
                  <a:schemeClr val="tx2"/>
                </a:solidFill>
              </a:rPr>
              <a:t>Admin</a:t>
            </a:r>
            <a:endParaRPr lang="en-GB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solidFill>
                  <a:schemeClr val="tx2"/>
                </a:solidFill>
              </a:rPr>
              <a:t>Institute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solidFill>
                  <a:schemeClr val="tx2"/>
                </a:solidFill>
              </a:rPr>
              <a:t>Student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solidFill>
                  <a:schemeClr val="tx2"/>
                </a:solidFill>
              </a:rPr>
              <a:t>Test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solidFill>
                  <a:schemeClr val="tx2"/>
                </a:solidFill>
              </a:rPr>
              <a:t>Courses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solidFill>
                  <a:schemeClr val="tx2"/>
                </a:solidFill>
              </a:rPr>
              <a:t>Newsletter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solidFill>
                  <a:schemeClr val="tx2"/>
                </a:solidFill>
              </a:rPr>
              <a:t>FAQ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solidFill>
                  <a:schemeClr val="tx2"/>
                </a:solidFill>
              </a:rPr>
              <a:t>Inquiry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solidFill>
                  <a:schemeClr val="tx2"/>
                </a:solidFill>
              </a:rPr>
              <a:t>Experts opinion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solidFill>
                  <a:schemeClr val="tx2"/>
                </a:solidFill>
              </a:rPr>
              <a:t>Polls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solidFill>
                  <a:schemeClr val="tx2"/>
                </a:solidFill>
              </a:rPr>
              <a:t>Feedback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solidFill>
                  <a:schemeClr val="tx2"/>
                </a:solidFill>
              </a:rPr>
              <a:t>Institute Photo Gallery</a:t>
            </a:r>
            <a:endParaRPr lang="en-GB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75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5818" y="6043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92D050"/>
                </a:solidFill>
              </a:rPr>
              <a:t>E-R</a:t>
            </a:r>
            <a:r>
              <a:rPr lang="en-GB" sz="2400" b="1" dirty="0" smtClean="0"/>
              <a:t> </a:t>
            </a:r>
            <a:r>
              <a:rPr lang="en-GB" sz="2400" b="1" dirty="0" smtClean="0">
                <a:solidFill>
                  <a:srgbClr val="92D050"/>
                </a:solidFill>
              </a:rPr>
              <a:t>diagram</a:t>
            </a:r>
            <a:endParaRPr lang="en-GB" sz="2400" b="1" dirty="0">
              <a:solidFill>
                <a:srgbClr val="92D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4522"/>
            <a:ext cx="8763000" cy="617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2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0" y="300105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92D050"/>
                </a:solidFill>
              </a:rPr>
              <a:t>Use case diagram</a:t>
            </a:r>
            <a:endParaRPr lang="en-GB" sz="2400" b="1" dirty="0">
              <a:solidFill>
                <a:srgbClr val="92D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4" y="727134"/>
            <a:ext cx="7743825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06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371</TotalTime>
  <Words>203</Words>
  <Application>Microsoft Office PowerPoint</Application>
  <PresentationFormat>On-screen Show (4:3)</PresentationFormat>
  <Paragraphs>78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Agency FB</vt:lpstr>
      <vt:lpstr>Arial</vt:lpstr>
      <vt:lpstr>Arial Narrow</vt:lpstr>
      <vt:lpstr>Calibri</vt:lpstr>
      <vt:lpstr>Tahoma</vt:lpstr>
      <vt:lpstr>Horizon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milin</dc:creator>
  <cp:lastModifiedBy>MJ</cp:lastModifiedBy>
  <cp:revision>31</cp:revision>
  <dcterms:created xsi:type="dcterms:W3CDTF">2012-08-16T15:13:46Z</dcterms:created>
  <dcterms:modified xsi:type="dcterms:W3CDTF">2013-04-23T10:15:08Z</dcterms:modified>
</cp:coreProperties>
</file>