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EF7E6CD-6994-4A17-AAE3-F5FA84D7FAED}" type="datetimeFigureOut">
              <a:rPr lang="en-US" smtClean="0"/>
              <a:pPr/>
              <a:t>17/10/2011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32675E3-01AE-4BBA-B5B4-BBF8FE57D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967335"/>
            <a:ext cx="3417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 </a:t>
            </a:r>
            <a:br>
              <a:rPr lang="en-US" sz="5400" dirty="0" smtClean="0"/>
            </a:b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2971800"/>
            <a:ext cx="2743200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lIns="91440" tIns="45720" rIns="91440" bIns="45720">
            <a:prstTxWarp prst="textFadeLeft">
              <a:avLst/>
            </a:prstTxWarp>
            <a:spAutoFit/>
            <a:scene3d>
              <a:camera prst="orthographicFront">
                <a:rot lat="0" lon="21599989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95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WELCOM</a:t>
            </a:r>
            <a:endParaRPr lang="en-US" sz="13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8991600" cy="1938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MILIND’S BANK OF INDIA</a:t>
            </a:r>
            <a:endParaRPr lang="en-US" sz="6000" b="1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3048000"/>
            <a:ext cx="1939377" cy="9233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572000"/>
            <a:ext cx="797365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MILIND’S BANK OF INDIA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lgerian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447800"/>
            <a:ext cx="8991600" cy="923330"/>
          </a:xfrm>
          <a:prstGeom prst="rect">
            <a:avLst/>
          </a:prstGeom>
          <a:scene3d>
            <a:camera prst="obliqueTopRight"/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bliqueTopRigh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i="1" cap="none" spc="0" dirty="0" smtClean="0">
                <a:ln w="11430"/>
                <a:solidFill>
                  <a:schemeClr val="accent6"/>
                </a:solidFill>
                <a:effectLst>
                  <a:innerShdw blurRad="114300">
                    <a:prstClr val="black"/>
                  </a:innerShdw>
                  <a:reflection blurRad="6350" stA="55000" endA="50" endPos="85000" dist="6000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MILIND’S BANK OF INDIA</a:t>
            </a:r>
            <a:endParaRPr lang="en-US" sz="5400" b="1" i="1" cap="none" spc="0" dirty="0">
              <a:ln w="11430"/>
              <a:solidFill>
                <a:schemeClr val="accent6"/>
              </a:solidFill>
              <a:effectLst>
                <a:innerShdw blurRad="114300">
                  <a:prstClr val="black"/>
                </a:innerShdw>
                <a:reflection blurRad="6350" stA="55000" endA="50" endPos="85000" dist="6000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Your Language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1447800" cy="923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95600"/>
            <a:ext cx="1358065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609600"/>
            <a:ext cx="782964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PLEASE ENTER AMOUNT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895600"/>
            <a:ext cx="604268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CURRENT BY CASE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5410200"/>
            <a:ext cx="63628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SAVING BY CHEQUE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3962400"/>
            <a:ext cx="707661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CURRENT BY CHEQUE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828800"/>
            <a:ext cx="5328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SAVING BY CASE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8153400" cy="17543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orte" pitchFamily="66" charset="0"/>
              </a:rPr>
              <a:t>Last</a:t>
            </a:r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orte" pitchFamily="66" charset="0"/>
              </a:rPr>
              <a:t> Transaction cancelled</a:t>
            </a:r>
            <a:endParaRPr lang="en-US" sz="54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orte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685800"/>
            <a:ext cx="626998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SELECT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LANGUAGE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7924800" cy="1754326"/>
          </a:xfrm>
          <a:prstGeom prst="rect">
            <a:avLst/>
          </a:prstGeom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SBI ATM CARD</a:t>
            </a:r>
          </a:p>
          <a:p>
            <a:pPr algn="ctr"/>
            <a:r>
              <a:rPr lang="en-US" sz="54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MAKES LIFE SIMPLE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685800"/>
            <a:ext cx="626998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SELECT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LANGUAGE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288893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DEPOSIT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2133600"/>
            <a:ext cx="365253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FAST CASH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276600"/>
            <a:ext cx="35076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TRANSFER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572000"/>
            <a:ext cx="494218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CASH WITHDARWAL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73075"/>
            <a:ext cx="9144000" cy="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KENDRIA VIDYALAYA </a:t>
            </a:r>
            <a:b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</a:b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BANK of INDIA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4730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488950"/>
            <a:ext cx="9144000" cy="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89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50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Transaction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648200"/>
            <a:ext cx="4110421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PIN CHANGE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4724400"/>
            <a:ext cx="2385589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OTHER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1828800"/>
            <a:ext cx="545399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MINI STATEMENT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971800"/>
            <a:ext cx="541020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BALANCE INQUIRY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473075"/>
            <a:ext cx="9144000" cy="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KENDRIA VIDYALAYA </a:t>
            </a:r>
            <a:b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</a:b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BANK of INDIA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4730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488950"/>
            <a:ext cx="9144000" cy="0"/>
          </a:xfrm>
          <a:prstGeom prst="rect">
            <a:avLst/>
          </a:prstGeom>
          <a:solidFill>
            <a:srgbClr val="FFA5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4889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50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Transaction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SBI ATM CARD</a:t>
            </a:r>
          </a:p>
          <a:p>
            <a:pPr algn="ctr"/>
            <a:r>
              <a:rPr lang="en-US" sz="54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MAKES LIFE SIMPLE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166</TotalTime>
  <Words>75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Slide 2</vt:lpstr>
      <vt:lpstr>Slide 3</vt:lpstr>
      <vt:lpstr>Slide 4</vt:lpstr>
      <vt:lpstr>Slide 5</vt:lpstr>
      <vt:lpstr>Slide 6</vt:lpstr>
    </vt:vector>
  </TitlesOfParts>
  <Company>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BITS</dc:creator>
  <cp:lastModifiedBy>BITS</cp:lastModifiedBy>
  <cp:revision>23</cp:revision>
  <dcterms:created xsi:type="dcterms:W3CDTF">2011-10-16T13:35:40Z</dcterms:created>
  <dcterms:modified xsi:type="dcterms:W3CDTF">2011-10-17T16:46:19Z</dcterms:modified>
</cp:coreProperties>
</file>