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3673-173C-4A61-9D7C-4A20786D795A}" type="datetimeFigureOut">
              <a:rPr lang="en-US" smtClean="0"/>
              <a:pPr/>
              <a:t>13/11/2011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050A-6267-4806-A0BD-EDAC7C3E9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4343400"/>
            <a:ext cx="49530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 NEW PIN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1981200"/>
            <a:ext cx="49530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 CURRENT PIN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429000"/>
            <a:ext cx="49530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 AGAIN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762000"/>
            <a:ext cx="3886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14600" y="5562600"/>
            <a:ext cx="333411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TRY AGAIN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</dc:creator>
  <cp:lastModifiedBy>BITS</cp:lastModifiedBy>
  <cp:revision>5</cp:revision>
  <dcterms:created xsi:type="dcterms:W3CDTF">2011-11-12T07:59:49Z</dcterms:created>
  <dcterms:modified xsi:type="dcterms:W3CDTF">2011-11-13T15:40:29Z</dcterms:modified>
</cp:coreProperties>
</file>