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F0E1-2D3C-47C9-B934-AC8521E8372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783D-2E44-430C-9475-0D791B7CDA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2492896"/>
            <a:ext cx="936103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-3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goo</a:t>
            </a:r>
            <a:endParaRPr lang="en-US" sz="3600" b="1" cap="none" spc="-3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1340768"/>
            <a:ext cx="1697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6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goo</a:t>
            </a:r>
            <a:endParaRPr lang="en-US" sz="5400" b="1" cap="none" spc="6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1" y="1340768"/>
            <a:ext cx="222849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Sweet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39952" y="4005064"/>
            <a:ext cx="11352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goo</a:t>
            </a:r>
            <a:endParaRPr lang="en-US" sz="4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 rot="650099">
            <a:off x="6228184" y="836712"/>
            <a:ext cx="22284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Sweet</a:t>
            </a:r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 rot="21257934">
            <a:off x="5406322" y="475249"/>
            <a:ext cx="14670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goo</a:t>
            </a:r>
            <a:endParaRPr lang="en-US" sz="5400" dirty="0"/>
          </a:p>
        </p:txBody>
      </p:sp>
      <p:sp>
        <p:nvSpPr>
          <p:cNvPr id="14" name="Rectangle 13"/>
          <p:cNvSpPr/>
          <p:nvPr/>
        </p:nvSpPr>
        <p:spPr>
          <a:xfrm>
            <a:off x="3491880" y="2492896"/>
            <a:ext cx="151216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Sweet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76056" y="4005064"/>
            <a:ext cx="2160239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Sweet</a:t>
            </a:r>
            <a:endParaRPr lang="en-US" sz="4000" b="1" spc="50" dirty="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MILIND</dc:creator>
  <cp:lastModifiedBy>MILIND</cp:lastModifiedBy>
  <cp:revision>2</cp:revision>
  <dcterms:created xsi:type="dcterms:W3CDTF">2015-01-29T05:53:46Z</dcterms:created>
  <dcterms:modified xsi:type="dcterms:W3CDTF">2015-01-29T07:43:54Z</dcterms:modified>
</cp:coreProperties>
</file>