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596B-554B-4E2B-8BCF-D324BD68DC05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1B6A-2199-4A04-A45C-1A0A570C2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tudy\MILINDATM1 - Copy\HOM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1009650" cy="1066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79912" y="1916831"/>
            <a:ext cx="9361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160" y="2780928"/>
            <a:ext cx="4700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</a:t>
            </a:r>
            <a:endParaRPr lang="en-US" sz="3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212976"/>
            <a:ext cx="4320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</a:t>
            </a:r>
            <a:endParaRPr lang="en-US" sz="3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39952" y="980728"/>
            <a:ext cx="5760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67944" y="692696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</a:t>
            </a:r>
            <a:endParaRPr lang="en-US" sz="3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1560" y="1556792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67944" y="1052736"/>
            <a:ext cx="755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oo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4716016" y="692696"/>
            <a:ext cx="1656184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Sweet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8144" y="2780928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444208" y="76470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44208" y="90872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4208" y="119675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44208" y="13407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44208" y="105273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44008" y="404664"/>
            <a:ext cx="1827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00B0F0"/>
                </a:solidFill>
                <a:latin typeface="AR BERKLEY" pitchFamily="2" charset="0"/>
              </a:rPr>
              <a:t>Happiness at your door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04048" y="2708920"/>
            <a:ext cx="47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MILIND</dc:creator>
  <cp:lastModifiedBy>MILIND</cp:lastModifiedBy>
  <cp:revision>2</cp:revision>
  <dcterms:created xsi:type="dcterms:W3CDTF">2015-01-29T19:48:49Z</dcterms:created>
  <dcterms:modified xsi:type="dcterms:W3CDTF">2015-01-30T19:46:26Z</dcterms:modified>
</cp:coreProperties>
</file>