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IND THAKUR" initials="" lastIdx="4" clrIdx="0">
    <p:extLst>
      <p:ext uri="{19B8F6BF-5375-455C-9EA6-DF929625EA0E}">
        <p15:presenceInfo xmlns:p15="http://schemas.microsoft.com/office/powerpoint/2012/main" userId="S::milind2thakur@datawork99.onmicrosoft.com::969462c4-17d7-4d9c-ad1e-3740b553e2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6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1" y="1251438"/>
            <a:ext cx="8299938" cy="1470025"/>
          </a:xfrm>
        </p:spPr>
        <p:txBody>
          <a:bodyPr/>
          <a:lstStyle/>
          <a:p>
            <a:r>
              <a:rPr dirty="0"/>
              <a:t>Amazon Sales Data Analysis</a:t>
            </a:r>
            <a:r>
              <a:rPr lang="en-IN" dirty="0"/>
              <a:t> Report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/>
          <a:lstStyle/>
          <a:p>
            <a:r>
              <a:rPr lang="en-US" dirty="0"/>
              <a:t>An overview of key sales metrics and trends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8D55D-DE74-CDF7-FA27-9BE316BB58E3}"/>
              </a:ext>
            </a:extLst>
          </p:cNvPr>
          <p:cNvSpPr txBox="1"/>
          <p:nvPr/>
        </p:nvSpPr>
        <p:spPr>
          <a:xfrm>
            <a:off x="158262" y="6356837"/>
            <a:ext cx="19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Milind Thakur</a:t>
            </a:r>
            <a:endParaRPr lang="en-US" dirty="0"/>
          </a:p>
        </p:txBody>
      </p:sp>
      <p:pic>
        <p:nvPicPr>
          <p:cNvPr id="1026" name="Picture 2" descr="Best Data Science Course in India with Placements">
            <a:extLst>
              <a:ext uri="{FF2B5EF4-FFF2-40B4-BE49-F238E27FC236}">
                <a16:creationId xmlns:a16="http://schemas.microsoft.com/office/drawing/2014/main" id="{3C98567A-4EC0-3E49-9A29-E924839D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09" y="6053475"/>
            <a:ext cx="1901384" cy="6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594F40-CF78-A3BC-5EDE-3C1E224C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96" y="3429000"/>
            <a:ext cx="3513207" cy="19761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" y="19112"/>
            <a:ext cx="8915401" cy="1143000"/>
          </a:xfrm>
        </p:spPr>
        <p:txBody>
          <a:bodyPr>
            <a:normAutofit fontScale="90000"/>
          </a:bodyPr>
          <a:lstStyle/>
          <a:p>
            <a:r>
              <a:rPr dirty="0"/>
              <a:t>Total Revenue, Units Sold, and Total Profit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974" y="1354016"/>
            <a:ext cx="76809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Description:</a:t>
            </a:r>
            <a:endParaRPr lang="en-US" dirty="0"/>
          </a:p>
          <a:p>
            <a:pPr algn="just"/>
            <a:r>
              <a:rPr lang="en-US" dirty="0"/>
              <a:t>This slide provides an overview of the key financial metrics for the Amazon sales data: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Total Revenue:</a:t>
            </a:r>
            <a:r>
              <a:rPr lang="en-US" dirty="0"/>
              <a:t> Represents the total income generated from sales, amounting to over </a:t>
            </a:r>
            <a:r>
              <a:rPr lang="en-US" dirty="0">
                <a:solidFill>
                  <a:srgbClr val="FF0000"/>
                </a:solidFill>
              </a:rPr>
              <a:t>$137 million</a:t>
            </a:r>
            <a:r>
              <a:rPr lang="en-US" dirty="0"/>
              <a:t>. This figure reflects the overall financial performance and market demand.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Units Sold:</a:t>
            </a:r>
            <a:r>
              <a:rPr lang="en-US" dirty="0"/>
              <a:t> Indicates the total number of items sold, totaling </a:t>
            </a:r>
            <a:r>
              <a:rPr lang="en-US" dirty="0">
                <a:solidFill>
                  <a:srgbClr val="FF0000"/>
                </a:solidFill>
              </a:rPr>
              <a:t>512,871 units</a:t>
            </a:r>
            <a:r>
              <a:rPr lang="en-US" dirty="0"/>
              <a:t>. This metric demonstrates the scale of operations and customer purchasing behavior.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Total Profit:</a:t>
            </a:r>
            <a:r>
              <a:rPr lang="en-US" dirty="0"/>
              <a:t> Shows the total profit earned, which is </a:t>
            </a:r>
            <a:r>
              <a:rPr lang="en-US" dirty="0">
                <a:solidFill>
                  <a:srgbClr val="FF0000"/>
                </a:solidFill>
              </a:rPr>
              <a:t>$44 million</a:t>
            </a:r>
            <a:r>
              <a:rPr lang="en-US" dirty="0"/>
              <a:t>. This figure highlights the profitability of the sales activities, showing how well the company managed its costs relative to the revenue.</a:t>
            </a:r>
          </a:p>
          <a:p>
            <a:pPr algn="just"/>
            <a:r>
              <a:rPr lang="en-US" dirty="0"/>
              <a:t>These metrics collectively offer insights into the business's sales performance and profitability, helping to assess financial health and operational success.</a:t>
            </a:r>
          </a:p>
        </p:txBody>
      </p:sp>
      <p:pic>
        <p:nvPicPr>
          <p:cNvPr id="4" name="Picture 2" descr="Best Data Science Course in India with Placements">
            <a:extLst>
              <a:ext uri="{FF2B5EF4-FFF2-40B4-BE49-F238E27FC236}">
                <a16:creationId xmlns:a16="http://schemas.microsoft.com/office/drawing/2014/main" id="{4382C29D-687E-97C9-597E-97CC36E26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09" y="6053475"/>
            <a:ext cx="1901384" cy="6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064" y="52757"/>
            <a:ext cx="8229600" cy="1143000"/>
          </a:xfrm>
        </p:spPr>
        <p:txBody>
          <a:bodyPr/>
          <a:lstStyle/>
          <a:p>
            <a:r>
              <a:rPr dirty="0"/>
              <a:t>Total Revenue by Country</a:t>
            </a:r>
          </a:p>
        </p:txBody>
      </p:sp>
      <p:pic>
        <p:nvPicPr>
          <p:cNvPr id="3" name="Picture 2" descr="revenue_by_coun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7" y="1195757"/>
            <a:ext cx="7640514" cy="42554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5896" y="5158843"/>
            <a:ext cx="8661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400"/>
            </a:pPr>
            <a:r>
              <a:rPr dirty="0"/>
              <a:t>This slide shows the total revenue generated by different countries. It highlights the key revenue-generating markets.</a:t>
            </a:r>
          </a:p>
        </p:txBody>
      </p:sp>
      <p:pic>
        <p:nvPicPr>
          <p:cNvPr id="5" name="Picture 2" descr="Best Data Science Course in India with Placements">
            <a:extLst>
              <a:ext uri="{FF2B5EF4-FFF2-40B4-BE49-F238E27FC236}">
                <a16:creationId xmlns:a16="http://schemas.microsoft.com/office/drawing/2014/main" id="{61761441-0BAA-EFD5-6206-11DE4067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09" y="6053475"/>
            <a:ext cx="1901384" cy="6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8BC53F-75DB-381C-C1A2-EC90C9E7D564}"/>
              </a:ext>
            </a:extLst>
          </p:cNvPr>
          <p:cNvSpPr txBox="1"/>
          <p:nvPr/>
        </p:nvSpPr>
        <p:spPr>
          <a:xfrm>
            <a:off x="3463630" y="1406769"/>
            <a:ext cx="145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Honduras Tops : $6.3 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Profit by Country</a:t>
            </a:r>
          </a:p>
        </p:txBody>
      </p:sp>
      <p:pic>
        <p:nvPicPr>
          <p:cNvPr id="3" name="Picture 2" descr="profit_by_coun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0" y="1371599"/>
            <a:ext cx="7340958" cy="4246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07323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1400"/>
            </a:pPr>
            <a:r>
              <a:rPr dirty="0"/>
              <a:t>This slide illustrates the total profit by country, indicating which regions are the most profitable.</a:t>
            </a:r>
          </a:p>
        </p:txBody>
      </p:sp>
      <p:pic>
        <p:nvPicPr>
          <p:cNvPr id="5" name="Picture 2" descr="Best Data Science Course in India with Placements">
            <a:extLst>
              <a:ext uri="{FF2B5EF4-FFF2-40B4-BE49-F238E27FC236}">
                <a16:creationId xmlns:a16="http://schemas.microsoft.com/office/drawing/2014/main" id="{A7E3519C-D25C-8EC7-79A1-AAF7E318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09" y="6053475"/>
            <a:ext cx="1901384" cy="6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5DE03-51AC-8C43-48CE-0DD3B2C45D77}"/>
              </a:ext>
            </a:extLst>
          </p:cNvPr>
          <p:cNvSpPr txBox="1"/>
          <p:nvPr/>
        </p:nvSpPr>
        <p:spPr>
          <a:xfrm>
            <a:off x="2734408" y="1626577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Djibouti Tops : $2.4M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Profit by Item Type</a:t>
            </a:r>
          </a:p>
        </p:txBody>
      </p:sp>
      <p:pic>
        <p:nvPicPr>
          <p:cNvPr id="3" name="Picture 2" descr="profit_by_item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291322"/>
            <a:ext cx="7559749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407" y="5279806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1400"/>
            </a:pPr>
            <a:r>
              <a:rPr dirty="0"/>
              <a:t>This slide shows the total profit generated from different item types, helping to identify the most profitable products.</a:t>
            </a:r>
          </a:p>
        </p:txBody>
      </p:sp>
      <p:pic>
        <p:nvPicPr>
          <p:cNvPr id="5" name="Picture 2" descr="Best Data Science Course in India with Placements">
            <a:extLst>
              <a:ext uri="{FF2B5EF4-FFF2-40B4-BE49-F238E27FC236}">
                <a16:creationId xmlns:a16="http://schemas.microsoft.com/office/drawing/2014/main" id="{4A2A5C0F-B3B6-773D-2F01-CCC45C3E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09" y="6053475"/>
            <a:ext cx="1901384" cy="6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7EE38-EAFB-D351-1587-0D6104C2BD57}"/>
              </a:ext>
            </a:extLst>
          </p:cNvPr>
          <p:cNvSpPr txBox="1"/>
          <p:nvPr/>
        </p:nvSpPr>
        <p:spPr>
          <a:xfrm>
            <a:off x="3968214" y="1715884"/>
            <a:ext cx="241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$15M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936B2-3F91-78BE-F33D-A3D96E43F9CB}"/>
              </a:ext>
            </a:extLst>
          </p:cNvPr>
          <p:cNvSpPr txBox="1"/>
          <p:nvPr/>
        </p:nvSpPr>
        <p:spPr>
          <a:xfrm>
            <a:off x="4532807" y="2811160"/>
            <a:ext cx="201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$7M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62491-829F-5E5B-0FD1-737DA9512CF9}"/>
              </a:ext>
            </a:extLst>
          </p:cNvPr>
          <p:cNvSpPr txBox="1"/>
          <p:nvPr/>
        </p:nvSpPr>
        <p:spPr>
          <a:xfrm>
            <a:off x="5715708" y="3308032"/>
            <a:ext cx="241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$6M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69"/>
            <a:ext cx="8229600" cy="1143000"/>
          </a:xfrm>
        </p:spPr>
        <p:txBody>
          <a:bodyPr/>
          <a:lstStyle/>
          <a:p>
            <a:r>
              <a:rPr dirty="0"/>
              <a:t>Units Sold by Country</a:t>
            </a:r>
          </a:p>
        </p:txBody>
      </p:sp>
      <p:pic>
        <p:nvPicPr>
          <p:cNvPr id="3" name="Picture 2" descr="units_sold_by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86832"/>
            <a:ext cx="7315200" cy="4663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1400"/>
            </a:pPr>
            <a:r>
              <a:t>This slide displays the number of units sold across different countries, highlighting sales distribution globally.</a:t>
            </a:r>
          </a:p>
        </p:txBody>
      </p:sp>
      <p:pic>
        <p:nvPicPr>
          <p:cNvPr id="5" name="Picture 2" descr="Best Data Science Course in India with Placements">
            <a:extLst>
              <a:ext uri="{FF2B5EF4-FFF2-40B4-BE49-F238E27FC236}">
                <a16:creationId xmlns:a16="http://schemas.microsoft.com/office/drawing/2014/main" id="{D64D2C88-D927-F71D-BD90-21D64A68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09" y="6053475"/>
            <a:ext cx="1901384" cy="6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296A7-81B6-985F-6B9F-EF8F107FF184}"/>
              </a:ext>
            </a:extLst>
          </p:cNvPr>
          <p:cNvSpPr txBox="1"/>
          <p:nvPr/>
        </p:nvSpPr>
        <p:spPr>
          <a:xfrm>
            <a:off x="5335463" y="1536278"/>
            <a:ext cx="27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25k : Sao Tome and Principe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62829-300B-1E63-7880-764BFE8F213D}"/>
              </a:ext>
            </a:extLst>
          </p:cNvPr>
          <p:cNvSpPr txBox="1"/>
          <p:nvPr/>
        </p:nvSpPr>
        <p:spPr>
          <a:xfrm>
            <a:off x="2969601" y="1471245"/>
            <a:ext cx="160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23k : Djibouti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Revenue by Sales Channel</a:t>
            </a:r>
          </a:p>
        </p:txBody>
      </p:sp>
      <p:pic>
        <p:nvPicPr>
          <p:cNvPr id="3" name="Picture 2" descr="total_revenue_by_sales_cha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459019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8557" y="5369828"/>
            <a:ext cx="724486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400"/>
            </a:pPr>
            <a:r>
              <a:rPr dirty="0"/>
              <a:t>This slide provides an overview of total revenue generated through different sales channels, helping to assess channel performance.</a:t>
            </a:r>
          </a:p>
        </p:txBody>
      </p:sp>
      <p:pic>
        <p:nvPicPr>
          <p:cNvPr id="5" name="Picture 2" descr="Best Data Science Course in India with Placements">
            <a:extLst>
              <a:ext uri="{FF2B5EF4-FFF2-40B4-BE49-F238E27FC236}">
                <a16:creationId xmlns:a16="http://schemas.microsoft.com/office/drawing/2014/main" id="{D718E8E4-1DB0-07E0-5F91-D6F12B1A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09" y="6053475"/>
            <a:ext cx="1901384" cy="6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452BB-4539-0D83-A2FE-6799FBD40585}"/>
              </a:ext>
            </a:extLst>
          </p:cNvPr>
          <p:cNvSpPr txBox="1"/>
          <p:nvPr/>
        </p:nvSpPr>
        <p:spPr>
          <a:xfrm>
            <a:off x="2567354" y="2848708"/>
            <a:ext cx="212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$79.09M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AB43A-6551-DAF6-7900-C699BFED4B14}"/>
              </a:ext>
            </a:extLst>
          </p:cNvPr>
          <p:cNvSpPr txBox="1"/>
          <p:nvPr/>
        </p:nvSpPr>
        <p:spPr>
          <a:xfrm>
            <a:off x="6096732" y="3745522"/>
            <a:ext cx="133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$58.25M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303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Amazon Sales Data Analysis Report</vt:lpstr>
      <vt:lpstr>Total Revenue, Units Sold, and Total Profit</vt:lpstr>
      <vt:lpstr>Total Revenue by Country</vt:lpstr>
      <vt:lpstr>Total Profit by Country</vt:lpstr>
      <vt:lpstr>Total Profit by Item Type</vt:lpstr>
      <vt:lpstr>Units Sold by Country</vt:lpstr>
      <vt:lpstr>Total Revenue by Sales Channel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MILIND THAKUR</cp:lastModifiedBy>
  <cp:revision>2</cp:revision>
  <dcterms:created xsi:type="dcterms:W3CDTF">2013-01-27T09:14:16Z</dcterms:created>
  <dcterms:modified xsi:type="dcterms:W3CDTF">2024-08-17T20:10:14Z</dcterms:modified>
  <cp:category/>
</cp:coreProperties>
</file>