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86a73c7-fea8-49c3-9215-4ceabc2a0ea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3183322473b46db" /><Relationship Type="http://schemas.openxmlformats.org/officeDocument/2006/relationships/slideLayout" Target="/ppt/slideLayouts/slideLayout8.xml" Id="R5707c80201d74a56" /><Relationship Type="http://schemas.openxmlformats.org/officeDocument/2006/relationships/hyperlink" Target="https://app.powerbi.com/groups/me/reports/e86a73c7-fea8-49c3-9215-4ceabc2a0ead/?pbi_source=PowerPoint" TargetMode="External" Id="RelId0" /><Relationship Type="http://schemas.openxmlformats.org/officeDocument/2006/relationships/image" Target="/ppt/media/image4.png" Id="imgId5580552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Sales_Data_BI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13/07/2024 15:38:54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13/07/2024 13:04:05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 ,Sales Qty by Market ,slicer ,slicer ,Top 5 Customers  ,Top 5 Products ,lin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58055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