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Restaurant Ratings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Restaurant Ratings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Cuisines Rating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Restaurant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b7f8d96-94c7-4356-95c6-4d47f5efbe4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a0a4b511c6c4e91" /><Relationship Type="http://schemas.openxmlformats.org/officeDocument/2006/relationships/slideLayout" Target="/ppt/slideLayouts/slideLayout8.xml" Id="Rfadcc1da5f284fc9" /><Relationship Type="http://schemas.openxmlformats.org/officeDocument/2006/relationships/hyperlink" Target="https://app.powerbi.com/groups/me/reports/7b7f8d96-94c7-4356-95c6-4d47f5efbe41/?pbi_source=PowerPoint" TargetMode="External" Id="RelId0" /><Relationship Type="http://schemas.openxmlformats.org/officeDocument/2006/relationships/image" Target="/ppt/media/image4.png" Id="imgId5855799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Zomato_PB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08/08/2024 12:46:53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08/08/2024 12:37:56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card ,card ,Restaurant Ratings ,Restaurant Ratings ,Cuisines Rating ,image ,slicer ,Restaurant Name ,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85579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