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dureka.co/blog/static-variable-in-c/" TargetMode="External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hyperlink" Target="https://blog.oureducation.in/interview-questions-on-c-language/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dureka.co/blog/static-variable-in-c/" TargetMode="External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hyperlink" Target="https://blog.oureducation.in/interview-questions-on-c-languag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Q1.What are  the features of C language?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CD7C768B-FEBE-4FB5-AC0B-D2F0DAB71432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Simple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272D6-77E9-4B97-97B1-CDEE9B5FBBD8}" type="parTrans" cxnId="{E5E8313D-39D5-4049-BD96-3116841C073D}">
      <dgm:prSet/>
      <dgm:spPr/>
      <dgm:t>
        <a:bodyPr/>
        <a:lstStyle/>
        <a:p>
          <a:endParaRPr lang="en-US"/>
        </a:p>
      </dgm:t>
    </dgm:pt>
    <dgm:pt modelId="{29E3BAC2-7581-4D9A-9824-BEECD016B469}" type="sibTrans" cxnId="{E5E8313D-39D5-4049-BD96-3116841C073D}">
      <dgm:prSet/>
      <dgm:spPr/>
      <dgm:t>
        <a:bodyPr/>
        <a:lstStyle/>
        <a:p>
          <a:endParaRPr lang="en-US"/>
        </a:p>
      </dgm:t>
    </dgm:pt>
    <dgm:pt modelId="{47DFC1ED-0EF5-4D52-A85C-C67E4E0464F5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Portable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F04D1-A5EE-42E8-AC4F-1F031E448615}" type="parTrans" cxnId="{8457A7F9-EC25-43A4-A77A-BA5EC6C91C79}">
      <dgm:prSet/>
      <dgm:spPr/>
      <dgm:t>
        <a:bodyPr/>
        <a:lstStyle/>
        <a:p>
          <a:endParaRPr lang="en-US"/>
        </a:p>
      </dgm:t>
    </dgm:pt>
    <dgm:pt modelId="{59FAC37F-3997-4B06-9AE3-4C4107E395CB}" type="sibTrans" cxnId="{8457A7F9-EC25-43A4-A77A-BA5EC6C91C79}">
      <dgm:prSet/>
      <dgm:spPr/>
      <dgm:t>
        <a:bodyPr/>
        <a:lstStyle/>
        <a:p>
          <a:endParaRPr lang="en-US"/>
        </a:p>
      </dgm:t>
    </dgm:pt>
    <dgm:pt modelId="{E03BB9D4-DA6F-4548-9DC3-DF96B53C9B20}">
      <dgm:prSet phldrT="[Text]" custT="1"/>
      <dgm:spPr/>
      <dgm:t>
        <a:bodyPr/>
        <a:lstStyle/>
        <a:p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Structured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1EA4F0-CA67-41A6-8785-E5FBE9E1C7A3}" type="parTrans" cxnId="{5D1D4E51-F2E9-427D-80B8-37B550B45D41}">
      <dgm:prSet/>
      <dgm:spPr/>
      <dgm:t>
        <a:bodyPr/>
        <a:lstStyle/>
        <a:p>
          <a:endParaRPr lang="en-US"/>
        </a:p>
      </dgm:t>
    </dgm:pt>
    <dgm:pt modelId="{A7FB6337-37F6-48E9-982E-DE6A958985F6}" type="sibTrans" cxnId="{5D1D4E51-F2E9-427D-80B8-37B550B45D41}">
      <dgm:prSet/>
      <dgm:spPr/>
      <dgm:t>
        <a:bodyPr/>
        <a:lstStyle/>
        <a:p>
          <a:endParaRPr lang="en-US"/>
        </a:p>
      </dgm:t>
    </dgm:pt>
    <dgm:pt modelId="{582EDC6B-7936-4226-9D71-CEE714969861}">
      <dgm:prSet phldrT="[Text]" custT="1"/>
      <dgm:spPr/>
      <dgm:t>
        <a:bodyPr/>
        <a:lstStyle/>
        <a:p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Memory management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234B9-44B1-49C4-8495-83561771BC13}" type="parTrans" cxnId="{E1C57CD7-F0C0-40EB-B67E-DCA966F506A5}">
      <dgm:prSet/>
      <dgm:spPr/>
      <dgm:t>
        <a:bodyPr/>
        <a:lstStyle/>
        <a:p>
          <a:endParaRPr lang="en-US"/>
        </a:p>
      </dgm:t>
    </dgm:pt>
    <dgm:pt modelId="{3458F51B-82A3-4016-93F1-06FB5B442725}" type="sibTrans" cxnId="{E1C57CD7-F0C0-40EB-B67E-DCA966F506A5}">
      <dgm:prSet/>
      <dgm:spPr/>
      <dgm:t>
        <a:bodyPr/>
        <a:lstStyle/>
        <a:p>
          <a:endParaRPr lang="en-US"/>
        </a:p>
      </dgm:t>
    </dgm:pt>
    <dgm:pt modelId="{5C84A08C-AD03-42BA-A3E5-23D39DA0CEE8}">
      <dgm:prSet phldrT="[Text]" custT="1"/>
      <dgm:spPr/>
      <dgm:t>
        <a:bodyPr/>
        <a:lstStyle/>
        <a:p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Speed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86CD6-F571-4D44-B543-7021BA569802}" type="parTrans" cxnId="{2FA48AB5-59CF-449A-8945-695130E69720}">
      <dgm:prSet/>
      <dgm:spPr/>
      <dgm:t>
        <a:bodyPr/>
        <a:lstStyle/>
        <a:p>
          <a:endParaRPr lang="en-US"/>
        </a:p>
      </dgm:t>
    </dgm:pt>
    <dgm:pt modelId="{E3633A37-838B-4BDB-B984-5D6BF0BD29D9}" type="sibTrans" cxnId="{2FA48AB5-59CF-449A-8945-695130E69720}">
      <dgm:prSet/>
      <dgm:spPr/>
      <dgm:t>
        <a:bodyPr/>
        <a:lstStyle/>
        <a:p>
          <a:endParaRPr lang="en-US"/>
        </a:p>
      </dgm:t>
    </dgm:pt>
    <dgm:pt modelId="{726C3908-8A11-404B-A34D-723E0253ADE1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Extensible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E9F86-EA56-4DB4-AC37-AE067B798E60}" type="parTrans" cxnId="{00274B65-9538-4DE2-9303-E72BA5B1A912}">
      <dgm:prSet/>
      <dgm:spPr/>
      <dgm:t>
        <a:bodyPr/>
        <a:lstStyle/>
        <a:p>
          <a:endParaRPr lang="en-US"/>
        </a:p>
      </dgm:t>
    </dgm:pt>
    <dgm:pt modelId="{A8331BFC-CD74-4A26-B871-B58F01D454CA}" type="sibTrans" cxnId="{00274B65-9538-4DE2-9303-E72BA5B1A912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EAA008-BB7A-437C-907F-997DB9CF123C}" type="presOf" srcId="{47DFC1ED-0EF5-4D52-A85C-C67E4E0464F5}" destId="{3F9579FB-56C8-4AAE-8E70-3AA32B15C175}" srcOrd="0" destOrd="1" presId="urn:microsoft.com/office/officeart/2005/8/layout/vList6"/>
    <dgm:cxn modelId="{E5E8313D-39D5-4049-BD96-3116841C073D}" srcId="{CCF5665E-0572-49B6-9EF0-E7DF78FBE360}" destId="{CD7C768B-FEBE-4FB5-AC0B-D2F0DAB71432}" srcOrd="0" destOrd="0" parTransId="{B36272D6-77E9-4B97-97B1-CDEE9B5FBBD8}" sibTransId="{29E3BAC2-7581-4D9A-9824-BEECD016B469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E65BB9D9-778B-48E6-BA6F-5A54705F5363}" type="presOf" srcId="{E03BB9D4-DA6F-4548-9DC3-DF96B53C9B20}" destId="{3F9579FB-56C8-4AAE-8E70-3AA32B15C175}" srcOrd="0" destOrd="2" presId="urn:microsoft.com/office/officeart/2005/8/layout/vList6"/>
    <dgm:cxn modelId="{9D5A00D9-7692-4521-A4BF-109BAB7957BF}" type="presOf" srcId="{582EDC6B-7936-4226-9D71-CEE714969861}" destId="{3F9579FB-56C8-4AAE-8E70-3AA32B15C175}" srcOrd="0" destOrd="3" presId="urn:microsoft.com/office/officeart/2005/8/layout/vList6"/>
    <dgm:cxn modelId="{2FA48AB5-59CF-449A-8945-695130E69720}" srcId="{CCF5665E-0572-49B6-9EF0-E7DF78FBE360}" destId="{5C84A08C-AD03-42BA-A3E5-23D39DA0CEE8}" srcOrd="4" destOrd="0" parTransId="{E5186CD6-F571-4D44-B543-7021BA569802}" sibTransId="{E3633A37-838B-4BDB-B984-5D6BF0BD29D9}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00274B65-9538-4DE2-9303-E72BA5B1A912}" srcId="{CCF5665E-0572-49B6-9EF0-E7DF78FBE360}" destId="{726C3908-8A11-404B-A34D-723E0253ADE1}" srcOrd="5" destOrd="0" parTransId="{FAFE9F86-EA56-4DB4-AC37-AE067B798E60}" sibTransId="{A8331BFC-CD74-4A26-B871-B58F01D454CA}"/>
    <dgm:cxn modelId="{A79763DD-2541-4A24-BD3F-A83DA3F0895F}" type="presOf" srcId="{726C3908-8A11-404B-A34D-723E0253ADE1}" destId="{3F9579FB-56C8-4AAE-8E70-3AA32B15C175}" srcOrd="0" destOrd="5" presId="urn:microsoft.com/office/officeart/2005/8/layout/vList6"/>
    <dgm:cxn modelId="{8457A7F9-EC25-43A4-A77A-BA5EC6C91C79}" srcId="{CCF5665E-0572-49B6-9EF0-E7DF78FBE360}" destId="{47DFC1ED-0EF5-4D52-A85C-C67E4E0464F5}" srcOrd="1" destOrd="0" parTransId="{E8DF04D1-A5EE-42E8-AC4F-1F031E448615}" sibTransId="{59FAC37F-3997-4B06-9AE3-4C4107E395CB}"/>
    <dgm:cxn modelId="{483EAE8D-BF1B-4634-913D-DB46D03467A1}" type="presOf" srcId="{5C84A08C-AD03-42BA-A3E5-23D39DA0CEE8}" destId="{3F9579FB-56C8-4AAE-8E70-3AA32B15C175}" srcOrd="0" destOrd="4" presId="urn:microsoft.com/office/officeart/2005/8/layout/vList6"/>
    <dgm:cxn modelId="{5D1D4E51-F2E9-427D-80B8-37B550B45D41}" srcId="{CCF5665E-0572-49B6-9EF0-E7DF78FBE360}" destId="{E03BB9D4-DA6F-4548-9DC3-DF96B53C9B20}" srcOrd="2" destOrd="0" parTransId="{251EA4F0-CA67-41A6-8785-E5FBE9E1C7A3}" sibTransId="{A7FB6337-37F6-48E9-982E-DE6A958985F6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E1C57CD7-F0C0-40EB-B67E-DCA966F506A5}" srcId="{CCF5665E-0572-49B6-9EF0-E7DF78FBE360}" destId="{582EDC6B-7936-4226-9D71-CEE714969861}" srcOrd="3" destOrd="0" parTransId="{8D4234B9-44B1-49C4-8495-83561771BC13}" sibTransId="{3458F51B-82A3-4016-93F1-06FB5B442725}"/>
    <dgm:cxn modelId="{F6D454FF-6E75-4BBF-97F6-FF36AD999D1C}" type="presOf" srcId="{CD7C768B-FEBE-4FB5-AC0B-D2F0DAB71432}" destId="{3F9579FB-56C8-4AAE-8E70-3AA32B15C175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Q10. What are static variables and functions?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017ABEF3-419A-4FEE-AE08-9208EA00BB0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variables and functions that are declared using the keyword 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Static 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are considered as Static Variable and Static Functions. The variables declared using Static keyword will have their scope restricted to the function in which they are declared.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FB1C8-AB43-4FC8-A42D-9B47E0FEACE2}" type="parTrans" cxnId="{9D1311F0-D04B-4BBE-ABCB-2A6AF865F07B}">
      <dgm:prSet/>
      <dgm:spPr/>
      <dgm:t>
        <a:bodyPr/>
        <a:lstStyle/>
        <a:p>
          <a:endParaRPr lang="en-US"/>
        </a:p>
      </dgm:t>
    </dgm:pt>
    <dgm:pt modelId="{C34B6693-B6DE-4999-A77A-E7086B152C6D}" type="sibTrans" cxnId="{9D1311F0-D04B-4BBE-ABCB-2A6AF865F07B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9FCD9-F9E6-40F3-97D3-145B2C41B821}" type="presOf" srcId="{017ABEF3-419A-4FEE-AE08-9208EA00BB00}" destId="{3F9579FB-56C8-4AAE-8E70-3AA32B15C175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9D1311F0-D04B-4BBE-ABCB-2A6AF865F07B}" srcId="{CCF5665E-0572-49B6-9EF0-E7DF78FBE360}" destId="{017ABEF3-419A-4FEE-AE08-9208EA00BB00}" srcOrd="0" destOrd="0" parTransId="{65CFB1C8-AB43-4FC8-A42D-9B47E0FEACE2}" sibTransId="{C34B6693-B6DE-4999-A77A-E7086B152C6D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Q11. What is an array?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017ABEF3-419A-4FEE-AE08-9208EA00BB0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array is a simple data structure that stores multiple elements of the same datatype in a reserved and sequential manner. There are three types of arrays, namely,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FB1C8-AB43-4FC8-A42D-9B47E0FEACE2}" type="parTrans" cxnId="{9D1311F0-D04B-4BBE-ABCB-2A6AF865F07B}">
      <dgm:prSet/>
      <dgm:spPr/>
      <dgm:t>
        <a:bodyPr/>
        <a:lstStyle/>
        <a:p>
          <a:endParaRPr lang="en-US"/>
        </a:p>
      </dgm:t>
    </dgm:pt>
    <dgm:pt modelId="{C34B6693-B6DE-4999-A77A-E7086B152C6D}" type="sibTrans" cxnId="{9D1311F0-D04B-4BBE-ABCB-2A6AF865F07B}">
      <dgm:prSet/>
      <dgm:spPr/>
      <dgm:t>
        <a:bodyPr/>
        <a:lstStyle/>
        <a:p>
          <a:endParaRPr lang="en-US"/>
        </a:p>
      </dgm:t>
    </dgm:pt>
    <dgm:pt modelId="{495204DF-7ADA-4C3C-A2E4-9F007DA7DF02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One Dimensional Array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8109B2-54C9-410A-9077-D2DFE05842E9}" type="parTrans" cxnId="{0A8C8BA8-F8F9-4C23-9D6C-CC7621E436D8}">
      <dgm:prSet/>
      <dgm:spPr/>
      <dgm:t>
        <a:bodyPr/>
        <a:lstStyle/>
        <a:p>
          <a:endParaRPr lang="en-US"/>
        </a:p>
      </dgm:t>
    </dgm:pt>
    <dgm:pt modelId="{E7E48E9C-955C-470B-BD41-C75AAD242A95}" type="sibTrans" cxnId="{0A8C8BA8-F8F9-4C23-9D6C-CC7621E436D8}">
      <dgm:prSet/>
      <dgm:spPr/>
      <dgm:t>
        <a:bodyPr/>
        <a:lstStyle/>
        <a:p>
          <a:endParaRPr lang="en-US"/>
        </a:p>
      </dgm:t>
    </dgm:pt>
    <dgm:pt modelId="{A797861D-F8DF-4A1A-A825-FA1C0E85983A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Two Dimensional Array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3E45F-0A99-467A-9361-2517F5C7B26B}" type="parTrans" cxnId="{767BAB9B-FAAB-4172-870C-D78A18A58B37}">
      <dgm:prSet/>
      <dgm:spPr/>
      <dgm:t>
        <a:bodyPr/>
        <a:lstStyle/>
        <a:p>
          <a:endParaRPr lang="en-US"/>
        </a:p>
      </dgm:t>
    </dgm:pt>
    <dgm:pt modelId="{FF052829-427B-469E-BD2E-64B48DAAE612}" type="sibTrans" cxnId="{767BAB9B-FAAB-4172-870C-D78A18A58B37}">
      <dgm:prSet/>
      <dgm:spPr/>
      <dgm:t>
        <a:bodyPr/>
        <a:lstStyle/>
        <a:p>
          <a:endParaRPr lang="en-US"/>
        </a:p>
      </dgm:t>
    </dgm:pt>
    <dgm:pt modelId="{8BC38C53-963F-403E-83E3-3B220AC34E90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Multi-Dimensional Array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980D7C-EA6C-4ED9-95ED-F122F8490739}" type="parTrans" cxnId="{4C88E9AA-FD20-4E76-80DE-F63285F9A66F}">
      <dgm:prSet/>
      <dgm:spPr/>
      <dgm:t>
        <a:bodyPr/>
        <a:lstStyle/>
        <a:p>
          <a:endParaRPr lang="en-US"/>
        </a:p>
      </dgm:t>
    </dgm:pt>
    <dgm:pt modelId="{4B80425B-7051-4E87-BAE7-03A1C8A44DC6}" type="sibTrans" cxnId="{4C88E9AA-FD20-4E76-80DE-F63285F9A66F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D1311F0-D04B-4BBE-ABCB-2A6AF865F07B}" srcId="{CCF5665E-0572-49B6-9EF0-E7DF78FBE360}" destId="{017ABEF3-419A-4FEE-AE08-9208EA00BB00}" srcOrd="0" destOrd="0" parTransId="{65CFB1C8-AB43-4FC8-A42D-9B47E0FEACE2}" sibTransId="{C34B6693-B6DE-4999-A77A-E7086B152C6D}"/>
    <dgm:cxn modelId="{6E71243E-2610-49CC-A246-17595940340B}" type="presOf" srcId="{A797861D-F8DF-4A1A-A825-FA1C0E85983A}" destId="{3F9579FB-56C8-4AAE-8E70-3AA32B15C175}" srcOrd="0" destOrd="2" presId="urn:microsoft.com/office/officeart/2005/8/layout/vList6"/>
    <dgm:cxn modelId="{BF69FCD9-F9E6-40F3-97D3-145B2C41B821}" type="presOf" srcId="{017ABEF3-419A-4FEE-AE08-9208EA00BB00}" destId="{3F9579FB-56C8-4AAE-8E70-3AA32B15C175}" srcOrd="0" destOrd="0" presId="urn:microsoft.com/office/officeart/2005/8/layout/vList6"/>
    <dgm:cxn modelId="{61D96E08-FB53-43BB-9AAF-9E83AF0639AB}" type="presOf" srcId="{495204DF-7ADA-4C3C-A2E4-9F007DA7DF02}" destId="{3F9579FB-56C8-4AAE-8E70-3AA32B15C175}" srcOrd="0" destOrd="1" presId="urn:microsoft.com/office/officeart/2005/8/layout/vList6"/>
    <dgm:cxn modelId="{767BAB9B-FAAB-4172-870C-D78A18A58B37}" srcId="{CCF5665E-0572-49B6-9EF0-E7DF78FBE360}" destId="{A797861D-F8DF-4A1A-A825-FA1C0E85983A}" srcOrd="2" destOrd="0" parTransId="{BA13E45F-0A99-467A-9361-2517F5C7B26B}" sibTransId="{FF052829-427B-469E-BD2E-64B48DAAE612}"/>
    <dgm:cxn modelId="{4C88E9AA-FD20-4E76-80DE-F63285F9A66F}" srcId="{CCF5665E-0572-49B6-9EF0-E7DF78FBE360}" destId="{8BC38C53-963F-403E-83E3-3B220AC34E90}" srcOrd="3" destOrd="0" parTransId="{3D980D7C-EA6C-4ED9-95ED-F122F8490739}" sibTransId="{4B80425B-7051-4E87-BAE7-03A1C8A44DC6}"/>
    <dgm:cxn modelId="{C6A3211C-6A85-4A17-B3E8-1FDEEBBDCFF6}" type="presOf" srcId="{8BC38C53-963F-403E-83E3-3B220AC34E90}" destId="{3F9579FB-56C8-4AAE-8E70-3AA32B15C175}" srcOrd="0" destOrd="3" presId="urn:microsoft.com/office/officeart/2005/8/layout/vList6"/>
    <dgm:cxn modelId="{0A8C8BA8-F8F9-4C23-9D6C-CC7621E436D8}" srcId="{CCF5665E-0572-49B6-9EF0-E7DF78FBE360}" destId="{495204DF-7ADA-4C3C-A2E4-9F007DA7DF02}" srcOrd="1" destOrd="0" parTransId="{AF8109B2-54C9-410A-9077-D2DFE05842E9}" sibTransId="{E7E48E9C-955C-470B-BD41-C75AAD242A95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Q12. How do you access the values within an array?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017ABEF3-419A-4FEE-AE08-9208EA00BB0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Array elements store in a sequential manner, so using the array index we can access the array elements.</a:t>
          </a:r>
          <a:r>
            <a:rPr lang="en-US" sz="2400" b="1" i="0" smtClean="0"/>
            <a:t>int</a:t>
          </a:r>
          <a:r>
            <a:rPr lang="en-US" sz="2400" b="0" i="0" smtClean="0"/>
            <a:t> </a:t>
          </a:r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data[5]= {1,2,3,4,5};                          </a:t>
          </a:r>
          <a:r>
            <a:rPr lang="en-US" sz="20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printf("First Element = %d\n",data[0]);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FB1C8-AB43-4FC8-A42D-9B47E0FEACE2}" type="parTrans" cxnId="{9D1311F0-D04B-4BBE-ABCB-2A6AF865F07B}">
      <dgm:prSet/>
      <dgm:spPr/>
      <dgm:t>
        <a:bodyPr/>
        <a:lstStyle/>
        <a:p>
          <a:endParaRPr lang="en-US"/>
        </a:p>
      </dgm:t>
    </dgm:pt>
    <dgm:pt modelId="{C34B6693-B6DE-4999-A77A-E7086B152C6D}" type="sibTrans" cxnId="{9D1311F0-D04B-4BBE-ABCB-2A6AF865F07B}">
      <dgm:prSet/>
      <dgm:spPr/>
      <dgm:t>
        <a:bodyPr/>
        <a:lstStyle/>
        <a:p>
          <a:endParaRPr lang="en-US"/>
        </a:p>
      </dgm:t>
    </dgm:pt>
    <dgm:pt modelId="{A65DA75C-574C-4927-9429-2456B76BE46E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04FA9-530B-403E-BE63-4CB3541B0352}" type="parTrans" cxnId="{7DB6C8D9-1412-46BE-AC25-E9A6FD43F139}">
      <dgm:prSet/>
      <dgm:spPr/>
      <dgm:t>
        <a:bodyPr/>
        <a:lstStyle/>
        <a:p>
          <a:endParaRPr lang="en-US"/>
        </a:p>
      </dgm:t>
    </dgm:pt>
    <dgm:pt modelId="{73778710-585F-4873-95A5-E765F162199C}" type="sibTrans" cxnId="{7DB6C8D9-1412-46BE-AC25-E9A6FD43F139}">
      <dgm:prSet/>
      <dgm:spPr/>
      <dgm:t>
        <a:bodyPr/>
        <a:lstStyle/>
        <a:p>
          <a:endParaRPr lang="en-US"/>
        </a:p>
      </dgm:t>
    </dgm:pt>
    <dgm:pt modelId="{B2A252A3-0888-40B1-9107-FCD8F6DC501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EBDAE7-59D8-4E3A-AC72-872DAC25FB3B}" type="parTrans" cxnId="{C18BE544-C0F2-4CAB-B77E-B783C014B053}">
      <dgm:prSet/>
      <dgm:spPr/>
      <dgm:t>
        <a:bodyPr/>
        <a:lstStyle/>
        <a:p>
          <a:endParaRPr lang="en-US"/>
        </a:p>
      </dgm:t>
    </dgm:pt>
    <dgm:pt modelId="{FBF241D8-8920-421B-B045-2B4C74D36A2A}" type="sibTrans" cxnId="{C18BE544-C0F2-4CAB-B77E-B783C014B053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D1311F0-D04B-4BBE-ABCB-2A6AF865F07B}" srcId="{CCF5665E-0572-49B6-9EF0-E7DF78FBE360}" destId="{017ABEF3-419A-4FEE-AE08-9208EA00BB00}" srcOrd="2" destOrd="0" parTransId="{65CFB1C8-AB43-4FC8-A42D-9B47E0FEACE2}" sibTransId="{C34B6693-B6DE-4999-A77A-E7086B152C6D}"/>
    <dgm:cxn modelId="{7DB6C8D9-1412-46BE-AC25-E9A6FD43F139}" srcId="{CCF5665E-0572-49B6-9EF0-E7DF78FBE360}" destId="{A65DA75C-574C-4927-9429-2456B76BE46E}" srcOrd="0" destOrd="0" parTransId="{50204FA9-530B-403E-BE63-4CB3541B0352}" sibTransId="{73778710-585F-4873-95A5-E765F162199C}"/>
    <dgm:cxn modelId="{AECD91BD-C54A-4917-ADA9-38C30287BC4B}" type="presOf" srcId="{A65DA75C-574C-4927-9429-2456B76BE46E}" destId="{3F9579FB-56C8-4AAE-8E70-3AA32B15C175}" srcOrd="0" destOrd="0" presId="urn:microsoft.com/office/officeart/2005/8/layout/vList6"/>
    <dgm:cxn modelId="{CA328FD9-D658-44F0-AC25-FD99A6687A5E}" type="presOf" srcId="{B2A252A3-0888-40B1-9107-FCD8F6DC5012}" destId="{3F9579FB-56C8-4AAE-8E70-3AA32B15C175}" srcOrd="0" destOrd="1" presId="urn:microsoft.com/office/officeart/2005/8/layout/vList6"/>
    <dgm:cxn modelId="{BF69FCD9-F9E6-40F3-97D3-145B2C41B821}" type="presOf" srcId="{017ABEF3-419A-4FEE-AE08-9208EA00BB00}" destId="{3F9579FB-56C8-4AAE-8E70-3AA32B15C175}" srcOrd="0" destOrd="2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C18BE544-C0F2-4CAB-B77E-B783C014B053}" srcId="{CCF5665E-0572-49B6-9EF0-E7DF78FBE360}" destId="{B2A252A3-0888-40B1-9107-FCD8F6DC5012}" srcOrd="1" destOrd="0" parTransId="{C4EBDAE7-59D8-4E3A-AC72-872DAC25FB3B}" sibTransId="{FBF241D8-8920-421B-B045-2B4C74D36A2A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Q13. </a:t>
          </a:r>
          <a:r>
            <a:rPr lang="en-US" sz="2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will happen if an array is not initialized?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017ABEF3-419A-4FEE-AE08-9208EA00BB0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accordance with the data type, the array will accept default values.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FB1C8-AB43-4FC8-A42D-9B47E0FEACE2}" type="parTrans" cxnId="{9D1311F0-D04B-4BBE-ABCB-2A6AF865F07B}">
      <dgm:prSet/>
      <dgm:spPr/>
      <dgm:t>
        <a:bodyPr/>
        <a:lstStyle/>
        <a:p>
          <a:endParaRPr lang="en-US"/>
        </a:p>
      </dgm:t>
    </dgm:pt>
    <dgm:pt modelId="{C34B6693-B6DE-4999-A77A-E7086B152C6D}" type="sibTrans" cxnId="{9D1311F0-D04B-4BBE-ABCB-2A6AF865F07B}">
      <dgm:prSet/>
      <dgm:spPr/>
      <dgm:t>
        <a:bodyPr/>
        <a:lstStyle/>
        <a:p>
          <a:endParaRPr lang="en-US"/>
        </a:p>
      </dgm:t>
    </dgm:pt>
    <dgm:pt modelId="{A65DA75C-574C-4927-9429-2456B76BE46E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04FA9-530B-403E-BE63-4CB3541B0352}" type="parTrans" cxnId="{7DB6C8D9-1412-46BE-AC25-E9A6FD43F139}">
      <dgm:prSet/>
      <dgm:spPr/>
    </dgm:pt>
    <dgm:pt modelId="{73778710-585F-4873-95A5-E765F162199C}" type="sibTrans" cxnId="{7DB6C8D9-1412-46BE-AC25-E9A6FD43F139}">
      <dgm:prSet/>
      <dgm:spPr/>
    </dgm:pt>
    <dgm:pt modelId="{B2A252A3-0888-40B1-9107-FCD8F6DC501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EBDAE7-59D8-4E3A-AC72-872DAC25FB3B}" type="parTrans" cxnId="{C18BE544-C0F2-4CAB-B77E-B783C014B053}">
      <dgm:prSet/>
      <dgm:spPr/>
    </dgm:pt>
    <dgm:pt modelId="{FBF241D8-8920-421B-B045-2B4C74D36A2A}" type="sibTrans" cxnId="{C18BE544-C0F2-4CAB-B77E-B783C014B053}">
      <dgm:prSet/>
      <dgm:spPr/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D1311F0-D04B-4BBE-ABCB-2A6AF865F07B}" srcId="{CCF5665E-0572-49B6-9EF0-E7DF78FBE360}" destId="{017ABEF3-419A-4FEE-AE08-9208EA00BB00}" srcOrd="2" destOrd="0" parTransId="{65CFB1C8-AB43-4FC8-A42D-9B47E0FEACE2}" sibTransId="{C34B6693-B6DE-4999-A77A-E7086B152C6D}"/>
    <dgm:cxn modelId="{7DB6C8D9-1412-46BE-AC25-E9A6FD43F139}" srcId="{CCF5665E-0572-49B6-9EF0-E7DF78FBE360}" destId="{A65DA75C-574C-4927-9429-2456B76BE46E}" srcOrd="0" destOrd="0" parTransId="{50204FA9-530B-403E-BE63-4CB3541B0352}" sibTransId="{73778710-585F-4873-95A5-E765F162199C}"/>
    <dgm:cxn modelId="{AECD91BD-C54A-4917-ADA9-38C30287BC4B}" type="presOf" srcId="{A65DA75C-574C-4927-9429-2456B76BE46E}" destId="{3F9579FB-56C8-4AAE-8E70-3AA32B15C175}" srcOrd="0" destOrd="0" presId="urn:microsoft.com/office/officeart/2005/8/layout/vList6"/>
    <dgm:cxn modelId="{CA328FD9-D658-44F0-AC25-FD99A6687A5E}" type="presOf" srcId="{B2A252A3-0888-40B1-9107-FCD8F6DC5012}" destId="{3F9579FB-56C8-4AAE-8E70-3AA32B15C175}" srcOrd="0" destOrd="1" presId="urn:microsoft.com/office/officeart/2005/8/layout/vList6"/>
    <dgm:cxn modelId="{BF69FCD9-F9E6-40F3-97D3-145B2C41B821}" type="presOf" srcId="{017ABEF3-419A-4FEE-AE08-9208EA00BB00}" destId="{3F9579FB-56C8-4AAE-8E70-3AA32B15C175}" srcOrd="0" destOrd="2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C18BE544-C0F2-4CAB-B77E-B783C014B053}" srcId="{CCF5665E-0572-49B6-9EF0-E7DF78FBE360}" destId="{B2A252A3-0888-40B1-9107-FCD8F6DC5012}" srcOrd="1" destOrd="0" parTransId="{C4EBDAE7-59D8-4E3A-AC72-872DAC25FB3B}" sibTransId="{FBF241D8-8920-421B-B045-2B4C74D36A2A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Q14. </a:t>
          </a:r>
          <a:r>
            <a:rPr lang="en-US" sz="2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it possible to declare an array without specifying its size?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A65DA75C-574C-4927-9429-2456B76BE46E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04FA9-530B-403E-BE63-4CB3541B0352}" type="parTrans" cxnId="{7DB6C8D9-1412-46BE-AC25-E9A6FD43F139}">
      <dgm:prSet/>
      <dgm:spPr/>
      <dgm:t>
        <a:bodyPr/>
        <a:lstStyle/>
        <a:p>
          <a:endParaRPr lang="en-US"/>
        </a:p>
      </dgm:t>
    </dgm:pt>
    <dgm:pt modelId="{73778710-585F-4873-95A5-E765F162199C}" type="sibTrans" cxnId="{7DB6C8D9-1412-46BE-AC25-E9A6FD43F139}">
      <dgm:prSet/>
      <dgm:spPr/>
      <dgm:t>
        <a:bodyPr/>
        <a:lstStyle/>
        <a:p>
          <a:endParaRPr lang="en-US"/>
        </a:p>
      </dgm:t>
    </dgm:pt>
    <dgm:pt modelId="{B2A252A3-0888-40B1-9107-FCD8F6DC5012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No, we must specify a size before declaring an array. An error will be generated at compile time if an array is declared without a size.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EBDAE7-59D8-4E3A-AC72-872DAC25FB3B}" type="parTrans" cxnId="{C18BE544-C0F2-4CAB-B77E-B783C014B053}">
      <dgm:prSet/>
      <dgm:spPr/>
      <dgm:t>
        <a:bodyPr/>
        <a:lstStyle/>
        <a:p>
          <a:endParaRPr lang="en-US"/>
        </a:p>
      </dgm:t>
    </dgm:pt>
    <dgm:pt modelId="{FBF241D8-8920-421B-B045-2B4C74D36A2A}" type="sibTrans" cxnId="{C18BE544-C0F2-4CAB-B77E-B783C014B053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6C8D9-1412-46BE-AC25-E9A6FD43F139}" srcId="{CCF5665E-0572-49B6-9EF0-E7DF78FBE360}" destId="{A65DA75C-574C-4927-9429-2456B76BE46E}" srcOrd="0" destOrd="0" parTransId="{50204FA9-530B-403E-BE63-4CB3541B0352}" sibTransId="{73778710-585F-4873-95A5-E765F162199C}"/>
    <dgm:cxn modelId="{AECD91BD-C54A-4917-ADA9-38C30287BC4B}" type="presOf" srcId="{A65DA75C-574C-4927-9429-2456B76BE46E}" destId="{3F9579FB-56C8-4AAE-8E70-3AA32B15C175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C18BE544-C0F2-4CAB-B77E-B783C014B053}" srcId="{CCF5665E-0572-49B6-9EF0-E7DF78FBE360}" destId="{B2A252A3-0888-40B1-9107-FCD8F6DC5012}" srcOrd="1" destOrd="0" parTransId="{C4EBDAE7-59D8-4E3A-AC72-872DAC25FB3B}" sibTransId="{FBF241D8-8920-421B-B045-2B4C74D36A2A}"/>
    <dgm:cxn modelId="{CA328FD9-D658-44F0-AC25-FD99A6687A5E}" type="presOf" srcId="{B2A252A3-0888-40B1-9107-FCD8F6DC5012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Q15. </a:t>
          </a:r>
          <a:r>
            <a:rPr lang="en-US" sz="2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are the basic operations of arrays?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A65DA75C-574C-4927-9429-2456B76BE46E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04FA9-530B-403E-BE63-4CB3541B0352}" type="parTrans" cxnId="{7DB6C8D9-1412-46BE-AC25-E9A6FD43F139}">
      <dgm:prSet/>
      <dgm:spPr/>
      <dgm:t>
        <a:bodyPr/>
        <a:lstStyle/>
        <a:p>
          <a:endParaRPr lang="en-US"/>
        </a:p>
      </dgm:t>
    </dgm:pt>
    <dgm:pt modelId="{73778710-585F-4873-95A5-E765F162199C}" type="sibTrans" cxnId="{7DB6C8D9-1412-46BE-AC25-E9A6FD43F139}">
      <dgm:prSet/>
      <dgm:spPr/>
      <dgm:t>
        <a:bodyPr/>
        <a:lstStyle/>
        <a:p>
          <a:endParaRPr lang="en-US"/>
        </a:p>
      </dgm:t>
    </dgm:pt>
    <dgm:pt modelId="{B2A252A3-0888-40B1-9107-FCD8F6DC5012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Traverse, Insertion, Deletion, Search, Search, and Update are the basic operations of arrays.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EBDAE7-59D8-4E3A-AC72-872DAC25FB3B}" type="parTrans" cxnId="{C18BE544-C0F2-4CAB-B77E-B783C014B053}">
      <dgm:prSet/>
      <dgm:spPr/>
      <dgm:t>
        <a:bodyPr/>
        <a:lstStyle/>
        <a:p>
          <a:endParaRPr lang="en-US"/>
        </a:p>
      </dgm:t>
    </dgm:pt>
    <dgm:pt modelId="{FBF241D8-8920-421B-B045-2B4C74D36A2A}" type="sibTrans" cxnId="{C18BE544-C0F2-4CAB-B77E-B783C014B053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6C8D9-1412-46BE-AC25-E9A6FD43F139}" srcId="{CCF5665E-0572-49B6-9EF0-E7DF78FBE360}" destId="{A65DA75C-574C-4927-9429-2456B76BE46E}" srcOrd="0" destOrd="0" parTransId="{50204FA9-530B-403E-BE63-4CB3541B0352}" sibTransId="{73778710-585F-4873-95A5-E765F162199C}"/>
    <dgm:cxn modelId="{AECD91BD-C54A-4917-ADA9-38C30287BC4B}" type="presOf" srcId="{A65DA75C-574C-4927-9429-2456B76BE46E}" destId="{3F9579FB-56C8-4AAE-8E70-3AA32B15C175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C18BE544-C0F2-4CAB-B77E-B783C014B053}" srcId="{CCF5665E-0572-49B6-9EF0-E7DF78FBE360}" destId="{B2A252A3-0888-40B1-9107-FCD8F6DC5012}" srcOrd="1" destOrd="0" parTransId="{C4EBDAE7-59D8-4E3A-AC72-872DAC25FB3B}" sibTransId="{FBF241D8-8920-421B-B045-2B4C74D36A2A}"/>
    <dgm:cxn modelId="{CA328FD9-D658-44F0-AC25-FD99A6687A5E}" type="presOf" srcId="{B2A252A3-0888-40B1-9107-FCD8F6DC5012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Q16. </a:t>
          </a:r>
          <a:r>
            <a:rPr lang="en-US" sz="2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Write a program to reverse the elements of an array?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A65DA75C-574C-4927-9429-2456B76BE46E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for(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= 0;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&lt;n/2;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++)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04FA9-530B-403E-BE63-4CB3541B0352}" type="parTrans" cxnId="{7DB6C8D9-1412-46BE-AC25-E9A6FD43F139}">
      <dgm:prSet/>
      <dgm:spPr/>
      <dgm:t>
        <a:bodyPr/>
        <a:lstStyle/>
        <a:p>
          <a:endParaRPr lang="en-US"/>
        </a:p>
      </dgm:t>
    </dgm:pt>
    <dgm:pt modelId="{73778710-585F-4873-95A5-E765F162199C}" type="sibTrans" cxnId="{7DB6C8D9-1412-46BE-AC25-E9A6FD43F139}">
      <dgm:prSet/>
      <dgm:spPr/>
      <dgm:t>
        <a:bodyPr/>
        <a:lstStyle/>
        <a:p>
          <a:endParaRPr lang="en-US"/>
        </a:p>
      </dgm:t>
    </dgm:pt>
    <dgm:pt modelId="{F3F10C09-3E07-479A-BCA0-AAF9CA1372FA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temp =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]; 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E2E80D-B671-47C0-91C6-2A43511E02F1}" type="parTrans" cxnId="{EB123CFB-128D-44E5-84E6-2280C5C3F371}">
      <dgm:prSet/>
      <dgm:spPr/>
      <dgm:t>
        <a:bodyPr/>
        <a:lstStyle/>
        <a:p>
          <a:endParaRPr lang="en-US"/>
        </a:p>
      </dgm:t>
    </dgm:pt>
    <dgm:pt modelId="{42406BF2-8326-4CA1-8364-921AAF3B7744}" type="sibTrans" cxnId="{EB123CFB-128D-44E5-84E6-2280C5C3F371}">
      <dgm:prSet/>
      <dgm:spPr/>
      <dgm:t>
        <a:bodyPr/>
        <a:lstStyle/>
        <a:p>
          <a:endParaRPr lang="en-US"/>
        </a:p>
      </dgm:t>
    </dgm:pt>
    <dgm:pt modelId="{043AB40E-15C6-42DC-A3EE-08146ACD1502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 =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[n-i-1]; 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2ECC0-C27B-40A8-888B-6DBE0FA3BF7C}" type="parTrans" cxnId="{7E09CD7A-1696-49CC-A0D8-256D7D52C073}">
      <dgm:prSet/>
      <dgm:spPr/>
      <dgm:t>
        <a:bodyPr/>
        <a:lstStyle/>
        <a:p>
          <a:endParaRPr lang="en-US"/>
        </a:p>
      </dgm:t>
    </dgm:pt>
    <dgm:pt modelId="{6B6FBF1A-C25A-4FC9-9B94-06B44C1BF097}" type="sibTrans" cxnId="{7E09CD7A-1696-49CC-A0D8-256D7D52C073}">
      <dgm:prSet/>
      <dgm:spPr/>
      <dgm:t>
        <a:bodyPr/>
        <a:lstStyle/>
        <a:p>
          <a:endParaRPr lang="en-US"/>
        </a:p>
      </dgm:t>
    </dgm:pt>
    <dgm:pt modelId="{9270D8C4-5421-4954-BD12-E7ABD4E154F6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[n-i-1] = temp;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AE15B-A8B3-4446-BE8D-726402FD8C24}" type="parTrans" cxnId="{CD009D85-8FE4-4AF4-86A7-41642D57BD44}">
      <dgm:prSet/>
      <dgm:spPr/>
      <dgm:t>
        <a:bodyPr/>
        <a:lstStyle/>
        <a:p>
          <a:endParaRPr lang="en-US"/>
        </a:p>
      </dgm:t>
    </dgm:pt>
    <dgm:pt modelId="{94E56081-025B-4BED-B7A3-5645C92E03EA}" type="sibTrans" cxnId="{CD009D85-8FE4-4AF4-86A7-41642D57BD44}">
      <dgm:prSet/>
      <dgm:spPr/>
      <dgm:t>
        <a:bodyPr/>
        <a:lstStyle/>
        <a:p>
          <a:endParaRPr lang="en-US"/>
        </a:p>
      </dgm:t>
    </dgm:pt>
    <dgm:pt modelId="{1CE02866-E769-4FE1-A7D4-B2CE35E41826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}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8E792-CECD-4175-98A7-A4F3CF9DF322}" type="parTrans" cxnId="{FDC591E0-C452-4B9E-BAD8-300A84766CDF}">
      <dgm:prSet/>
      <dgm:spPr/>
      <dgm:t>
        <a:bodyPr/>
        <a:lstStyle/>
        <a:p>
          <a:endParaRPr lang="en-US"/>
        </a:p>
      </dgm:t>
    </dgm:pt>
    <dgm:pt modelId="{3169B033-9771-4BEC-9DB2-82F096B2DF7D}" type="sibTrans" cxnId="{FDC591E0-C452-4B9E-BAD8-300A84766CDF}">
      <dgm:prSet/>
      <dgm:spPr/>
      <dgm:t>
        <a:bodyPr/>
        <a:lstStyle/>
        <a:p>
          <a:endParaRPr lang="en-US"/>
        </a:p>
      </dgm:t>
    </dgm:pt>
    <dgm:pt modelId="{B726B855-B55B-4B49-8B15-AA6160300B93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{ 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51C410-E5EB-4244-818B-443A30CAD6EA}" type="sibTrans" cxnId="{E1EDC16C-B72A-4A86-B14C-25F076FDD124}">
      <dgm:prSet/>
      <dgm:spPr/>
      <dgm:t>
        <a:bodyPr/>
        <a:lstStyle/>
        <a:p>
          <a:endParaRPr lang="en-US"/>
        </a:p>
      </dgm:t>
    </dgm:pt>
    <dgm:pt modelId="{311BA0A3-801E-4793-81E7-5A748282635D}" type="parTrans" cxnId="{E1EDC16C-B72A-4A86-B14C-25F076FDD124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FDC591E0-C452-4B9E-BAD8-300A84766CDF}" srcId="{CCF5665E-0572-49B6-9EF0-E7DF78FBE360}" destId="{1CE02866-E769-4FE1-A7D4-B2CE35E41826}" srcOrd="5" destOrd="0" parTransId="{E6C8E792-CECD-4175-98A7-A4F3CF9DF322}" sibTransId="{3169B033-9771-4BEC-9DB2-82F096B2DF7D}"/>
    <dgm:cxn modelId="{7DB6C8D9-1412-46BE-AC25-E9A6FD43F139}" srcId="{CCF5665E-0572-49B6-9EF0-E7DF78FBE360}" destId="{A65DA75C-574C-4927-9429-2456B76BE46E}" srcOrd="0" destOrd="0" parTransId="{50204FA9-530B-403E-BE63-4CB3541B0352}" sibTransId="{73778710-585F-4873-95A5-E765F162199C}"/>
    <dgm:cxn modelId="{A882175C-B95C-44EC-B022-B86A0820F732}" type="presOf" srcId="{043AB40E-15C6-42DC-A3EE-08146ACD1502}" destId="{3F9579FB-56C8-4AAE-8E70-3AA32B15C175}" srcOrd="0" destOrd="3" presId="urn:microsoft.com/office/officeart/2005/8/layout/vList6"/>
    <dgm:cxn modelId="{AECD91BD-C54A-4917-ADA9-38C30287BC4B}" type="presOf" srcId="{A65DA75C-574C-4927-9429-2456B76BE46E}" destId="{3F9579FB-56C8-4AAE-8E70-3AA32B15C175}" srcOrd="0" destOrd="0" presId="urn:microsoft.com/office/officeart/2005/8/layout/vList6"/>
    <dgm:cxn modelId="{7E09CD7A-1696-49CC-A0D8-256D7D52C073}" srcId="{CCF5665E-0572-49B6-9EF0-E7DF78FBE360}" destId="{043AB40E-15C6-42DC-A3EE-08146ACD1502}" srcOrd="3" destOrd="0" parTransId="{0C62ECC0-C27B-40A8-888B-6DBE0FA3BF7C}" sibTransId="{6B6FBF1A-C25A-4FC9-9B94-06B44C1BF097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D9D06025-82B6-4A04-ACF6-197A86E9DA73}" type="presOf" srcId="{B726B855-B55B-4B49-8B15-AA6160300B93}" destId="{3F9579FB-56C8-4AAE-8E70-3AA32B15C175}" srcOrd="0" destOrd="1" presId="urn:microsoft.com/office/officeart/2005/8/layout/vList6"/>
    <dgm:cxn modelId="{D86F55FF-9724-4715-96B3-F3B8334D62C0}" type="presOf" srcId="{F3F10C09-3E07-479A-BCA0-AAF9CA1372FA}" destId="{3F9579FB-56C8-4AAE-8E70-3AA32B15C175}" srcOrd="0" destOrd="2" presId="urn:microsoft.com/office/officeart/2005/8/layout/vList6"/>
    <dgm:cxn modelId="{CD009D85-8FE4-4AF4-86A7-41642D57BD44}" srcId="{CCF5665E-0572-49B6-9EF0-E7DF78FBE360}" destId="{9270D8C4-5421-4954-BD12-E7ABD4E154F6}" srcOrd="4" destOrd="0" parTransId="{E1DAE15B-A8B3-4446-BE8D-726402FD8C24}" sibTransId="{94E56081-025B-4BED-B7A3-5645C92E03EA}"/>
    <dgm:cxn modelId="{EB123CFB-128D-44E5-84E6-2280C5C3F371}" srcId="{CCF5665E-0572-49B6-9EF0-E7DF78FBE360}" destId="{F3F10C09-3E07-479A-BCA0-AAF9CA1372FA}" srcOrd="2" destOrd="0" parTransId="{A6E2E80D-B671-47C0-91C6-2A43511E02F1}" sibTransId="{42406BF2-8326-4CA1-8364-921AAF3B7744}"/>
    <dgm:cxn modelId="{7E023581-6287-4F81-ACD6-224D42FDFF5E}" type="presOf" srcId="{1CE02866-E769-4FE1-A7D4-B2CE35E41826}" destId="{3F9579FB-56C8-4AAE-8E70-3AA32B15C175}" srcOrd="0" destOrd="5" presId="urn:microsoft.com/office/officeart/2005/8/layout/vList6"/>
    <dgm:cxn modelId="{E1EDC16C-B72A-4A86-B14C-25F076FDD124}" srcId="{CCF5665E-0572-49B6-9EF0-E7DF78FBE360}" destId="{B726B855-B55B-4B49-8B15-AA6160300B93}" srcOrd="1" destOrd="0" parTransId="{311BA0A3-801E-4793-81E7-5A748282635D}" sibTransId="{1651C410-E5EB-4244-818B-443A30CAD6EA}"/>
    <dgm:cxn modelId="{0BBAC94D-8BC2-4054-A896-4814D2D70DAC}" type="presOf" srcId="{9270D8C4-5421-4954-BD12-E7ABD4E154F6}" destId="{3F9579FB-56C8-4AAE-8E70-3AA32B15C175}" srcOrd="0" destOrd="4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Q17. Difference between entry controlled and exit controlled loop?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A65DA75C-574C-4927-9429-2456B76BE46E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 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Entry Controlled</a:t>
          </a:r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Loop, loop body is checked after checking the test condition i.e. condition is checked first after that loop body will execute while in 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Exit Controlled</a:t>
          </a:r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Loop, loop body will be executed first after that loop’s test condition is checked.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04FA9-530B-403E-BE63-4CB3541B0352}" type="parTrans" cxnId="{7DB6C8D9-1412-46BE-AC25-E9A6FD43F139}">
      <dgm:prSet/>
      <dgm:spPr/>
      <dgm:t>
        <a:bodyPr/>
        <a:lstStyle/>
        <a:p>
          <a:endParaRPr lang="en-US"/>
        </a:p>
      </dgm:t>
    </dgm:pt>
    <dgm:pt modelId="{73778710-585F-4873-95A5-E765F162199C}" type="sibTrans" cxnId="{7DB6C8D9-1412-46BE-AC25-E9A6FD43F139}">
      <dgm:prSet/>
      <dgm:spPr/>
      <dgm:t>
        <a:bodyPr/>
        <a:lstStyle/>
        <a:p>
          <a:endParaRPr lang="en-US"/>
        </a:p>
      </dgm:t>
    </dgm:pt>
    <dgm:pt modelId="{52A256A5-5027-4909-BD00-6AC35D6C053C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Entry Controlled Loops are : for, while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1AFCF3-B029-445F-84B4-A74EE93DB307}" type="parTrans" cxnId="{5D13F92F-BC9B-4E35-93DB-F41552EE8A7C}">
      <dgm:prSet/>
      <dgm:spPr/>
      <dgm:t>
        <a:bodyPr/>
        <a:lstStyle/>
        <a:p>
          <a:endParaRPr lang="en-US"/>
        </a:p>
      </dgm:t>
    </dgm:pt>
    <dgm:pt modelId="{C57BD186-323B-48E8-9D64-B755432F6D3F}" type="sibTrans" cxnId="{5D13F92F-BC9B-4E35-93DB-F41552EE8A7C}">
      <dgm:prSet/>
      <dgm:spPr/>
      <dgm:t>
        <a:bodyPr/>
        <a:lstStyle/>
        <a:p>
          <a:endParaRPr lang="en-US"/>
        </a:p>
      </dgm:t>
    </dgm:pt>
    <dgm:pt modelId="{FDACA3F4-C587-43A0-AA00-D3AF7C249BDA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Exit Controlled Loop is : do while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0F28F-C9A9-446C-BAF6-C08E3FE273FE}" type="parTrans" cxnId="{EE9F6F30-5012-46AC-B5EE-1FCA63427F46}">
      <dgm:prSet/>
      <dgm:spPr/>
      <dgm:t>
        <a:bodyPr/>
        <a:lstStyle/>
        <a:p>
          <a:endParaRPr lang="en-US"/>
        </a:p>
      </dgm:t>
    </dgm:pt>
    <dgm:pt modelId="{86F00BDF-69E8-4548-A69C-2FE955B30D52}" type="sibTrans" cxnId="{EE9F6F30-5012-46AC-B5EE-1FCA63427F46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7DB6C8D9-1412-46BE-AC25-E9A6FD43F139}" srcId="{CCF5665E-0572-49B6-9EF0-E7DF78FBE360}" destId="{A65DA75C-574C-4927-9429-2456B76BE46E}" srcOrd="0" destOrd="0" parTransId="{50204FA9-530B-403E-BE63-4CB3541B0352}" sibTransId="{73778710-585F-4873-95A5-E765F162199C}"/>
    <dgm:cxn modelId="{5D13F92F-BC9B-4E35-93DB-F41552EE8A7C}" srcId="{CCF5665E-0572-49B6-9EF0-E7DF78FBE360}" destId="{52A256A5-5027-4909-BD00-6AC35D6C053C}" srcOrd="1" destOrd="0" parTransId="{171AFCF3-B029-445F-84B4-A74EE93DB307}" sibTransId="{C57BD186-323B-48E8-9D64-B755432F6D3F}"/>
    <dgm:cxn modelId="{AECD91BD-C54A-4917-ADA9-38C30287BC4B}" type="presOf" srcId="{A65DA75C-574C-4927-9429-2456B76BE46E}" destId="{3F9579FB-56C8-4AAE-8E70-3AA32B15C175}" srcOrd="0" destOrd="0" presId="urn:microsoft.com/office/officeart/2005/8/layout/vList6"/>
    <dgm:cxn modelId="{7DB7718B-1C8C-406E-8585-1215794636B0}" type="presOf" srcId="{FDACA3F4-C587-43A0-AA00-D3AF7C249BDA}" destId="{3F9579FB-56C8-4AAE-8E70-3AA32B15C175}" srcOrd="0" destOrd="2" presId="urn:microsoft.com/office/officeart/2005/8/layout/vList6"/>
    <dgm:cxn modelId="{2494EA67-A4D6-485E-8086-7625159F7029}" type="presOf" srcId="{52A256A5-5027-4909-BD00-6AC35D6C053C}" destId="{3F9579FB-56C8-4AAE-8E70-3AA32B15C175}" srcOrd="0" destOrd="1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EE9F6F30-5012-46AC-B5EE-1FCA63427F46}" srcId="{CCF5665E-0572-49B6-9EF0-E7DF78FBE360}" destId="{FDACA3F4-C587-43A0-AA00-D3AF7C249BDA}" srcOrd="2" destOrd="0" parTransId="{2410F28F-C9A9-446C-BAF6-C08E3FE273FE}" sibTransId="{86F00BDF-69E8-4548-A69C-2FE955B30D52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Q18. </a:t>
          </a:r>
          <a:r>
            <a:rPr lang="en-US" sz="2800" b="1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are the jumping statements in C Language and how these work?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646DCA82-81B6-4BB8-91FA-39D72B93C84B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C Programming, some special statements are used to transfer program control to one location to other location. There are following jumping statements are used in c: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3FD3A-1AE0-4E4A-AA66-76D3D19BA13E}" type="parTrans" cxnId="{6A7A5FD6-6274-47E2-AB53-54D68DCA4DD5}">
      <dgm:prSet/>
      <dgm:spPr/>
      <dgm:t>
        <a:bodyPr/>
        <a:lstStyle/>
        <a:p>
          <a:endParaRPr lang="en-US"/>
        </a:p>
      </dgm:t>
    </dgm:pt>
    <dgm:pt modelId="{07ED08EB-F22D-4633-9F0D-D5ED84206793}" type="sibTrans" cxnId="{6A7A5FD6-6274-47E2-AB53-54D68DCA4DD5}">
      <dgm:prSet/>
      <dgm:spPr/>
      <dgm:t>
        <a:bodyPr/>
        <a:lstStyle/>
        <a:p>
          <a:endParaRPr lang="en-US"/>
        </a:p>
      </dgm:t>
    </dgm:pt>
    <dgm:pt modelId="{2400388D-F169-4A6F-BD0F-058A5A8EA51D}">
      <dgm:prSet custT="1"/>
      <dgm:spPr/>
      <dgm:t>
        <a:bodyPr/>
        <a:lstStyle/>
        <a:p>
          <a:r>
            <a:rPr lang="en-US" sz="24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goto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36947B-B36E-4FA1-97DA-963FC85E443E}" type="parTrans" cxnId="{17D0F906-AB73-4B3B-9C6A-F20F8BEF2846}">
      <dgm:prSet/>
      <dgm:spPr/>
      <dgm:t>
        <a:bodyPr/>
        <a:lstStyle/>
        <a:p>
          <a:endParaRPr lang="en-US"/>
        </a:p>
      </dgm:t>
    </dgm:pt>
    <dgm:pt modelId="{F727E643-9395-4874-ACBD-B0F8C57A84C6}" type="sibTrans" cxnId="{17D0F906-AB73-4B3B-9C6A-F20F8BEF2846}">
      <dgm:prSet/>
      <dgm:spPr/>
      <dgm:t>
        <a:bodyPr/>
        <a:lstStyle/>
        <a:p>
          <a:endParaRPr lang="en-US"/>
        </a:p>
      </dgm:t>
    </dgm:pt>
    <dgm:pt modelId="{E0651F60-E83D-4937-BBA0-2C85A6DEB6FE}">
      <dgm:prSet custT="1"/>
      <dgm:spPr/>
      <dgm:t>
        <a:bodyPr/>
        <a:lstStyle/>
        <a:p>
          <a:r>
            <a:rPr lang="en-US" sz="24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break</a:t>
          </a:r>
          <a:endParaRPr lang="en-US" sz="24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3C4293-09E7-4BB2-AB9B-69C42757D282}" type="parTrans" cxnId="{77323CDB-93B9-4D1A-A778-C1685E8E8A92}">
      <dgm:prSet/>
      <dgm:spPr/>
      <dgm:t>
        <a:bodyPr/>
        <a:lstStyle/>
        <a:p>
          <a:endParaRPr lang="en-US"/>
        </a:p>
      </dgm:t>
    </dgm:pt>
    <dgm:pt modelId="{A5048AAD-E812-4B3B-9CC5-848E33BE05FD}" type="sibTrans" cxnId="{77323CDB-93B9-4D1A-A778-C1685E8E8A92}">
      <dgm:prSet/>
      <dgm:spPr/>
      <dgm:t>
        <a:bodyPr/>
        <a:lstStyle/>
        <a:p>
          <a:endParaRPr lang="en-US"/>
        </a:p>
      </dgm:t>
    </dgm:pt>
    <dgm:pt modelId="{5186B833-1D55-4D14-AA7A-C28FA2171C7F}">
      <dgm:prSet custT="1"/>
      <dgm:spPr/>
      <dgm:t>
        <a:bodyPr/>
        <a:lstStyle/>
        <a:p>
          <a:r>
            <a:rPr lang="en-US" sz="24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continue</a:t>
          </a:r>
          <a:endParaRPr lang="en-US" sz="24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992B7-FA3A-4C00-9F1A-D4B8E377B025}" type="parTrans" cxnId="{30F1360C-C34B-4B75-9925-F7B873C4DEBD}">
      <dgm:prSet/>
      <dgm:spPr/>
      <dgm:t>
        <a:bodyPr/>
        <a:lstStyle/>
        <a:p>
          <a:endParaRPr lang="en-US"/>
        </a:p>
      </dgm:t>
    </dgm:pt>
    <dgm:pt modelId="{6FC38073-CA74-4AE7-A9CD-6177AA8945B4}" type="sibTrans" cxnId="{30F1360C-C34B-4B75-9925-F7B873C4DEBD}">
      <dgm:prSet/>
      <dgm:spPr/>
      <dgm:t>
        <a:bodyPr/>
        <a:lstStyle/>
        <a:p>
          <a:endParaRPr lang="en-US"/>
        </a:p>
      </dgm:t>
    </dgm:pt>
    <dgm:pt modelId="{8BD40613-BF45-478A-A885-647340B40E88}">
      <dgm:prSet custT="1"/>
      <dgm:spPr/>
      <dgm:t>
        <a:bodyPr/>
        <a:lstStyle/>
        <a:p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6FF722-C603-4C2B-B577-465E400B9999}" type="parTrans" cxnId="{BFDA0E19-83CD-41C5-9F06-22F804119652}">
      <dgm:prSet/>
      <dgm:spPr/>
      <dgm:t>
        <a:bodyPr/>
        <a:lstStyle/>
        <a:p>
          <a:endParaRPr lang="en-US"/>
        </a:p>
      </dgm:t>
    </dgm:pt>
    <dgm:pt modelId="{F0DAB6C3-623F-45AF-B947-E0B3C1EF3E8D}" type="sibTrans" cxnId="{BFDA0E19-83CD-41C5-9F06-22F804119652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BFDA0E19-83CD-41C5-9F06-22F804119652}" srcId="{CCF5665E-0572-49B6-9EF0-E7DF78FBE360}" destId="{8BD40613-BF45-478A-A885-647340B40E88}" srcOrd="4" destOrd="0" parTransId="{616FF722-C603-4C2B-B577-465E400B9999}" sibTransId="{F0DAB6C3-623F-45AF-B947-E0B3C1EF3E8D}"/>
    <dgm:cxn modelId="{8B04CA4C-D789-4255-ACE3-A948B108607E}" type="presOf" srcId="{E0651F60-E83D-4937-BBA0-2C85A6DEB6FE}" destId="{3F9579FB-56C8-4AAE-8E70-3AA32B15C175}" srcOrd="0" destOrd="2" presId="urn:microsoft.com/office/officeart/2005/8/layout/vList6"/>
    <dgm:cxn modelId="{382EF6B6-9F4E-4EB4-B515-DAAEA9D2D626}" type="presOf" srcId="{646DCA82-81B6-4BB8-91FA-39D72B93C84B}" destId="{3F9579FB-56C8-4AAE-8E70-3AA32B15C175}" srcOrd="0" destOrd="0" presId="urn:microsoft.com/office/officeart/2005/8/layout/vList6"/>
    <dgm:cxn modelId="{6A7A5FD6-6274-47E2-AB53-54D68DCA4DD5}" srcId="{CCF5665E-0572-49B6-9EF0-E7DF78FBE360}" destId="{646DCA82-81B6-4BB8-91FA-39D72B93C84B}" srcOrd="0" destOrd="0" parTransId="{FA13FD3A-1AE0-4E4A-AA66-76D3D19BA13E}" sibTransId="{07ED08EB-F22D-4633-9F0D-D5ED84206793}"/>
    <dgm:cxn modelId="{77323CDB-93B9-4D1A-A778-C1685E8E8A92}" srcId="{CCF5665E-0572-49B6-9EF0-E7DF78FBE360}" destId="{E0651F60-E83D-4937-BBA0-2C85A6DEB6FE}" srcOrd="2" destOrd="0" parTransId="{8E3C4293-09E7-4BB2-AB9B-69C42757D282}" sibTransId="{A5048AAD-E812-4B3B-9CC5-848E33BE05FD}"/>
    <dgm:cxn modelId="{17D0F906-AB73-4B3B-9C6A-F20F8BEF2846}" srcId="{CCF5665E-0572-49B6-9EF0-E7DF78FBE360}" destId="{2400388D-F169-4A6F-BD0F-058A5A8EA51D}" srcOrd="1" destOrd="0" parTransId="{0336947B-B36E-4FA1-97DA-963FC85E443E}" sibTransId="{F727E643-9395-4874-ACBD-B0F8C57A84C6}"/>
    <dgm:cxn modelId="{8F1FA37B-5930-43F9-A2CC-93E0573EBAF8}" type="presOf" srcId="{5186B833-1D55-4D14-AA7A-C28FA2171C7F}" destId="{3F9579FB-56C8-4AAE-8E70-3AA32B15C175}" srcOrd="0" destOrd="3" presId="urn:microsoft.com/office/officeart/2005/8/layout/vList6"/>
    <dgm:cxn modelId="{D37E17D4-67CF-4C22-83E7-8544415A1B8D}" type="presOf" srcId="{2400388D-F169-4A6F-BD0F-058A5A8EA51D}" destId="{3F9579FB-56C8-4AAE-8E70-3AA32B15C175}" srcOrd="0" destOrd="1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0E5E1C71-41CA-4392-8F58-6DCDF7377ACC}" type="presOf" srcId="{8BD40613-BF45-478A-A885-647340B40E88}" destId="{3F9579FB-56C8-4AAE-8E70-3AA32B15C175}" srcOrd="0" destOrd="4" presId="urn:microsoft.com/office/officeart/2005/8/layout/vList6"/>
    <dgm:cxn modelId="{30F1360C-C34B-4B75-9925-F7B873C4DEBD}" srcId="{CCF5665E-0572-49B6-9EF0-E7DF78FBE360}" destId="{5186B833-1D55-4D14-AA7A-C28FA2171C7F}" srcOrd="3" destOrd="0" parTransId="{CCF992B7-FA3A-4C00-9F1A-D4B8E377B025}" sibTransId="{6FC38073-CA74-4AE7-A9CD-6177AA8945B4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Q19. </a:t>
          </a:r>
          <a:r>
            <a:rPr lang="en-US" sz="2800" b="1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infinite loop?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646DCA82-81B6-4BB8-91FA-39D72B93C84B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0" i="0" dirty="0" smtClean="0"/>
            <a:t>A loop which is never finished is known as </a:t>
          </a:r>
          <a:r>
            <a:rPr lang="en-US" sz="2400" b="1" i="0" dirty="0" smtClean="0"/>
            <a:t>infinite loop</a:t>
          </a:r>
          <a:r>
            <a:rPr lang="en-US" sz="2400" b="0" i="0" dirty="0" smtClean="0"/>
            <a:t>, it means the looping condition is always true, so that loop never terminate. Infinite loop is very useful in embedded systems.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3FD3A-1AE0-4E4A-AA66-76D3D19BA13E}" type="parTrans" cxnId="{6A7A5FD6-6274-47E2-AB53-54D68DCA4DD5}">
      <dgm:prSet/>
      <dgm:spPr/>
      <dgm:t>
        <a:bodyPr/>
        <a:lstStyle/>
        <a:p>
          <a:endParaRPr lang="en-US"/>
        </a:p>
      </dgm:t>
    </dgm:pt>
    <dgm:pt modelId="{07ED08EB-F22D-4633-9F0D-D5ED84206793}" type="sibTrans" cxnId="{6A7A5FD6-6274-47E2-AB53-54D68DCA4DD5}">
      <dgm:prSet/>
      <dgm:spPr/>
      <dgm:t>
        <a:bodyPr/>
        <a:lstStyle/>
        <a:p>
          <a:endParaRPr lang="en-US"/>
        </a:p>
      </dgm:t>
    </dgm:pt>
    <dgm:pt modelId="{022F4675-395E-4FB8-84C6-3E5045706B8F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A6856-110B-4574-A7A5-7BB228CE5DC3}" type="parTrans" cxnId="{2B65A4F8-1F7A-4F27-8752-640E7497A8E9}">
      <dgm:prSet/>
      <dgm:spPr/>
      <dgm:t>
        <a:bodyPr/>
        <a:lstStyle/>
        <a:p>
          <a:endParaRPr lang="en-US"/>
        </a:p>
      </dgm:t>
    </dgm:pt>
    <dgm:pt modelId="{39AC7BC1-D3DF-4145-9B58-D2C719610925}" type="sibTrans" cxnId="{2B65A4F8-1F7A-4F27-8752-640E7497A8E9}">
      <dgm:prSet/>
      <dgm:spPr/>
      <dgm:t>
        <a:bodyPr/>
        <a:lstStyle/>
        <a:p>
          <a:endParaRPr lang="en-US"/>
        </a:p>
      </dgm:t>
    </dgm:pt>
    <dgm:pt modelId="{53C33DD3-84DF-4EE3-83F9-6EA22090D660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2DF6C0-D21B-45CF-8A74-BA991F201CCC}" type="parTrans" cxnId="{BFD59375-B326-4746-895B-8ECA725FB00E}">
      <dgm:prSet/>
      <dgm:spPr/>
      <dgm:t>
        <a:bodyPr/>
        <a:lstStyle/>
        <a:p>
          <a:endParaRPr lang="en-US"/>
        </a:p>
      </dgm:t>
    </dgm:pt>
    <dgm:pt modelId="{588EEB34-5CD9-4FAF-A1B2-21F22487895C}" type="sibTrans" cxnId="{BFD59375-B326-4746-895B-8ECA725FB00E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5A4F8-1F7A-4F27-8752-640E7497A8E9}" srcId="{CCF5665E-0572-49B6-9EF0-E7DF78FBE360}" destId="{022F4675-395E-4FB8-84C6-3E5045706B8F}" srcOrd="0" destOrd="0" parTransId="{8CAA6856-110B-4574-A7A5-7BB228CE5DC3}" sibTransId="{39AC7BC1-D3DF-4145-9B58-D2C719610925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BFD59375-B326-4746-895B-8ECA725FB00E}" srcId="{CCF5665E-0572-49B6-9EF0-E7DF78FBE360}" destId="{53C33DD3-84DF-4EE3-83F9-6EA22090D660}" srcOrd="1" destOrd="0" parTransId="{ED2DF6C0-D21B-45CF-8A74-BA991F201CCC}" sibTransId="{588EEB34-5CD9-4FAF-A1B2-21F22487895C}"/>
    <dgm:cxn modelId="{382EF6B6-9F4E-4EB4-B515-DAAEA9D2D626}" type="presOf" srcId="{646DCA82-81B6-4BB8-91FA-39D72B93C84B}" destId="{3F9579FB-56C8-4AAE-8E70-3AA32B15C175}" srcOrd="0" destOrd="2" presId="urn:microsoft.com/office/officeart/2005/8/layout/vList6"/>
    <dgm:cxn modelId="{6A7A5FD6-6274-47E2-AB53-54D68DCA4DD5}" srcId="{CCF5665E-0572-49B6-9EF0-E7DF78FBE360}" destId="{646DCA82-81B6-4BB8-91FA-39D72B93C84B}" srcOrd="2" destOrd="0" parTransId="{FA13FD3A-1AE0-4E4A-AA66-76D3D19BA13E}" sibTransId="{07ED08EB-F22D-4633-9F0D-D5ED84206793}"/>
    <dgm:cxn modelId="{1E469264-58B3-4840-B35F-D8995AA2AF0B}" type="presOf" srcId="{022F4675-395E-4FB8-84C6-3E5045706B8F}" destId="{3F9579FB-56C8-4AAE-8E70-3AA32B15C175}" srcOrd="0" destOrd="0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65E8A11F-D0E5-4EDA-94F9-092941DCD3AD}" type="presOf" srcId="{53C33DD3-84DF-4EE3-83F9-6EA22090D660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Q2.What is the difference between local variable and global variable?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CD7C768B-FEBE-4FB5-AC0B-D2F0DAB71432}">
      <dgm:prSet phldrT="[Text]" custT="1"/>
      <dgm:spPr/>
      <dgm:t>
        <a:bodyPr/>
        <a:lstStyle/>
        <a:p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variable which is declared inside function or block is known as a local variable.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272D6-77E9-4B97-97B1-CDEE9B5FBBD8}" type="parTrans" cxnId="{E5E8313D-39D5-4049-BD96-3116841C073D}">
      <dgm:prSet/>
      <dgm:spPr/>
      <dgm:t>
        <a:bodyPr/>
        <a:lstStyle/>
        <a:p>
          <a:endParaRPr lang="en-US"/>
        </a:p>
      </dgm:t>
    </dgm:pt>
    <dgm:pt modelId="{29E3BAC2-7581-4D9A-9824-BEECD016B469}" type="sibTrans" cxnId="{E5E8313D-39D5-4049-BD96-3116841C073D}">
      <dgm:prSet/>
      <dgm:spPr/>
      <dgm:t>
        <a:bodyPr/>
        <a:lstStyle/>
        <a:p>
          <a:endParaRPr lang="en-US"/>
        </a:p>
      </dgm:t>
    </dgm:pt>
    <dgm:pt modelId="{DD4B75BF-5431-451D-8645-440B40608E9F}">
      <dgm:prSet phldrT="[Text]" custT="1"/>
      <dgm:spPr/>
      <dgm:t>
        <a:bodyPr/>
        <a:lstStyle/>
        <a:p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variable which is declared outside function or block is known as a global variable.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43C129-6EC3-44E3-822F-1965BDAE1800}" type="parTrans" cxnId="{B4792F85-9C7A-44B3-B4DB-8D3F695FE081}">
      <dgm:prSet/>
      <dgm:spPr/>
      <dgm:t>
        <a:bodyPr/>
        <a:lstStyle/>
        <a:p>
          <a:endParaRPr lang="en-US"/>
        </a:p>
      </dgm:t>
    </dgm:pt>
    <dgm:pt modelId="{C2AE0E2F-80DA-4313-B9EE-EA004B6032D8}" type="sibTrans" cxnId="{B4792F85-9C7A-44B3-B4DB-8D3F695FE081}">
      <dgm:prSet/>
      <dgm:spPr/>
      <dgm:t>
        <a:bodyPr/>
        <a:lstStyle/>
        <a:p>
          <a:endParaRPr lang="en-US"/>
        </a:p>
      </dgm:t>
    </dgm:pt>
    <dgm:pt modelId="{304CD94A-E28D-4268-BF74-567F0896519C}">
      <dgm:prSet phldrT="[Text]" custT="1"/>
      <dgm:spPr/>
      <dgm:t>
        <a:bodyPr/>
        <a:lstStyle/>
        <a:p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F324CD-E45A-4928-AE98-55C2A436B736}" type="parTrans" cxnId="{EA8D280E-7B9F-424C-9FBC-90EF0D215EC2}">
      <dgm:prSet/>
      <dgm:spPr/>
      <dgm:t>
        <a:bodyPr/>
        <a:lstStyle/>
        <a:p>
          <a:endParaRPr lang="en-US"/>
        </a:p>
      </dgm:t>
    </dgm:pt>
    <dgm:pt modelId="{87553226-9395-4EE6-BD97-E2D47086B4A3}" type="sibTrans" cxnId="{EA8D280E-7B9F-424C-9FBC-90EF0D215EC2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26D86699-6503-408F-9B3F-F887A3A7E254}" type="presOf" srcId="{304CD94A-E28D-4268-BF74-567F0896519C}" destId="{3F9579FB-56C8-4AAE-8E70-3AA32B15C175}" srcOrd="0" destOrd="0" presId="urn:microsoft.com/office/officeart/2005/8/layout/vList6"/>
    <dgm:cxn modelId="{A75E032B-79CA-46E0-9915-E191FCABC1FA}" type="presOf" srcId="{DD4B75BF-5431-451D-8645-440B40608E9F}" destId="{3F9579FB-56C8-4AAE-8E70-3AA32B15C175}" srcOrd="0" destOrd="2" presId="urn:microsoft.com/office/officeart/2005/8/layout/vList6"/>
    <dgm:cxn modelId="{EA8D280E-7B9F-424C-9FBC-90EF0D215EC2}" srcId="{CCF5665E-0572-49B6-9EF0-E7DF78FBE360}" destId="{304CD94A-E28D-4268-BF74-567F0896519C}" srcOrd="0" destOrd="0" parTransId="{B3F324CD-E45A-4928-AE98-55C2A436B736}" sibTransId="{87553226-9395-4EE6-BD97-E2D47086B4A3}"/>
    <dgm:cxn modelId="{E5E8313D-39D5-4049-BD96-3116841C073D}" srcId="{CCF5665E-0572-49B6-9EF0-E7DF78FBE360}" destId="{CD7C768B-FEBE-4FB5-AC0B-D2F0DAB71432}" srcOrd="1" destOrd="0" parTransId="{B36272D6-77E9-4B97-97B1-CDEE9B5FBBD8}" sibTransId="{29E3BAC2-7581-4D9A-9824-BEECD016B469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F6D454FF-6E75-4BBF-97F6-FF36AD999D1C}" type="presOf" srcId="{CD7C768B-FEBE-4FB5-AC0B-D2F0DAB71432}" destId="{3F9579FB-56C8-4AAE-8E70-3AA32B15C175}" srcOrd="0" destOrd="1" presId="urn:microsoft.com/office/officeart/2005/8/layout/vList6"/>
    <dgm:cxn modelId="{B4792F85-9C7A-44B3-B4DB-8D3F695FE081}" srcId="{CCF5665E-0572-49B6-9EF0-E7DF78FBE360}" destId="{DD4B75BF-5431-451D-8645-440B40608E9F}" srcOrd="2" destOrd="0" parTransId="{2243C129-6EC3-44E3-822F-1965BDAE1800}" sibTransId="{C2AE0E2F-80DA-4313-B9EE-EA004B6032D8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Q20. </a:t>
          </a:r>
          <a:r>
            <a:rPr lang="en-US" sz="2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Can we use continue statement without using loop?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646DCA82-81B6-4BB8-91FA-39D72B93C84B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/>
            <a:t>No</a:t>
          </a:r>
          <a:r>
            <a:rPr lang="en-US" sz="2400" b="0" i="0" dirty="0" smtClean="0"/>
            <a:t>, continue statement can only be used within the loops only, it can be any loop while, do while or for. If we use continue statement without using loop , there will be a compiler error "misplaced continue".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3FD3A-1AE0-4E4A-AA66-76D3D19BA13E}" type="parTrans" cxnId="{6A7A5FD6-6274-47E2-AB53-54D68DCA4DD5}">
      <dgm:prSet/>
      <dgm:spPr/>
      <dgm:t>
        <a:bodyPr/>
        <a:lstStyle/>
        <a:p>
          <a:endParaRPr lang="en-US"/>
        </a:p>
      </dgm:t>
    </dgm:pt>
    <dgm:pt modelId="{07ED08EB-F22D-4633-9F0D-D5ED84206793}" type="sibTrans" cxnId="{6A7A5FD6-6274-47E2-AB53-54D68DCA4DD5}">
      <dgm:prSet/>
      <dgm:spPr/>
      <dgm:t>
        <a:bodyPr/>
        <a:lstStyle/>
        <a:p>
          <a:endParaRPr lang="en-US"/>
        </a:p>
      </dgm:t>
    </dgm:pt>
    <dgm:pt modelId="{022F4675-395E-4FB8-84C6-3E5045706B8F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A6856-110B-4574-A7A5-7BB228CE5DC3}" type="parTrans" cxnId="{2B65A4F8-1F7A-4F27-8752-640E7497A8E9}">
      <dgm:prSet/>
      <dgm:spPr/>
    </dgm:pt>
    <dgm:pt modelId="{39AC7BC1-D3DF-4145-9B58-D2C719610925}" type="sibTrans" cxnId="{2B65A4F8-1F7A-4F27-8752-640E7497A8E9}">
      <dgm:prSet/>
      <dgm:spPr/>
    </dgm:pt>
    <dgm:pt modelId="{53C33DD3-84DF-4EE3-83F9-6EA22090D660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2DF6C0-D21B-45CF-8A74-BA991F201CCC}" type="parTrans" cxnId="{BFD59375-B326-4746-895B-8ECA725FB00E}">
      <dgm:prSet/>
      <dgm:spPr/>
    </dgm:pt>
    <dgm:pt modelId="{588EEB34-5CD9-4FAF-A1B2-21F22487895C}" type="sibTrans" cxnId="{BFD59375-B326-4746-895B-8ECA725FB00E}">
      <dgm:prSet/>
      <dgm:spPr/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5A4F8-1F7A-4F27-8752-640E7497A8E9}" srcId="{CCF5665E-0572-49B6-9EF0-E7DF78FBE360}" destId="{022F4675-395E-4FB8-84C6-3E5045706B8F}" srcOrd="0" destOrd="0" parTransId="{8CAA6856-110B-4574-A7A5-7BB228CE5DC3}" sibTransId="{39AC7BC1-D3DF-4145-9B58-D2C719610925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BFD59375-B326-4746-895B-8ECA725FB00E}" srcId="{CCF5665E-0572-49B6-9EF0-E7DF78FBE360}" destId="{53C33DD3-84DF-4EE3-83F9-6EA22090D660}" srcOrd="1" destOrd="0" parTransId="{ED2DF6C0-D21B-45CF-8A74-BA991F201CCC}" sibTransId="{588EEB34-5CD9-4FAF-A1B2-21F22487895C}"/>
    <dgm:cxn modelId="{382EF6B6-9F4E-4EB4-B515-DAAEA9D2D626}" type="presOf" srcId="{646DCA82-81B6-4BB8-91FA-39D72B93C84B}" destId="{3F9579FB-56C8-4AAE-8E70-3AA32B15C175}" srcOrd="0" destOrd="2" presId="urn:microsoft.com/office/officeart/2005/8/layout/vList6"/>
    <dgm:cxn modelId="{6A7A5FD6-6274-47E2-AB53-54D68DCA4DD5}" srcId="{CCF5665E-0572-49B6-9EF0-E7DF78FBE360}" destId="{646DCA82-81B6-4BB8-91FA-39D72B93C84B}" srcOrd="2" destOrd="0" parTransId="{FA13FD3A-1AE0-4E4A-AA66-76D3D19BA13E}" sibTransId="{07ED08EB-F22D-4633-9F0D-D5ED84206793}"/>
    <dgm:cxn modelId="{1E469264-58B3-4840-B35F-D8995AA2AF0B}" type="presOf" srcId="{022F4675-395E-4FB8-84C6-3E5045706B8F}" destId="{3F9579FB-56C8-4AAE-8E70-3AA32B15C175}" srcOrd="0" destOrd="0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65E8A11F-D0E5-4EDA-94F9-092941DCD3AD}" type="presOf" srcId="{53C33DD3-84DF-4EE3-83F9-6EA22090D660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Q21. </a:t>
          </a:r>
          <a:r>
            <a:rPr lang="en-US" sz="2800" b="0" i="0" u="none" dirty="0" smtClean="0"/>
            <a:t>What is pointer?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646DCA82-81B6-4BB8-91FA-39D72B93C84B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0" i="0" dirty="0" smtClean="0"/>
            <a:t>A pointer is a variable that stores the address of another variable in </a:t>
          </a:r>
          <a:r>
            <a:rPr lang="en-US" sz="2400" b="0" i="0" dirty="0" smtClean="0">
              <a:hlinkClick xmlns:r="http://schemas.openxmlformats.org/officeDocument/2006/relationships" r:id="rId1" tooltip="Important C interview questions with answers"/>
            </a:rPr>
            <a:t>C language</a:t>
          </a:r>
          <a:r>
            <a:rPr lang="en-US" sz="2400" b="0" i="0" dirty="0" smtClean="0"/>
            <a:t>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3FD3A-1AE0-4E4A-AA66-76D3D19BA13E}" type="parTrans" cxnId="{6A7A5FD6-6274-47E2-AB53-54D68DCA4DD5}">
      <dgm:prSet/>
      <dgm:spPr/>
      <dgm:t>
        <a:bodyPr/>
        <a:lstStyle/>
        <a:p>
          <a:endParaRPr lang="en-US"/>
        </a:p>
      </dgm:t>
    </dgm:pt>
    <dgm:pt modelId="{07ED08EB-F22D-4633-9F0D-D5ED84206793}" type="sibTrans" cxnId="{6A7A5FD6-6274-47E2-AB53-54D68DCA4DD5}">
      <dgm:prSet/>
      <dgm:spPr/>
      <dgm:t>
        <a:bodyPr/>
        <a:lstStyle/>
        <a:p>
          <a:endParaRPr lang="en-US"/>
        </a:p>
      </dgm:t>
    </dgm:pt>
    <dgm:pt modelId="{022F4675-395E-4FB8-84C6-3E5045706B8F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A6856-110B-4574-A7A5-7BB228CE5DC3}" type="parTrans" cxnId="{2B65A4F8-1F7A-4F27-8752-640E7497A8E9}">
      <dgm:prSet/>
      <dgm:spPr/>
      <dgm:t>
        <a:bodyPr/>
        <a:lstStyle/>
        <a:p>
          <a:endParaRPr lang="en-US"/>
        </a:p>
      </dgm:t>
    </dgm:pt>
    <dgm:pt modelId="{39AC7BC1-D3DF-4145-9B58-D2C719610925}" type="sibTrans" cxnId="{2B65A4F8-1F7A-4F27-8752-640E7497A8E9}">
      <dgm:prSet/>
      <dgm:spPr/>
      <dgm:t>
        <a:bodyPr/>
        <a:lstStyle/>
        <a:p>
          <a:endParaRPr lang="en-US"/>
        </a:p>
      </dgm:t>
    </dgm:pt>
    <dgm:pt modelId="{53C33DD3-84DF-4EE3-83F9-6EA22090D660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2DF6C0-D21B-45CF-8A74-BA991F201CCC}" type="parTrans" cxnId="{BFD59375-B326-4746-895B-8ECA725FB00E}">
      <dgm:prSet/>
      <dgm:spPr/>
      <dgm:t>
        <a:bodyPr/>
        <a:lstStyle/>
        <a:p>
          <a:endParaRPr lang="en-US"/>
        </a:p>
      </dgm:t>
    </dgm:pt>
    <dgm:pt modelId="{588EEB34-5CD9-4FAF-A1B2-21F22487895C}" type="sibTrans" cxnId="{BFD59375-B326-4746-895B-8ECA725FB00E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5A4F8-1F7A-4F27-8752-640E7497A8E9}" srcId="{CCF5665E-0572-49B6-9EF0-E7DF78FBE360}" destId="{022F4675-395E-4FB8-84C6-3E5045706B8F}" srcOrd="0" destOrd="0" parTransId="{8CAA6856-110B-4574-A7A5-7BB228CE5DC3}" sibTransId="{39AC7BC1-D3DF-4145-9B58-D2C719610925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BFD59375-B326-4746-895B-8ECA725FB00E}" srcId="{CCF5665E-0572-49B6-9EF0-E7DF78FBE360}" destId="{53C33DD3-84DF-4EE3-83F9-6EA22090D660}" srcOrd="1" destOrd="0" parTransId="{ED2DF6C0-D21B-45CF-8A74-BA991F201CCC}" sibTransId="{588EEB34-5CD9-4FAF-A1B2-21F22487895C}"/>
    <dgm:cxn modelId="{382EF6B6-9F4E-4EB4-B515-DAAEA9D2D626}" type="presOf" srcId="{646DCA82-81B6-4BB8-91FA-39D72B93C84B}" destId="{3F9579FB-56C8-4AAE-8E70-3AA32B15C175}" srcOrd="0" destOrd="2" presId="urn:microsoft.com/office/officeart/2005/8/layout/vList6"/>
    <dgm:cxn modelId="{6A7A5FD6-6274-47E2-AB53-54D68DCA4DD5}" srcId="{CCF5665E-0572-49B6-9EF0-E7DF78FBE360}" destId="{646DCA82-81B6-4BB8-91FA-39D72B93C84B}" srcOrd="2" destOrd="0" parTransId="{FA13FD3A-1AE0-4E4A-AA66-76D3D19BA13E}" sibTransId="{07ED08EB-F22D-4633-9F0D-D5ED84206793}"/>
    <dgm:cxn modelId="{1E469264-58B3-4840-B35F-D8995AA2AF0B}" type="presOf" srcId="{022F4675-395E-4FB8-84C6-3E5045706B8F}" destId="{3F9579FB-56C8-4AAE-8E70-3AA32B15C175}" srcOrd="0" destOrd="0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65E8A11F-D0E5-4EDA-94F9-092941DCD3AD}" type="presOf" srcId="{53C33DD3-84DF-4EE3-83F9-6EA22090D660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Q22. </a:t>
          </a:r>
          <a:r>
            <a:rPr lang="en-US" sz="2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operator used to get value at address stored in pointer variable is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022F4675-395E-4FB8-84C6-3E5045706B8F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A6856-110B-4574-A7A5-7BB228CE5DC3}" type="parTrans" cxnId="{2B65A4F8-1F7A-4F27-8752-640E7497A8E9}">
      <dgm:prSet/>
      <dgm:spPr/>
      <dgm:t>
        <a:bodyPr/>
        <a:lstStyle/>
        <a:p>
          <a:endParaRPr lang="en-US"/>
        </a:p>
      </dgm:t>
    </dgm:pt>
    <dgm:pt modelId="{39AC7BC1-D3DF-4145-9B58-D2C719610925}" type="sibTrans" cxnId="{2B65A4F8-1F7A-4F27-8752-640E7497A8E9}">
      <dgm:prSet/>
      <dgm:spPr/>
      <dgm:t>
        <a:bodyPr/>
        <a:lstStyle/>
        <a:p>
          <a:endParaRPr lang="en-US"/>
        </a:p>
      </dgm:t>
    </dgm:pt>
    <dgm:pt modelId="{53C33DD3-84DF-4EE3-83F9-6EA22090D660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A- *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2DF6C0-D21B-45CF-8A74-BA991F201CCC}" type="parTrans" cxnId="{BFD59375-B326-4746-895B-8ECA725FB00E}">
      <dgm:prSet/>
      <dgm:spPr/>
      <dgm:t>
        <a:bodyPr/>
        <a:lstStyle/>
        <a:p>
          <a:endParaRPr lang="en-US"/>
        </a:p>
      </dgm:t>
    </dgm:pt>
    <dgm:pt modelId="{588EEB34-5CD9-4FAF-A1B2-21F22487895C}" type="sibTrans" cxnId="{BFD59375-B326-4746-895B-8ECA725FB00E}">
      <dgm:prSet/>
      <dgm:spPr/>
      <dgm:t>
        <a:bodyPr/>
        <a:lstStyle/>
        <a:p>
          <a:endParaRPr lang="en-US"/>
        </a:p>
      </dgm:t>
    </dgm:pt>
    <dgm:pt modelId="{0405883B-FA16-4963-92BB-00AF680E1492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B- &amp;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07992-7A95-40C5-86F7-8EC57735074B}" type="parTrans" cxnId="{0E5490FC-3DD3-4864-8B09-9BAE8C7A045F}">
      <dgm:prSet/>
      <dgm:spPr/>
      <dgm:t>
        <a:bodyPr/>
        <a:lstStyle/>
        <a:p>
          <a:endParaRPr lang="en-US"/>
        </a:p>
      </dgm:t>
    </dgm:pt>
    <dgm:pt modelId="{2417F6CB-0DB6-4714-89B4-A66430D72D23}" type="sibTrans" cxnId="{0E5490FC-3DD3-4864-8B09-9BAE8C7A045F}">
      <dgm:prSet/>
      <dgm:spPr/>
      <dgm:t>
        <a:bodyPr/>
        <a:lstStyle/>
        <a:p>
          <a:endParaRPr lang="en-US"/>
        </a:p>
      </dgm:t>
    </dgm:pt>
    <dgm:pt modelId="{FE51A944-92D7-46EA-90D2-FD490F5B1F24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C- &amp;&amp;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4AEE49-1D0A-47ED-BF97-64CCCA36E7E9}" type="parTrans" cxnId="{72791F4E-151A-4995-8CF5-FFC441CF0DC6}">
      <dgm:prSet/>
      <dgm:spPr/>
      <dgm:t>
        <a:bodyPr/>
        <a:lstStyle/>
        <a:p>
          <a:endParaRPr lang="en-US"/>
        </a:p>
      </dgm:t>
    </dgm:pt>
    <dgm:pt modelId="{F33742C4-CB64-4A6B-8D93-602915929BEE}" type="sibTrans" cxnId="{72791F4E-151A-4995-8CF5-FFC441CF0DC6}">
      <dgm:prSet/>
      <dgm:spPr/>
      <dgm:t>
        <a:bodyPr/>
        <a:lstStyle/>
        <a:p>
          <a:endParaRPr lang="en-US"/>
        </a:p>
      </dgm:t>
    </dgm:pt>
    <dgm:pt modelId="{E4B7A965-854B-4941-968A-419223C0AD48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D- ||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56747-BE19-4C36-9D06-662ADE6916A0}" type="parTrans" cxnId="{1497987E-12AB-4890-82D6-EC6E405F8C78}">
      <dgm:prSet/>
      <dgm:spPr/>
      <dgm:t>
        <a:bodyPr/>
        <a:lstStyle/>
        <a:p>
          <a:endParaRPr lang="en-US"/>
        </a:p>
      </dgm:t>
    </dgm:pt>
    <dgm:pt modelId="{7CC9D63A-88E9-46DC-ACAC-282E911F93BF}" type="sibTrans" cxnId="{1497987E-12AB-4890-82D6-EC6E405F8C78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5A4F8-1F7A-4F27-8752-640E7497A8E9}" srcId="{CCF5665E-0572-49B6-9EF0-E7DF78FBE360}" destId="{022F4675-395E-4FB8-84C6-3E5045706B8F}" srcOrd="0" destOrd="0" parTransId="{8CAA6856-110B-4574-A7A5-7BB228CE5DC3}" sibTransId="{39AC7BC1-D3DF-4145-9B58-D2C719610925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BFD59375-B326-4746-895B-8ECA725FB00E}" srcId="{CCF5665E-0572-49B6-9EF0-E7DF78FBE360}" destId="{53C33DD3-84DF-4EE3-83F9-6EA22090D660}" srcOrd="1" destOrd="0" parTransId="{ED2DF6C0-D21B-45CF-8A74-BA991F201CCC}" sibTransId="{588EEB34-5CD9-4FAF-A1B2-21F22487895C}"/>
    <dgm:cxn modelId="{1497987E-12AB-4890-82D6-EC6E405F8C78}" srcId="{CCF5665E-0572-49B6-9EF0-E7DF78FBE360}" destId="{E4B7A965-854B-4941-968A-419223C0AD48}" srcOrd="4" destOrd="0" parTransId="{E5156747-BE19-4C36-9D06-662ADE6916A0}" sibTransId="{7CC9D63A-88E9-46DC-ACAC-282E911F93BF}"/>
    <dgm:cxn modelId="{72791F4E-151A-4995-8CF5-FFC441CF0DC6}" srcId="{CCF5665E-0572-49B6-9EF0-E7DF78FBE360}" destId="{FE51A944-92D7-46EA-90D2-FD490F5B1F24}" srcOrd="3" destOrd="0" parTransId="{3F4AEE49-1D0A-47ED-BF97-64CCCA36E7E9}" sibTransId="{F33742C4-CB64-4A6B-8D93-602915929BEE}"/>
    <dgm:cxn modelId="{1E469264-58B3-4840-B35F-D8995AA2AF0B}" type="presOf" srcId="{022F4675-395E-4FB8-84C6-3E5045706B8F}" destId="{3F9579FB-56C8-4AAE-8E70-3AA32B15C175}" srcOrd="0" destOrd="0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AF90E304-4DFA-4E1F-B40D-04F668733585}" type="presOf" srcId="{FE51A944-92D7-46EA-90D2-FD490F5B1F24}" destId="{3F9579FB-56C8-4AAE-8E70-3AA32B15C175}" srcOrd="0" destOrd="3" presId="urn:microsoft.com/office/officeart/2005/8/layout/vList6"/>
    <dgm:cxn modelId="{8EC20A9D-8A65-4FA3-8EF7-3B6097154A32}" type="presOf" srcId="{E4B7A965-854B-4941-968A-419223C0AD48}" destId="{3F9579FB-56C8-4AAE-8E70-3AA32B15C175}" srcOrd="0" destOrd="4" presId="urn:microsoft.com/office/officeart/2005/8/layout/vList6"/>
    <dgm:cxn modelId="{EA221949-CA92-4A3F-B39B-FA891D09CC12}" type="presOf" srcId="{0405883B-FA16-4963-92BB-00AF680E1492}" destId="{3F9579FB-56C8-4AAE-8E70-3AA32B15C175}" srcOrd="0" destOrd="2" presId="urn:microsoft.com/office/officeart/2005/8/layout/vList6"/>
    <dgm:cxn modelId="{0E5490FC-3DD3-4864-8B09-9BAE8C7A045F}" srcId="{CCF5665E-0572-49B6-9EF0-E7DF78FBE360}" destId="{0405883B-FA16-4963-92BB-00AF680E1492}" srcOrd="2" destOrd="0" parTransId="{2A307992-7A95-40C5-86F7-8EC57735074B}" sibTransId="{2417F6CB-0DB6-4714-89B4-A66430D72D23}"/>
    <dgm:cxn modelId="{65E8A11F-D0E5-4EDA-94F9-092941DCD3AD}" type="presOf" srcId="{53C33DD3-84DF-4EE3-83F9-6EA22090D660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Q23. </a:t>
          </a:r>
          <a:r>
            <a:rPr lang="en-US" sz="2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null pointer?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022F4675-395E-4FB8-84C6-3E5045706B8F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null reference or null pointer is a value saved for indicating that the reference or pointer does not refer to a valid object. 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A6856-110B-4574-A7A5-7BB228CE5DC3}" type="parTrans" cxnId="{2B65A4F8-1F7A-4F27-8752-640E7497A8E9}">
      <dgm:prSet/>
      <dgm:spPr/>
      <dgm:t>
        <a:bodyPr/>
        <a:lstStyle/>
        <a:p>
          <a:endParaRPr lang="en-US"/>
        </a:p>
      </dgm:t>
    </dgm:pt>
    <dgm:pt modelId="{39AC7BC1-D3DF-4145-9B58-D2C719610925}" type="sibTrans" cxnId="{2B65A4F8-1F7A-4F27-8752-640E7497A8E9}">
      <dgm:prSet/>
      <dgm:spPr/>
      <dgm:t>
        <a:bodyPr/>
        <a:lstStyle/>
        <a:p>
          <a:endParaRPr lang="en-US"/>
        </a:p>
      </dgm:t>
    </dgm:pt>
    <dgm:pt modelId="{DEB42DC9-27B6-40DF-97D8-87F340A10ED6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268179-6C86-4DE6-9202-EB6D610219D3}" type="parTrans" cxnId="{C0438065-26C5-415A-B201-BABE4481ECB6}">
      <dgm:prSet/>
      <dgm:spPr/>
      <dgm:t>
        <a:bodyPr/>
        <a:lstStyle/>
        <a:p>
          <a:endParaRPr lang="en-US"/>
        </a:p>
      </dgm:t>
    </dgm:pt>
    <dgm:pt modelId="{6628A898-F3DF-4125-8DCD-B08C99FBEBA1}" type="sibTrans" cxnId="{C0438065-26C5-415A-B201-BABE4481ECB6}">
      <dgm:prSet/>
      <dgm:spPr/>
      <dgm:t>
        <a:bodyPr/>
        <a:lstStyle/>
        <a:p>
          <a:endParaRPr lang="en-US"/>
        </a:p>
      </dgm:t>
    </dgm:pt>
    <dgm:pt modelId="{0EA0ECCD-30A6-45D6-8E4A-119472C213ED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CF5BBD-B75D-4EF0-8FAA-5FD93345EFE2}" type="parTrans" cxnId="{7D654696-7A77-4823-A5D2-664DE111B9C5}">
      <dgm:prSet/>
      <dgm:spPr/>
      <dgm:t>
        <a:bodyPr/>
        <a:lstStyle/>
        <a:p>
          <a:endParaRPr lang="en-US"/>
        </a:p>
      </dgm:t>
    </dgm:pt>
    <dgm:pt modelId="{6FCB29CB-B950-41D1-8E79-A3FB5E35A39A}" type="sibTrans" cxnId="{7D654696-7A77-4823-A5D2-664DE111B9C5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5A4F8-1F7A-4F27-8752-640E7497A8E9}" srcId="{CCF5665E-0572-49B6-9EF0-E7DF78FBE360}" destId="{022F4675-395E-4FB8-84C6-3E5045706B8F}" srcOrd="2" destOrd="0" parTransId="{8CAA6856-110B-4574-A7A5-7BB228CE5DC3}" sibTransId="{39AC7BC1-D3DF-4145-9B58-D2C719610925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C4F9AF4C-4945-4358-BC9B-D02E1E8EACF3}" type="presOf" srcId="{0EA0ECCD-30A6-45D6-8E4A-119472C213ED}" destId="{3F9579FB-56C8-4AAE-8E70-3AA32B15C175}" srcOrd="0" destOrd="1" presId="urn:microsoft.com/office/officeart/2005/8/layout/vList6"/>
    <dgm:cxn modelId="{1E469264-58B3-4840-B35F-D8995AA2AF0B}" type="presOf" srcId="{022F4675-395E-4FB8-84C6-3E5045706B8F}" destId="{3F9579FB-56C8-4AAE-8E70-3AA32B15C175}" srcOrd="0" destOrd="2" presId="urn:microsoft.com/office/officeart/2005/8/layout/vList6"/>
    <dgm:cxn modelId="{7D654696-7A77-4823-A5D2-664DE111B9C5}" srcId="{CCF5665E-0572-49B6-9EF0-E7DF78FBE360}" destId="{0EA0ECCD-30A6-45D6-8E4A-119472C213ED}" srcOrd="1" destOrd="0" parTransId="{67CF5BBD-B75D-4EF0-8FAA-5FD93345EFE2}" sibTransId="{6FCB29CB-B950-41D1-8E79-A3FB5E35A39A}"/>
    <dgm:cxn modelId="{D66BC40B-DB31-4608-84B2-F87F21080D52}" type="presOf" srcId="{DEB42DC9-27B6-40DF-97D8-87F340A10ED6}" destId="{3F9579FB-56C8-4AAE-8E70-3AA32B15C175}" srcOrd="0" destOrd="0" presId="urn:microsoft.com/office/officeart/2005/8/layout/vList6"/>
    <dgm:cxn modelId="{C0438065-26C5-415A-B201-BABE4481ECB6}" srcId="{CCF5665E-0572-49B6-9EF0-E7DF78FBE360}" destId="{DEB42DC9-27B6-40DF-97D8-87F340A10ED6}" srcOrd="0" destOrd="0" parTransId="{CF268179-6C86-4DE6-9202-EB6D610219D3}" sibTransId="{6628A898-F3DF-4125-8DCD-B08C99FBEBA1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Q24. </a:t>
          </a:r>
          <a:r>
            <a:rPr lang="en-US" sz="2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Explain the term double-pointer.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DEB42DC9-27B6-40DF-97D8-87F340A10ED6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268179-6C86-4DE6-9202-EB6D610219D3}" type="parTrans" cxnId="{C0438065-26C5-415A-B201-BABE4481ECB6}">
      <dgm:prSet/>
      <dgm:spPr/>
    </dgm:pt>
    <dgm:pt modelId="{6628A898-F3DF-4125-8DCD-B08C99FBEBA1}" type="sibTrans" cxnId="{C0438065-26C5-415A-B201-BABE4481ECB6}">
      <dgm:prSet/>
      <dgm:spPr/>
    </dgm:pt>
    <dgm:pt modelId="{0EA0ECCD-30A6-45D6-8E4A-119472C213ED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a pointer holds another pointer's address, then such pointer is known as double-pointer or pointer-to-pointer.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CF5BBD-B75D-4EF0-8FAA-5FD93345EFE2}" type="parTrans" cxnId="{7D654696-7A77-4823-A5D2-664DE111B9C5}">
      <dgm:prSet/>
      <dgm:spPr/>
    </dgm:pt>
    <dgm:pt modelId="{6FCB29CB-B950-41D1-8E79-A3FB5E35A39A}" type="sibTrans" cxnId="{7D654696-7A77-4823-A5D2-664DE111B9C5}">
      <dgm:prSet/>
      <dgm:spPr/>
    </dgm:pt>
    <dgm:pt modelId="{3876F3FE-8012-43B5-8A87-789422858901}">
      <dgm:prSet custT="1"/>
      <dgm:spPr/>
      <dgm:t>
        <a:bodyPr/>
        <a:lstStyle/>
        <a:p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example, 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00CA4-6E51-4D33-B6C4-355AF0F33F73}" type="parTrans" cxnId="{5DDBB373-47E7-40E0-ABF7-6B0EF2A03E47}">
      <dgm:prSet/>
      <dgm:spPr/>
      <dgm:t>
        <a:bodyPr/>
        <a:lstStyle/>
        <a:p>
          <a:endParaRPr lang="en-US"/>
        </a:p>
      </dgm:t>
    </dgm:pt>
    <dgm:pt modelId="{A8D8163D-FCF9-4F24-8562-414EC5AE12C5}" type="sibTrans" cxnId="{5DDBB373-47E7-40E0-ABF7-6B0EF2A03E47}">
      <dgm:prSet/>
      <dgm:spPr/>
      <dgm:t>
        <a:bodyPr/>
        <a:lstStyle/>
        <a:p>
          <a:endParaRPr lang="en-US"/>
        </a:p>
      </dgm:t>
    </dgm:pt>
    <dgm:pt modelId="{DD29508C-C503-448F-87AE-DE9736CBC836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int **pointer;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ADBD6C-BB52-453A-9275-105A854052D6}" type="parTrans" cxnId="{8AAD6D73-023C-41E1-B305-267A755E5ADE}">
      <dgm:prSet/>
      <dgm:spPr/>
    </dgm:pt>
    <dgm:pt modelId="{1939F864-BC46-42DD-9032-3E8383F9263D}" type="sibTrans" cxnId="{8AAD6D73-023C-41E1-B305-267A755E5ADE}">
      <dgm:prSet/>
      <dgm:spPr/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8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5DDBB373-47E7-40E0-ABF7-6B0EF2A03E47}" srcId="{CCF5665E-0572-49B6-9EF0-E7DF78FBE360}" destId="{3876F3FE-8012-43B5-8A87-789422858901}" srcOrd="2" destOrd="0" parTransId="{5BC00CA4-6E51-4D33-B6C4-355AF0F33F73}" sibTransId="{A8D8163D-FCF9-4F24-8562-414EC5AE12C5}"/>
    <dgm:cxn modelId="{C4F9AF4C-4945-4358-BC9B-D02E1E8EACF3}" type="presOf" srcId="{0EA0ECCD-30A6-45D6-8E4A-119472C213ED}" destId="{3F9579FB-56C8-4AAE-8E70-3AA32B15C175}" srcOrd="0" destOrd="1" presId="urn:microsoft.com/office/officeart/2005/8/layout/vList6"/>
    <dgm:cxn modelId="{7D654696-7A77-4823-A5D2-664DE111B9C5}" srcId="{CCF5665E-0572-49B6-9EF0-E7DF78FBE360}" destId="{0EA0ECCD-30A6-45D6-8E4A-119472C213ED}" srcOrd="1" destOrd="0" parTransId="{67CF5BBD-B75D-4EF0-8FAA-5FD93345EFE2}" sibTransId="{6FCB29CB-B950-41D1-8E79-A3FB5E35A39A}"/>
    <dgm:cxn modelId="{D66BC40B-DB31-4608-84B2-F87F21080D52}" type="presOf" srcId="{DEB42DC9-27B6-40DF-97D8-87F340A10ED6}" destId="{3F9579FB-56C8-4AAE-8E70-3AA32B15C175}" srcOrd="0" destOrd="0" presId="urn:microsoft.com/office/officeart/2005/8/layout/vList6"/>
    <dgm:cxn modelId="{8AAD6D73-023C-41E1-B305-267A755E5ADE}" srcId="{CCF5665E-0572-49B6-9EF0-E7DF78FBE360}" destId="{DD29508C-C503-448F-87AE-DE9736CBC836}" srcOrd="3" destOrd="0" parTransId="{A7ADBD6C-BB52-453A-9275-105A854052D6}" sibTransId="{1939F864-BC46-42DD-9032-3E8383F9263D}"/>
    <dgm:cxn modelId="{C0438065-26C5-415A-B201-BABE4481ECB6}" srcId="{CCF5665E-0572-49B6-9EF0-E7DF78FBE360}" destId="{DEB42DC9-27B6-40DF-97D8-87F340A10ED6}" srcOrd="0" destOrd="0" parTransId="{CF268179-6C86-4DE6-9202-EB6D610219D3}" sibTransId="{6628A898-F3DF-4125-8DCD-B08C99FBEBA1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15B378A4-B493-4947-80A6-C5E92E20EFDC}" type="presOf" srcId="{3876F3FE-8012-43B5-8A87-789422858901}" destId="{3F9579FB-56C8-4AAE-8E70-3AA32B15C175}" srcOrd="0" destOrd="2" presId="urn:microsoft.com/office/officeart/2005/8/layout/vList6"/>
    <dgm:cxn modelId="{7AE10C8F-BD55-474D-AE85-8DDDA64799BB}" type="presOf" srcId="{DD29508C-C503-448F-87AE-DE9736CBC836}" destId="{3F9579FB-56C8-4AAE-8E70-3AA32B15C175}" srcOrd="0" destOrd="3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Q25. </a:t>
          </a:r>
          <a:r>
            <a:rPr lang="en-US" sz="2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the equivalent code of the following statement in WHILE LOOP format?.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DEB42DC9-27B6-40DF-97D8-87F340A10ED6}">
      <dgm:prSet phldrT="[Text]" custT="1"/>
      <dgm:spPr/>
      <dgm:t>
        <a:bodyPr/>
        <a:lstStyle/>
        <a:p>
          <a:pPr algn="just"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(a=1; a&lt;=100; a++)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268179-6C86-4DE6-9202-EB6D610219D3}" type="parTrans" cxnId="{C0438065-26C5-415A-B201-BABE4481ECB6}">
      <dgm:prSet/>
      <dgm:spPr/>
      <dgm:t>
        <a:bodyPr/>
        <a:lstStyle/>
        <a:p>
          <a:endParaRPr lang="en-US"/>
        </a:p>
      </dgm:t>
    </dgm:pt>
    <dgm:pt modelId="{6628A898-F3DF-4125-8DCD-B08C99FBEBA1}" type="sibTrans" cxnId="{C0438065-26C5-415A-B201-BABE4481ECB6}">
      <dgm:prSet/>
      <dgm:spPr/>
      <dgm:t>
        <a:bodyPr/>
        <a:lstStyle/>
        <a:p>
          <a:endParaRPr lang="en-US"/>
        </a:p>
      </dgm:t>
    </dgm:pt>
    <dgm:pt modelId="{97A8A182-24E7-4AC7-BD07-8F994513FE9D}">
      <dgm:prSet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printf ("%d\n", a * a);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8EBA71-2396-4692-96E8-3E089BAEDA7E}" type="parTrans" cxnId="{A5B7C392-EEA3-4A86-9466-C422DEE37C2F}">
      <dgm:prSet/>
      <dgm:spPr/>
      <dgm:t>
        <a:bodyPr/>
        <a:lstStyle/>
        <a:p>
          <a:endParaRPr lang="en-US"/>
        </a:p>
      </dgm:t>
    </dgm:pt>
    <dgm:pt modelId="{7D628778-B3C7-4EBE-B1B6-EB6C453A915A}" type="sibTrans" cxnId="{A5B7C392-EEA3-4A86-9466-C422DEE37C2F}">
      <dgm:prSet/>
      <dgm:spPr/>
      <dgm:t>
        <a:bodyPr/>
        <a:lstStyle/>
        <a:p>
          <a:endParaRPr lang="en-US"/>
        </a:p>
      </dgm:t>
    </dgm:pt>
    <dgm:pt modelId="{3603F6E6-B42A-4945-9F47-F5AB85A2E539}">
      <dgm:prSet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Answer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C7AD73-AA6C-4D3F-8088-085807521AE0}" type="parTrans" cxnId="{87147098-C675-47AD-9A2D-F97167B1D83B}">
      <dgm:prSet/>
      <dgm:spPr/>
      <dgm:t>
        <a:bodyPr/>
        <a:lstStyle/>
        <a:p>
          <a:endParaRPr lang="en-US"/>
        </a:p>
      </dgm:t>
    </dgm:pt>
    <dgm:pt modelId="{EA54DF38-29FC-4086-BC09-E63354BDA599}" type="sibTrans" cxnId="{87147098-C675-47AD-9A2D-F97167B1D83B}">
      <dgm:prSet/>
      <dgm:spPr/>
      <dgm:t>
        <a:bodyPr/>
        <a:lstStyle/>
        <a:p>
          <a:endParaRPr lang="en-US"/>
        </a:p>
      </dgm:t>
    </dgm:pt>
    <dgm:pt modelId="{8CE962E7-980C-4F1D-BD37-D7199A0FE06F}">
      <dgm:prSet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a=1;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D7F85F-05DF-4CA3-9279-974D7BE07B84}" type="parTrans" cxnId="{2D02A1D9-9F0F-439D-BC5A-31D5D492ED8B}">
      <dgm:prSet/>
      <dgm:spPr/>
      <dgm:t>
        <a:bodyPr/>
        <a:lstStyle/>
        <a:p>
          <a:endParaRPr lang="en-US"/>
        </a:p>
      </dgm:t>
    </dgm:pt>
    <dgm:pt modelId="{96146E6D-8E70-44CB-BD0B-095943F7F2E1}" type="sibTrans" cxnId="{2D02A1D9-9F0F-439D-BC5A-31D5D492ED8B}">
      <dgm:prSet/>
      <dgm:spPr/>
      <dgm:t>
        <a:bodyPr/>
        <a:lstStyle/>
        <a:p>
          <a:endParaRPr lang="en-US"/>
        </a:p>
      </dgm:t>
    </dgm:pt>
    <dgm:pt modelId="{57C7F1C4-3725-49EC-ADD5-7C9086CBAD71}">
      <dgm:prSet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while (a&lt;=100) {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D35059-55B8-453C-9B5B-8D699F3EC732}" type="parTrans" cxnId="{18BB9F05-04B1-4E01-BD0C-2CE8A9C3AEB8}">
      <dgm:prSet/>
      <dgm:spPr/>
      <dgm:t>
        <a:bodyPr/>
        <a:lstStyle/>
        <a:p>
          <a:endParaRPr lang="en-US"/>
        </a:p>
      </dgm:t>
    </dgm:pt>
    <dgm:pt modelId="{16BE2D81-0E01-4C89-B26B-C6A431285463}" type="sibTrans" cxnId="{18BB9F05-04B1-4E01-BD0C-2CE8A9C3AEB8}">
      <dgm:prSet/>
      <dgm:spPr/>
      <dgm:t>
        <a:bodyPr/>
        <a:lstStyle/>
        <a:p>
          <a:endParaRPr lang="en-US"/>
        </a:p>
      </dgm:t>
    </dgm:pt>
    <dgm:pt modelId="{DB82D1C4-4E93-4B25-9DB1-F8C87F48BF69}">
      <dgm:prSet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printf ("%d\n", a * a);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0A6883-BEF0-47E9-89B2-CED9AB64A0EA}" type="parTrans" cxnId="{CA70E261-19F7-4A79-AA5C-DC23FA2CA0E3}">
      <dgm:prSet/>
      <dgm:spPr/>
      <dgm:t>
        <a:bodyPr/>
        <a:lstStyle/>
        <a:p>
          <a:endParaRPr lang="en-US"/>
        </a:p>
      </dgm:t>
    </dgm:pt>
    <dgm:pt modelId="{A2378F96-AAD0-48A5-887A-C97B808156CA}" type="sibTrans" cxnId="{CA70E261-19F7-4A79-AA5C-DC23FA2CA0E3}">
      <dgm:prSet/>
      <dgm:spPr/>
      <dgm:t>
        <a:bodyPr/>
        <a:lstStyle/>
        <a:p>
          <a:endParaRPr lang="en-US"/>
        </a:p>
      </dgm:t>
    </dgm:pt>
    <dgm:pt modelId="{36CBE5E6-55A6-427E-89B5-39899F9F00C2}">
      <dgm:prSet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a++;   }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2CC6BD-2FCA-4317-A190-53A9E485F964}" type="parTrans" cxnId="{3C26D880-D239-496D-AAE1-2EE69A913475}">
      <dgm:prSet/>
      <dgm:spPr/>
      <dgm:t>
        <a:bodyPr/>
        <a:lstStyle/>
        <a:p>
          <a:endParaRPr lang="en-US"/>
        </a:p>
      </dgm:t>
    </dgm:pt>
    <dgm:pt modelId="{AB720AB7-24BA-4E3C-B22F-2DC9CBF8E312}" type="sibTrans" cxnId="{3C26D880-D239-496D-AAE1-2EE69A913475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73" custLinFactNeighborY="-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204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223E31-9018-444A-9D4F-0B9A75C30A8F}" type="presOf" srcId="{DB82D1C4-4E93-4B25-9DB1-F8C87F48BF69}" destId="{3F9579FB-56C8-4AAE-8E70-3AA32B15C175}" srcOrd="0" destOrd="5" presId="urn:microsoft.com/office/officeart/2005/8/layout/vList6"/>
    <dgm:cxn modelId="{87147098-C675-47AD-9A2D-F97167B1D83B}" srcId="{CCF5665E-0572-49B6-9EF0-E7DF78FBE360}" destId="{3603F6E6-B42A-4945-9F47-F5AB85A2E539}" srcOrd="2" destOrd="0" parTransId="{54C7AD73-AA6C-4D3F-8088-085807521AE0}" sibTransId="{EA54DF38-29FC-4086-BC09-E63354BDA599}"/>
    <dgm:cxn modelId="{03EB43FE-8FB6-4605-A70B-5BF65A9446F6}" type="presOf" srcId="{8CE962E7-980C-4F1D-BD37-D7199A0FE06F}" destId="{3F9579FB-56C8-4AAE-8E70-3AA32B15C175}" srcOrd="0" destOrd="3" presId="urn:microsoft.com/office/officeart/2005/8/layout/vList6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2E2BCC8C-6A11-4C7D-801A-14D51665CFEC}" type="presOf" srcId="{57C7F1C4-3725-49EC-ADD5-7C9086CBAD71}" destId="{3F9579FB-56C8-4AAE-8E70-3AA32B15C175}" srcOrd="0" destOrd="4" presId="urn:microsoft.com/office/officeart/2005/8/layout/vList6"/>
    <dgm:cxn modelId="{72E985D4-B057-48DA-91CC-0CEA6A2B6EBC}" type="presOf" srcId="{3603F6E6-B42A-4945-9F47-F5AB85A2E539}" destId="{3F9579FB-56C8-4AAE-8E70-3AA32B15C175}" srcOrd="0" destOrd="2" presId="urn:microsoft.com/office/officeart/2005/8/layout/vList6"/>
    <dgm:cxn modelId="{D66BC40B-DB31-4608-84B2-F87F21080D52}" type="presOf" srcId="{DEB42DC9-27B6-40DF-97D8-87F340A10ED6}" destId="{3F9579FB-56C8-4AAE-8E70-3AA32B15C175}" srcOrd="0" destOrd="0" presId="urn:microsoft.com/office/officeart/2005/8/layout/vList6"/>
    <dgm:cxn modelId="{3C26D880-D239-496D-AAE1-2EE69A913475}" srcId="{CCF5665E-0572-49B6-9EF0-E7DF78FBE360}" destId="{36CBE5E6-55A6-427E-89B5-39899F9F00C2}" srcOrd="6" destOrd="0" parTransId="{722CC6BD-2FCA-4317-A190-53A9E485F964}" sibTransId="{AB720AB7-24BA-4E3C-B22F-2DC9CBF8E312}"/>
    <dgm:cxn modelId="{2D02A1D9-9F0F-439D-BC5A-31D5D492ED8B}" srcId="{CCF5665E-0572-49B6-9EF0-E7DF78FBE360}" destId="{8CE962E7-980C-4F1D-BD37-D7199A0FE06F}" srcOrd="3" destOrd="0" parTransId="{97D7F85F-05DF-4CA3-9279-974D7BE07B84}" sibTransId="{96146E6D-8E70-44CB-BD0B-095943F7F2E1}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BD6EA98F-9196-40F4-BD80-F7008DD6A5C4}" type="presOf" srcId="{36CBE5E6-55A6-427E-89B5-39899F9F00C2}" destId="{3F9579FB-56C8-4AAE-8E70-3AA32B15C175}" srcOrd="0" destOrd="6" presId="urn:microsoft.com/office/officeart/2005/8/layout/vList6"/>
    <dgm:cxn modelId="{CA70E261-19F7-4A79-AA5C-DC23FA2CA0E3}" srcId="{CCF5665E-0572-49B6-9EF0-E7DF78FBE360}" destId="{DB82D1C4-4E93-4B25-9DB1-F8C87F48BF69}" srcOrd="5" destOrd="0" parTransId="{100A6883-BEF0-47E9-89B2-CED9AB64A0EA}" sibTransId="{A2378F96-AAD0-48A5-887A-C97B808156CA}"/>
    <dgm:cxn modelId="{18BB9F05-04B1-4E01-BD0C-2CE8A9C3AEB8}" srcId="{CCF5665E-0572-49B6-9EF0-E7DF78FBE360}" destId="{57C7F1C4-3725-49EC-ADD5-7C9086CBAD71}" srcOrd="4" destOrd="0" parTransId="{E0D35059-55B8-453C-9B5B-8D699F3EC732}" sibTransId="{16BE2D81-0E01-4C89-B26B-C6A431285463}"/>
    <dgm:cxn modelId="{A5B7C392-EEA3-4A86-9466-C422DEE37C2F}" srcId="{CCF5665E-0572-49B6-9EF0-E7DF78FBE360}" destId="{97A8A182-24E7-4AC7-BD07-8F994513FE9D}" srcOrd="1" destOrd="0" parTransId="{8B8EBA71-2396-4692-96E8-3E089BAEDA7E}" sibTransId="{7D628778-B3C7-4EBE-B1B6-EB6C453A915A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32F50EA6-E3B8-44A6-A3A4-E758C52C9A86}" type="presOf" srcId="{97A8A182-24E7-4AC7-BD07-8F994513FE9D}" destId="{3F9579FB-56C8-4AAE-8E70-3AA32B15C175}" srcOrd="0" destOrd="1" presId="urn:microsoft.com/office/officeart/2005/8/layout/vList6"/>
    <dgm:cxn modelId="{C0438065-26C5-415A-B201-BABE4481ECB6}" srcId="{CCF5665E-0572-49B6-9EF0-E7DF78FBE360}" destId="{DEB42DC9-27B6-40DF-97D8-87F340A10ED6}" srcOrd="0" destOrd="0" parTransId="{CF268179-6C86-4DE6-9202-EB6D610219D3}" sibTransId="{6628A898-F3DF-4125-8DCD-B08C99FBEBA1}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Q3.What is format specifier in c programming?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CD7C768B-FEBE-4FB5-AC0B-D2F0DAB7143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Format specifiers define the type of data 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(Input </a:t>
          </a:r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or output)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272D6-77E9-4B97-97B1-CDEE9B5FBBD8}" type="parTrans" cxnId="{E5E8313D-39D5-4049-BD96-3116841C073D}">
      <dgm:prSet/>
      <dgm:spPr/>
      <dgm:t>
        <a:bodyPr/>
        <a:lstStyle/>
        <a:p>
          <a:endParaRPr lang="en-US"/>
        </a:p>
      </dgm:t>
    </dgm:pt>
    <dgm:pt modelId="{29E3BAC2-7581-4D9A-9824-BEECD016B469}" type="sibTrans" cxnId="{E5E8313D-39D5-4049-BD96-3116841C073D}">
      <dgm:prSet/>
      <dgm:spPr/>
      <dgm:t>
        <a:bodyPr/>
        <a:lstStyle/>
        <a:p>
          <a:endParaRPr lang="en-US"/>
        </a:p>
      </dgm:t>
    </dgm:pt>
    <dgm:pt modelId="{E5B13A92-0011-4CF1-A0AB-E09574A5CBF5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2B2855-74BD-40F3-B80F-B23B5E22DD02}" type="parTrans" cxnId="{B1A2EBE3-2985-4C26-BD8B-EDA85F70E508}">
      <dgm:prSet/>
      <dgm:spPr/>
      <dgm:t>
        <a:bodyPr/>
        <a:lstStyle/>
        <a:p>
          <a:endParaRPr lang="en-US"/>
        </a:p>
      </dgm:t>
    </dgm:pt>
    <dgm:pt modelId="{7CDD11B1-673E-45D9-8E44-1DAE67DCE6CE}" type="sibTrans" cxnId="{B1A2EBE3-2985-4C26-BD8B-EDA85F70E508}">
      <dgm:prSet/>
      <dgm:spPr/>
      <dgm:t>
        <a:bodyPr/>
        <a:lstStyle/>
        <a:p>
          <a:endParaRPr lang="en-US"/>
        </a:p>
      </dgm:t>
    </dgm:pt>
    <dgm:pt modelId="{DBA8F8AC-639A-4E98-8EF1-19BAD293148C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%d-int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DE4BE-3603-47E9-9630-F0F2FC45B44C}" type="parTrans" cxnId="{6458F2FA-4E5E-4945-8DB1-6B3C21CC6FC4}">
      <dgm:prSet/>
      <dgm:spPr/>
      <dgm:t>
        <a:bodyPr/>
        <a:lstStyle/>
        <a:p>
          <a:endParaRPr lang="en-US"/>
        </a:p>
      </dgm:t>
    </dgm:pt>
    <dgm:pt modelId="{4310435C-53AD-4184-8327-9FEB83A553FD}" type="sibTrans" cxnId="{6458F2FA-4E5E-4945-8DB1-6B3C21CC6FC4}">
      <dgm:prSet/>
      <dgm:spPr/>
      <dgm:t>
        <a:bodyPr/>
        <a:lstStyle/>
        <a:p>
          <a:endParaRPr lang="en-US"/>
        </a:p>
      </dgm:t>
    </dgm:pt>
    <dgm:pt modelId="{CE488D32-FB8D-42DE-B720-9CF73565001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%f-float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2FAC2-8F40-451D-AA21-991D9C5083AE}" type="parTrans" cxnId="{E07E01C0-B8EB-433F-A619-DF4D127E6678}">
      <dgm:prSet/>
      <dgm:spPr/>
      <dgm:t>
        <a:bodyPr/>
        <a:lstStyle/>
        <a:p>
          <a:endParaRPr lang="en-US"/>
        </a:p>
      </dgm:t>
    </dgm:pt>
    <dgm:pt modelId="{4B58AD0F-490F-4974-B288-80CD1AB98A34}" type="sibTrans" cxnId="{E07E01C0-B8EB-433F-A619-DF4D127E6678}">
      <dgm:prSet/>
      <dgm:spPr/>
      <dgm:t>
        <a:bodyPr/>
        <a:lstStyle/>
        <a:p>
          <a:endParaRPr lang="en-US"/>
        </a:p>
      </dgm:t>
    </dgm:pt>
    <dgm:pt modelId="{F61F5AA9-1AAA-43A9-AEC8-D96FF6D71A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%c-char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DB9F28-A333-4115-9540-F1B3BFF02FB5}" type="parTrans" cxnId="{20F5E18B-769A-47CB-9646-A715F1818FDB}">
      <dgm:prSet/>
      <dgm:spPr/>
      <dgm:t>
        <a:bodyPr/>
        <a:lstStyle/>
        <a:p>
          <a:endParaRPr lang="en-US"/>
        </a:p>
      </dgm:t>
    </dgm:pt>
    <dgm:pt modelId="{6EE3DF0D-2858-4385-A947-B5FC095EC890}" type="sibTrans" cxnId="{20F5E18B-769A-47CB-9646-A715F1818FDB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B1A2EBE3-2985-4C26-BD8B-EDA85F70E508}" srcId="{CCF5665E-0572-49B6-9EF0-E7DF78FBE360}" destId="{E5B13A92-0011-4CF1-A0AB-E09574A5CBF5}" srcOrd="1" destOrd="0" parTransId="{D82B2855-74BD-40F3-B80F-B23B5E22DD02}" sibTransId="{7CDD11B1-673E-45D9-8E44-1DAE67DCE6CE}"/>
    <dgm:cxn modelId="{EA483158-2DAA-4DFA-AB6A-8B6C9905EF3B}" type="presOf" srcId="{DBA8F8AC-639A-4E98-8EF1-19BAD293148C}" destId="{3F9579FB-56C8-4AAE-8E70-3AA32B15C175}" srcOrd="0" destOrd="2" presId="urn:microsoft.com/office/officeart/2005/8/layout/vList6"/>
    <dgm:cxn modelId="{BF16D0D3-5044-4F32-BC15-5577F1E0A1AF}" type="presOf" srcId="{CE488D32-FB8D-42DE-B720-9CF735650013}" destId="{3F9579FB-56C8-4AAE-8E70-3AA32B15C175}" srcOrd="0" destOrd="3" presId="urn:microsoft.com/office/officeart/2005/8/layout/vList6"/>
    <dgm:cxn modelId="{877126CF-2BE7-41EF-87E1-97219A5DE6BA}" type="presOf" srcId="{F61F5AA9-1AAA-43A9-AEC8-D96FF6D71A51}" destId="{3F9579FB-56C8-4AAE-8E70-3AA32B15C175}" srcOrd="0" destOrd="4" presId="urn:microsoft.com/office/officeart/2005/8/layout/vList6"/>
    <dgm:cxn modelId="{20F5E18B-769A-47CB-9646-A715F1818FDB}" srcId="{E5B13A92-0011-4CF1-A0AB-E09574A5CBF5}" destId="{F61F5AA9-1AAA-43A9-AEC8-D96FF6D71A51}" srcOrd="2" destOrd="0" parTransId="{20DB9F28-A333-4115-9540-F1B3BFF02FB5}" sibTransId="{6EE3DF0D-2858-4385-A947-B5FC095EC890}"/>
    <dgm:cxn modelId="{E07E01C0-B8EB-433F-A619-DF4D127E6678}" srcId="{E5B13A92-0011-4CF1-A0AB-E09574A5CBF5}" destId="{CE488D32-FB8D-42DE-B720-9CF735650013}" srcOrd="1" destOrd="0" parTransId="{6D12FAC2-8F40-451D-AA21-991D9C5083AE}" sibTransId="{4B58AD0F-490F-4974-B288-80CD1AB98A34}"/>
    <dgm:cxn modelId="{E5E8313D-39D5-4049-BD96-3116841C073D}" srcId="{CCF5665E-0572-49B6-9EF0-E7DF78FBE360}" destId="{CD7C768B-FEBE-4FB5-AC0B-D2F0DAB71432}" srcOrd="0" destOrd="0" parTransId="{B36272D6-77E9-4B97-97B1-CDEE9B5FBBD8}" sibTransId="{29E3BAC2-7581-4D9A-9824-BEECD016B469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F6D454FF-6E75-4BBF-97F6-FF36AD999D1C}" type="presOf" srcId="{CD7C768B-FEBE-4FB5-AC0B-D2F0DAB71432}" destId="{3F9579FB-56C8-4AAE-8E70-3AA32B15C175}" srcOrd="0" destOrd="0" presId="urn:microsoft.com/office/officeart/2005/8/layout/vList6"/>
    <dgm:cxn modelId="{6458F2FA-4E5E-4945-8DB1-6B3C21CC6FC4}" srcId="{E5B13A92-0011-4CF1-A0AB-E09574A5CBF5}" destId="{DBA8F8AC-639A-4E98-8EF1-19BAD293148C}" srcOrd="0" destOrd="0" parTransId="{6B0DE4BE-3603-47E9-9630-F0F2FC45B44C}" sibTransId="{4310435C-53AD-4184-8327-9FEB83A553FD}"/>
    <dgm:cxn modelId="{2654BE3D-21BC-46A5-B52C-AC15D71BC034}" type="presOf" srcId="{E5B13A92-0011-4CF1-A0AB-E09574A5CBF5}" destId="{3F9579FB-56C8-4AAE-8E70-3AA32B15C175}" srcOrd="0" destOrd="1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Q4.What are the basic data types associated with c?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CD7C768B-FEBE-4FB5-AC0B-D2F0DAB7143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 Represent the number (integer)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272D6-77E9-4B97-97B1-CDEE9B5FBBD8}" type="parTrans" cxnId="{E5E8313D-39D5-4049-BD96-3116841C073D}">
      <dgm:prSet/>
      <dgm:spPr/>
      <dgm:t>
        <a:bodyPr/>
        <a:lstStyle/>
        <a:p>
          <a:endParaRPr lang="en-US"/>
        </a:p>
      </dgm:t>
    </dgm:pt>
    <dgm:pt modelId="{29E3BAC2-7581-4D9A-9824-BEECD016B469}" type="sibTrans" cxnId="{E5E8313D-39D5-4049-BD96-3116841C073D}">
      <dgm:prSet/>
      <dgm:spPr/>
      <dgm:t>
        <a:bodyPr/>
        <a:lstStyle/>
        <a:p>
          <a:endParaRPr lang="en-US"/>
        </a:p>
      </dgm:t>
    </dgm:pt>
    <dgm:pt modelId="{5134607A-B0C5-4861-AABC-916AC80767E2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 – Number with a fraction part.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D56788-0D7C-41CF-B3DA-37CEF7CE8D83}" type="parTrans" cxnId="{01AD310A-D827-4BE7-B1CC-E7B5FFDF2148}">
      <dgm:prSet/>
      <dgm:spPr/>
      <dgm:t>
        <a:bodyPr/>
        <a:lstStyle/>
        <a:p>
          <a:endParaRPr lang="en-US"/>
        </a:p>
      </dgm:t>
    </dgm:pt>
    <dgm:pt modelId="{B1B059F5-7164-4750-BAD0-1C4B6D228580}" type="sibTrans" cxnId="{01AD310A-D827-4BE7-B1CC-E7B5FFDF2148}">
      <dgm:prSet/>
      <dgm:spPr/>
      <dgm:t>
        <a:bodyPr/>
        <a:lstStyle/>
        <a:p>
          <a:endParaRPr lang="en-US"/>
        </a:p>
      </dgm:t>
    </dgm:pt>
    <dgm:pt modelId="{B12758C3-DB45-43AB-8057-F835CE93A7DA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Double – Double-precision floating-point value</a:t>
          </a:r>
          <a:endParaRPr lang="en-US" sz="2400" b="1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1AC27-63D6-4EA5-854E-0390CB17BF88}" type="parTrans" cxnId="{DD0819B0-730E-4D9A-B837-B040200F856D}">
      <dgm:prSet/>
      <dgm:spPr/>
      <dgm:t>
        <a:bodyPr/>
        <a:lstStyle/>
        <a:p>
          <a:endParaRPr lang="en-US"/>
        </a:p>
      </dgm:t>
    </dgm:pt>
    <dgm:pt modelId="{9F141E01-EA15-4619-A737-63B4D624230F}" type="sibTrans" cxnId="{DD0819B0-730E-4D9A-B837-B040200F856D}">
      <dgm:prSet/>
      <dgm:spPr/>
      <dgm:t>
        <a:bodyPr/>
        <a:lstStyle/>
        <a:p>
          <a:endParaRPr lang="en-US"/>
        </a:p>
      </dgm:t>
    </dgm:pt>
    <dgm:pt modelId="{3380F45F-F503-490D-9CA7-D413053ABC0B}">
      <dgm:prSet custT="1"/>
      <dgm:spPr/>
      <dgm:t>
        <a:bodyPr/>
        <a:lstStyle/>
        <a:p>
          <a:r>
            <a:rPr lang="en-US" sz="24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Char – Single character</a:t>
          </a:r>
          <a:endParaRPr lang="en-US" sz="2400" b="1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601BD-5C34-4862-9CFB-A7FE9DAE071A}" type="parTrans" cxnId="{53424F1C-A4FB-43C3-B442-96EA2E6E4BCC}">
      <dgm:prSet/>
      <dgm:spPr/>
      <dgm:t>
        <a:bodyPr/>
        <a:lstStyle/>
        <a:p>
          <a:endParaRPr lang="en-US"/>
        </a:p>
      </dgm:t>
    </dgm:pt>
    <dgm:pt modelId="{D080B07C-AED5-4DB1-AB2E-34EE71801193}" type="sibTrans" cxnId="{53424F1C-A4FB-43C3-B442-96EA2E6E4BCC}">
      <dgm:prSet/>
      <dgm:spPr/>
      <dgm:t>
        <a:bodyPr/>
        <a:lstStyle/>
        <a:p>
          <a:endParaRPr lang="en-US"/>
        </a:p>
      </dgm:t>
    </dgm:pt>
    <dgm:pt modelId="{53B8C8F4-24A2-4DDE-9E54-8CB3BC39E5B4}">
      <dgm:prSet custT="1"/>
      <dgm:spPr/>
      <dgm:t>
        <a:bodyPr/>
        <a:lstStyle/>
        <a:p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Void – Special purpose type without any value.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77D36-6774-43AB-B5FC-6AFCC2066DE6}" type="parTrans" cxnId="{99B2A815-0A33-45B2-83F3-E6CD0D4463AF}">
      <dgm:prSet/>
      <dgm:spPr/>
      <dgm:t>
        <a:bodyPr/>
        <a:lstStyle/>
        <a:p>
          <a:endParaRPr lang="en-US"/>
        </a:p>
      </dgm:t>
    </dgm:pt>
    <dgm:pt modelId="{FA0845F2-F5EA-464B-80E4-95D4B178B9C6}" type="sibTrans" cxnId="{99B2A815-0A33-45B2-83F3-E6CD0D4463AF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E8313D-39D5-4049-BD96-3116841C073D}" srcId="{CCF5665E-0572-49B6-9EF0-E7DF78FBE360}" destId="{CD7C768B-FEBE-4FB5-AC0B-D2F0DAB71432}" srcOrd="0" destOrd="0" parTransId="{B36272D6-77E9-4B97-97B1-CDEE9B5FBBD8}" sibTransId="{29E3BAC2-7581-4D9A-9824-BEECD016B469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F50C1875-0B1F-459B-8A82-1740D01FE256}" type="presOf" srcId="{53B8C8F4-24A2-4DDE-9E54-8CB3BC39E5B4}" destId="{3F9579FB-56C8-4AAE-8E70-3AA32B15C175}" srcOrd="0" destOrd="4" presId="urn:microsoft.com/office/officeart/2005/8/layout/vList6"/>
    <dgm:cxn modelId="{5E28A928-F95E-4F1D-8704-94C66BEDDC8B}" type="presOf" srcId="{5134607A-B0C5-4861-AABC-916AC80767E2}" destId="{3F9579FB-56C8-4AAE-8E70-3AA32B15C175}" srcOrd="0" destOrd="1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B945F44E-D41E-47AE-8936-B93C1C38DBE8}" type="presOf" srcId="{3380F45F-F503-490D-9CA7-D413053ABC0B}" destId="{3F9579FB-56C8-4AAE-8E70-3AA32B15C175}" srcOrd="0" destOrd="3" presId="urn:microsoft.com/office/officeart/2005/8/layout/vList6"/>
    <dgm:cxn modelId="{DD0819B0-730E-4D9A-B837-B040200F856D}" srcId="{CCF5665E-0572-49B6-9EF0-E7DF78FBE360}" destId="{B12758C3-DB45-43AB-8057-F835CE93A7DA}" srcOrd="2" destOrd="0" parTransId="{1421AC27-63D6-4EA5-854E-0390CB17BF88}" sibTransId="{9F141E01-EA15-4619-A737-63B4D624230F}"/>
    <dgm:cxn modelId="{53424F1C-A4FB-43C3-B442-96EA2E6E4BCC}" srcId="{CCF5665E-0572-49B6-9EF0-E7DF78FBE360}" destId="{3380F45F-F503-490D-9CA7-D413053ABC0B}" srcOrd="3" destOrd="0" parTransId="{372601BD-5C34-4862-9CFB-A7FE9DAE071A}" sibTransId="{D080B07C-AED5-4DB1-AB2E-34EE71801193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9B2A815-0A33-45B2-83F3-E6CD0D4463AF}" srcId="{CCF5665E-0572-49B6-9EF0-E7DF78FBE360}" destId="{53B8C8F4-24A2-4DDE-9E54-8CB3BC39E5B4}" srcOrd="4" destOrd="0" parTransId="{8CA77D36-6774-43AB-B5FC-6AFCC2066DE6}" sibTransId="{FA0845F2-F5EA-464B-80E4-95D4B178B9C6}"/>
    <dgm:cxn modelId="{077DB9B1-6A90-4127-8CA1-0E016A316AE9}" type="presOf" srcId="{B12758C3-DB45-43AB-8057-F835CE93A7DA}" destId="{3F9579FB-56C8-4AAE-8E70-3AA32B15C175}" srcOrd="0" destOrd="2" presId="urn:microsoft.com/office/officeart/2005/8/layout/vList6"/>
    <dgm:cxn modelId="{01AD310A-D827-4BE7-B1CC-E7B5FFDF2148}" srcId="{CCF5665E-0572-49B6-9EF0-E7DF78FBE360}" destId="{5134607A-B0C5-4861-AABC-916AC80767E2}" srcOrd="1" destOrd="0" parTransId="{20D56788-0D7C-41CF-B3DA-37CEF7CE8D83}" sibTransId="{B1B059F5-7164-4750-BAD0-1C4B6D228580}"/>
    <dgm:cxn modelId="{F6D454FF-6E75-4BBF-97F6-FF36AD999D1C}" type="presOf" srcId="{CD7C768B-FEBE-4FB5-AC0B-D2F0DAB71432}" destId="{3F9579FB-56C8-4AAE-8E70-3AA32B15C175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Q5.What is thedifference between a++ and ++a?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CD7C768B-FEBE-4FB5-AC0B-D2F0DAB7143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‘++a”  is called prefixed increment and the increment will happen first on a variable. ‘a++’ is called postfix increment and the increment happens after the value of a variable used for the operations.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272D6-77E9-4B97-97B1-CDEE9B5FBBD8}" type="parTrans" cxnId="{E5E8313D-39D5-4049-BD96-3116841C073D}">
      <dgm:prSet/>
      <dgm:spPr/>
      <dgm:t>
        <a:bodyPr/>
        <a:lstStyle/>
        <a:p>
          <a:endParaRPr lang="en-US"/>
        </a:p>
      </dgm:t>
    </dgm:pt>
    <dgm:pt modelId="{29E3BAC2-7581-4D9A-9824-BEECD016B469}" type="sibTrans" cxnId="{E5E8313D-39D5-4049-BD96-3116841C073D}">
      <dgm:prSet/>
      <dgm:spPr/>
      <dgm:t>
        <a:bodyPr/>
        <a:lstStyle/>
        <a:p>
          <a:endParaRPr lang="en-US"/>
        </a:p>
      </dgm:t>
    </dgm:pt>
    <dgm:pt modelId="{B99976D9-8BCA-4998-AFBA-086A65B09ED7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C808EB-041E-4194-A496-FF2F69AA2B95}" type="parTrans" cxnId="{2B978126-8594-4E34-84CE-5BF637FD975B}">
      <dgm:prSet/>
      <dgm:spPr/>
      <dgm:t>
        <a:bodyPr/>
        <a:lstStyle/>
        <a:p>
          <a:endParaRPr lang="en-US"/>
        </a:p>
      </dgm:t>
    </dgm:pt>
    <dgm:pt modelId="{9D7BCA44-5B00-43A7-91CC-B2A34C790D9E}" type="sibTrans" cxnId="{2B978126-8594-4E34-84CE-5BF637FD975B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454FF-6E75-4BBF-97F6-FF36AD999D1C}" type="presOf" srcId="{CD7C768B-FEBE-4FB5-AC0B-D2F0DAB71432}" destId="{3F9579FB-56C8-4AAE-8E70-3AA32B15C175}" srcOrd="0" destOrd="1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2B978126-8594-4E34-84CE-5BF637FD975B}" srcId="{CCF5665E-0572-49B6-9EF0-E7DF78FBE360}" destId="{B99976D9-8BCA-4998-AFBA-086A65B09ED7}" srcOrd="0" destOrd="0" parTransId="{9EC808EB-041E-4194-A496-FF2F69AA2B95}" sibTransId="{9D7BCA44-5B00-43A7-91CC-B2A34C790D9E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EE37BAFA-B0B7-4CFB-AE25-B850FE740B7C}" type="presOf" srcId="{B99976D9-8BCA-4998-AFBA-086A65B09ED7}" destId="{3F9579FB-56C8-4AAE-8E70-3AA32B15C175}" srcOrd="0" destOrd="0" presId="urn:microsoft.com/office/officeart/2005/8/layout/vList6"/>
    <dgm:cxn modelId="{E5E8313D-39D5-4049-BD96-3116841C073D}" srcId="{CCF5665E-0572-49B6-9EF0-E7DF78FBE360}" destId="{CD7C768B-FEBE-4FB5-AC0B-D2F0DAB71432}" srcOrd="1" destOrd="0" parTransId="{B36272D6-77E9-4B97-97B1-CDEE9B5FBBD8}" sibTransId="{29E3BAC2-7581-4D9A-9824-BEECD016B469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Q6. What is the use of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printf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 and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scanf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CD7C768B-FEBE-4FB5-AC0B-D2F0DAB7143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printf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 is used to print the output on the display.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272D6-77E9-4B97-97B1-CDEE9B5FBBD8}" type="parTrans" cxnId="{E5E8313D-39D5-4049-BD96-3116841C073D}">
      <dgm:prSet/>
      <dgm:spPr/>
      <dgm:t>
        <a:bodyPr/>
        <a:lstStyle/>
        <a:p>
          <a:endParaRPr lang="en-US"/>
        </a:p>
      </dgm:t>
    </dgm:pt>
    <dgm:pt modelId="{29E3BAC2-7581-4D9A-9824-BEECD016B469}" type="sibTrans" cxnId="{E5E8313D-39D5-4049-BD96-3116841C073D}">
      <dgm:prSet/>
      <dgm:spPr/>
      <dgm:t>
        <a:bodyPr/>
        <a:lstStyle/>
        <a:p>
          <a:endParaRPr lang="en-US"/>
        </a:p>
      </dgm:t>
    </dgm:pt>
    <dgm:pt modelId="{C0A8BE51-FE19-4B3C-8500-18D41CB82893}">
      <dgm:prSet custT="1"/>
      <dgm:spPr/>
      <dgm:t>
        <a:bodyPr/>
        <a:lstStyle/>
        <a:p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scanf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 is used to read formatted data from the keyboard. </a:t>
          </a:r>
          <a:endParaRPr lang="en-US" sz="2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BAF15-BA9C-430D-B493-09E6255756E4}" type="parTrans" cxnId="{771E6222-53B2-4C60-8F63-861319E87D35}">
      <dgm:prSet/>
      <dgm:spPr/>
      <dgm:t>
        <a:bodyPr/>
        <a:lstStyle/>
        <a:p>
          <a:endParaRPr lang="en-US"/>
        </a:p>
      </dgm:t>
    </dgm:pt>
    <dgm:pt modelId="{14462BBE-3FFC-4A6C-8D32-313DE06C8CAB}" type="sibTrans" cxnId="{771E6222-53B2-4C60-8F63-861319E87D35}">
      <dgm:prSet/>
      <dgm:spPr/>
      <dgm:t>
        <a:bodyPr/>
        <a:lstStyle/>
        <a:p>
          <a:endParaRPr lang="en-US"/>
        </a:p>
      </dgm:t>
    </dgm:pt>
    <dgm:pt modelId="{FC56C842-AAF0-40E2-97BD-B44A9326E2B7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A822A0-F1D5-43C5-B4E5-80D3F4FED1C6}" type="parTrans" cxnId="{5CA14B43-FD16-4CCE-A71F-D8CB1710304A}">
      <dgm:prSet/>
      <dgm:spPr/>
      <dgm:t>
        <a:bodyPr/>
        <a:lstStyle/>
        <a:p>
          <a:endParaRPr lang="en-US"/>
        </a:p>
      </dgm:t>
    </dgm:pt>
    <dgm:pt modelId="{54B71213-AF86-40FB-B3AE-D1BD2FF4332A}" type="sibTrans" cxnId="{5CA14B43-FD16-4CCE-A71F-D8CB1710304A}">
      <dgm:prSet/>
      <dgm:spPr/>
      <dgm:t>
        <a:bodyPr/>
        <a:lstStyle/>
        <a:p>
          <a:endParaRPr lang="en-US"/>
        </a:p>
      </dgm:t>
    </dgm:pt>
    <dgm:pt modelId="{3FFA0CE9-E56B-4332-9168-0C20F38E8E0B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7A61B8-D30F-4FA9-8D80-8E8A54F9099E}" type="parTrans" cxnId="{D8AF3F47-73D0-4B1D-A8F2-D3028097AAD8}">
      <dgm:prSet/>
      <dgm:spPr/>
      <dgm:t>
        <a:bodyPr/>
        <a:lstStyle/>
        <a:p>
          <a:endParaRPr lang="en-US"/>
        </a:p>
      </dgm:t>
    </dgm:pt>
    <dgm:pt modelId="{E4405212-0760-402C-9902-ED29BC09F123}" type="sibTrans" cxnId="{D8AF3F47-73D0-4B1D-A8F2-D3028097AAD8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771E6222-53B2-4C60-8F63-861319E87D35}" srcId="{CCF5665E-0572-49B6-9EF0-E7DF78FBE360}" destId="{C0A8BE51-FE19-4B3C-8500-18D41CB82893}" srcOrd="3" destOrd="0" parTransId="{05CBAF15-BA9C-430D-B493-09E6255756E4}" sibTransId="{14462BBE-3FFC-4A6C-8D32-313DE06C8CAB}"/>
    <dgm:cxn modelId="{21D36CD2-AABA-49E1-83FB-559CCFDC1AF8}" type="presOf" srcId="{C0A8BE51-FE19-4B3C-8500-18D41CB82893}" destId="{3F9579FB-56C8-4AAE-8E70-3AA32B15C175}" srcOrd="0" destOrd="3" presId="urn:microsoft.com/office/officeart/2005/8/layout/vList6"/>
    <dgm:cxn modelId="{D8AF3F47-73D0-4B1D-A8F2-D3028097AAD8}" srcId="{CCF5665E-0572-49B6-9EF0-E7DF78FBE360}" destId="{3FFA0CE9-E56B-4332-9168-0C20F38E8E0B}" srcOrd="1" destOrd="0" parTransId="{507A61B8-D30F-4FA9-8D80-8E8A54F9099E}" sibTransId="{E4405212-0760-402C-9902-ED29BC09F123}"/>
    <dgm:cxn modelId="{E5E8313D-39D5-4049-BD96-3116841C073D}" srcId="{CCF5665E-0572-49B6-9EF0-E7DF78FBE360}" destId="{CD7C768B-FEBE-4FB5-AC0B-D2F0DAB71432}" srcOrd="2" destOrd="0" parTransId="{B36272D6-77E9-4B97-97B1-CDEE9B5FBBD8}" sibTransId="{29E3BAC2-7581-4D9A-9824-BEECD016B469}"/>
    <dgm:cxn modelId="{5CA14B43-FD16-4CCE-A71F-D8CB1710304A}" srcId="{CCF5665E-0572-49B6-9EF0-E7DF78FBE360}" destId="{FC56C842-AAF0-40E2-97BD-B44A9326E2B7}" srcOrd="0" destOrd="0" parTransId="{B8A822A0-F1D5-43C5-B4E5-80D3F4FED1C6}" sibTransId="{54B71213-AF86-40FB-B3AE-D1BD2FF4332A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B9DCCAD3-E262-4C00-8A95-6CE5DAE97088}" type="presOf" srcId="{3FFA0CE9-E56B-4332-9168-0C20F38E8E0B}" destId="{3F9579FB-56C8-4AAE-8E70-3AA32B15C175}" srcOrd="0" destOrd="1" presId="urn:microsoft.com/office/officeart/2005/8/layout/vList6"/>
    <dgm:cxn modelId="{F6D454FF-6E75-4BBF-97F6-FF36AD999D1C}" type="presOf" srcId="{CD7C768B-FEBE-4FB5-AC0B-D2F0DAB71432}" destId="{3F9579FB-56C8-4AAE-8E70-3AA32B15C175}" srcOrd="0" destOrd="2" presId="urn:microsoft.com/office/officeart/2005/8/layout/vList6"/>
    <dgm:cxn modelId="{1039C81F-8DD4-4A1F-A0DA-D2B8A2CDB039}" type="presOf" srcId="{FC56C842-AAF0-40E2-97BD-B44A9326E2B7}" destId="{3F9579FB-56C8-4AAE-8E70-3AA32B15C175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Q7. What is built-in function in C?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FC56C842-AAF0-40E2-97BD-B44A9326E2B7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Built-function is also known as library functions that are provided by the system. The most commonly used built-in functions in C are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scanf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printf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strcpy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strlwr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strcmp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strlen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strcat</a:t>
          </a: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and many more.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A822A0-F1D5-43C5-B4E5-80D3F4FED1C6}" type="parTrans" cxnId="{5CA14B43-FD16-4CCE-A71F-D8CB1710304A}">
      <dgm:prSet/>
      <dgm:spPr/>
      <dgm:t>
        <a:bodyPr/>
        <a:lstStyle/>
        <a:p>
          <a:endParaRPr lang="en-US"/>
        </a:p>
      </dgm:t>
    </dgm:pt>
    <dgm:pt modelId="{54B71213-AF86-40FB-B3AE-D1BD2FF4332A}" type="sibTrans" cxnId="{5CA14B43-FD16-4CCE-A71F-D8CB1710304A}">
      <dgm:prSet/>
      <dgm:spPr/>
      <dgm:t>
        <a:bodyPr/>
        <a:lstStyle/>
        <a:p>
          <a:endParaRPr lang="en-US"/>
        </a:p>
      </dgm:t>
    </dgm:pt>
    <dgm:pt modelId="{F43104C4-108D-49C5-88A7-DFE99747D2A6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E16A73-4E95-4C97-AAC9-50AD6E5F4952}" type="parTrans" cxnId="{0F0BFC15-45A1-4CFC-800E-5410A55D7959}">
      <dgm:prSet/>
      <dgm:spPr/>
    </dgm:pt>
    <dgm:pt modelId="{1CD003B8-B4F3-4EF1-A9B4-46A4544AEF95}" type="sibTrans" cxnId="{0F0BFC15-45A1-4CFC-800E-5410A55D7959}">
      <dgm:prSet/>
      <dgm:spPr/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9C81F-8DD4-4A1F-A0DA-D2B8A2CDB039}" type="presOf" srcId="{FC56C842-AAF0-40E2-97BD-B44A9326E2B7}" destId="{3F9579FB-56C8-4AAE-8E70-3AA32B15C175}" srcOrd="0" destOrd="1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0F0BFC15-45A1-4CFC-800E-5410A55D7959}" srcId="{CCF5665E-0572-49B6-9EF0-E7DF78FBE360}" destId="{F43104C4-108D-49C5-88A7-DFE99747D2A6}" srcOrd="0" destOrd="0" parTransId="{7BE16A73-4E95-4C97-AAC9-50AD6E5F4952}" sibTransId="{1CD003B8-B4F3-4EF1-A9B4-46A4544AEF95}"/>
    <dgm:cxn modelId="{5CA14B43-FD16-4CCE-A71F-D8CB1710304A}" srcId="{CCF5665E-0572-49B6-9EF0-E7DF78FBE360}" destId="{FC56C842-AAF0-40E2-97BD-B44A9326E2B7}" srcOrd="1" destOrd="0" parTransId="{B8A822A0-F1D5-43C5-B4E5-80D3F4FED1C6}" sibTransId="{54B71213-AF86-40FB-B3AE-D1BD2FF4332A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4DB52696-1E57-4A92-94E7-B9C0DBF609D5}" type="presOf" srcId="{F43104C4-108D-49C5-88A7-DFE99747D2A6}" destId="{3F9579FB-56C8-4AAE-8E70-3AA32B15C175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Q8. What is recursion in C?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FC56C842-AAF0-40E2-97BD-B44A9326E2B7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when a function calls itself, this technique is called Recursion. Also, this function is known as recursive function.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A822A0-F1D5-43C5-B4E5-80D3F4FED1C6}" type="parTrans" cxnId="{5CA14B43-FD16-4CCE-A71F-D8CB1710304A}">
      <dgm:prSet/>
      <dgm:spPr/>
      <dgm:t>
        <a:bodyPr/>
        <a:lstStyle/>
        <a:p>
          <a:endParaRPr lang="en-US"/>
        </a:p>
      </dgm:t>
    </dgm:pt>
    <dgm:pt modelId="{54B71213-AF86-40FB-B3AE-D1BD2FF4332A}" type="sibTrans" cxnId="{5CA14B43-FD16-4CCE-A71F-D8CB1710304A}">
      <dgm:prSet/>
      <dgm:spPr/>
      <dgm:t>
        <a:bodyPr/>
        <a:lstStyle/>
        <a:p>
          <a:endParaRPr lang="en-US"/>
        </a:p>
      </dgm:t>
    </dgm:pt>
    <dgm:pt modelId="{F43104C4-108D-49C5-88A7-DFE99747D2A6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E16A73-4E95-4C97-AAC9-50AD6E5F4952}" type="parTrans" cxnId="{0F0BFC15-45A1-4CFC-800E-5410A55D7959}">
      <dgm:prSet/>
      <dgm:spPr/>
      <dgm:t>
        <a:bodyPr/>
        <a:lstStyle/>
        <a:p>
          <a:endParaRPr lang="en-US"/>
        </a:p>
      </dgm:t>
    </dgm:pt>
    <dgm:pt modelId="{1CD003B8-B4F3-4EF1-A9B4-46A4544AEF95}" type="sibTrans" cxnId="{0F0BFC15-45A1-4CFC-800E-5410A55D7959}">
      <dgm:prSet/>
      <dgm:spPr/>
      <dgm:t>
        <a:bodyPr/>
        <a:lstStyle/>
        <a:p>
          <a:endParaRPr lang="en-US"/>
        </a:p>
      </dgm:t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9C81F-8DD4-4A1F-A0DA-D2B8A2CDB039}" type="presOf" srcId="{FC56C842-AAF0-40E2-97BD-B44A9326E2B7}" destId="{3F9579FB-56C8-4AAE-8E70-3AA32B15C175}" srcOrd="0" destOrd="1" presId="urn:microsoft.com/office/officeart/2005/8/layout/vList6"/>
    <dgm:cxn modelId="{0F0BFC15-45A1-4CFC-800E-5410A55D7959}" srcId="{CCF5665E-0572-49B6-9EF0-E7DF78FBE360}" destId="{F43104C4-108D-49C5-88A7-DFE99747D2A6}" srcOrd="0" destOrd="0" parTransId="{7BE16A73-4E95-4C97-AAC9-50AD6E5F4952}" sibTransId="{1CD003B8-B4F3-4EF1-A9B4-46A4544AEF95}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5CA14B43-FD16-4CCE-A71F-D8CB1710304A}" srcId="{CCF5665E-0572-49B6-9EF0-E7DF78FBE360}" destId="{FC56C842-AAF0-40E2-97BD-B44A9326E2B7}" srcOrd="1" destOrd="0" parTransId="{B8A822A0-F1D5-43C5-B4E5-80D3F4FED1C6}" sibTransId="{54B71213-AF86-40FB-B3AE-D1BD2FF4332A}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4DB52696-1E57-4A92-94E7-B9C0DBF609D5}" type="presOf" srcId="{F43104C4-108D-49C5-88A7-DFE99747D2A6}" destId="{3F9579FB-56C8-4AAE-8E70-3AA32B15C175}" srcOrd="0" destOrd="0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1BCD43-E784-4094-86F0-94867CAE1A6B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5665E-0572-49B6-9EF0-E7DF78FBE360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Q9. What are the basic data types supported in C programming?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7667A-E287-468F-BA7D-095A29D36D39}" type="parTrans" cxnId="{40C8EA51-17E7-43C7-915E-23048A19B0C4}">
      <dgm:prSet/>
      <dgm:spPr/>
      <dgm:t>
        <a:bodyPr/>
        <a:lstStyle/>
        <a:p>
          <a:endParaRPr lang="en-US"/>
        </a:p>
      </dgm:t>
    </dgm:pt>
    <dgm:pt modelId="{F99ABC36-7DF6-4800-8F79-53FCF7FAFDFB}" type="sibTrans" cxnId="{40C8EA51-17E7-43C7-915E-23048A19B0C4}">
      <dgm:prSet/>
      <dgm:spPr/>
      <dgm:t>
        <a:bodyPr/>
        <a:lstStyle/>
        <a:p>
          <a:endParaRPr lang="en-US"/>
        </a:p>
      </dgm:t>
    </dgm:pt>
    <dgm:pt modelId="{F43104C4-108D-49C5-88A7-DFE99747D2A6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E16A73-4E95-4C97-AAC9-50AD6E5F4952}" type="parTrans" cxnId="{0F0BFC15-45A1-4CFC-800E-5410A55D7959}">
      <dgm:prSet/>
      <dgm:spPr/>
      <dgm:t>
        <a:bodyPr/>
        <a:lstStyle/>
        <a:p>
          <a:endParaRPr lang="en-US"/>
        </a:p>
      </dgm:t>
    </dgm:pt>
    <dgm:pt modelId="{1CD003B8-B4F3-4EF1-A9B4-46A4544AEF95}" type="sibTrans" cxnId="{0F0BFC15-45A1-4CFC-800E-5410A55D7959}">
      <dgm:prSet/>
      <dgm:spPr/>
      <dgm:t>
        <a:bodyPr/>
        <a:lstStyle/>
        <a:p>
          <a:endParaRPr lang="en-US"/>
        </a:p>
      </dgm:t>
    </dgm:pt>
    <dgm:pt modelId="{017ABEF3-419A-4FEE-AE08-9208EA00BB0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FB1C8-AB43-4FC8-A42D-9B47E0FEACE2}" type="parTrans" cxnId="{9D1311F0-D04B-4BBE-ABCB-2A6AF865F07B}">
      <dgm:prSet/>
      <dgm:spPr/>
    </dgm:pt>
    <dgm:pt modelId="{C34B6693-B6DE-4999-A77A-E7086B152C6D}" type="sibTrans" cxnId="{9D1311F0-D04B-4BBE-ABCB-2A6AF865F07B}">
      <dgm:prSet/>
      <dgm:spPr/>
    </dgm:pt>
    <dgm:pt modelId="{A19090B2-3755-408C-8C87-C466DE4E11D4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C4FB30-D3D0-407E-996E-B24B172CE7CC}" type="parTrans" cxnId="{7E8EEE4A-A9F5-4C6C-9975-0DE68943DE38}">
      <dgm:prSet/>
      <dgm:spPr/>
    </dgm:pt>
    <dgm:pt modelId="{3BE982B3-B979-4986-A8BF-F516F9EC32D0}" type="sibTrans" cxnId="{7E8EEE4A-A9F5-4C6C-9975-0DE68943DE38}">
      <dgm:prSet/>
      <dgm:spPr/>
    </dgm:pt>
    <dgm:pt modelId="{332589A3-37D8-4862-817D-5C4D28364095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7029D-222F-4AE6-BB76-85BF4DB0E277}" type="parTrans" cxnId="{37C3757F-20F0-41D8-A326-58A56AC6ECD4}">
      <dgm:prSet/>
      <dgm:spPr/>
    </dgm:pt>
    <dgm:pt modelId="{0302157B-5040-4FCA-B386-9CFE754974F4}" type="sibTrans" cxnId="{37C3757F-20F0-41D8-A326-58A56AC6ECD4}">
      <dgm:prSet/>
      <dgm:spPr/>
    </dgm:pt>
    <dgm:pt modelId="{A1CD36A5-FB19-4F86-8A69-623E581728E1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char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69A9D-5247-4D2F-82B4-EA8AA2A043DD}" type="parTrans" cxnId="{E1B364AD-4B2E-4D88-A9A7-0BAD326CD419}">
      <dgm:prSet/>
      <dgm:spPr/>
    </dgm:pt>
    <dgm:pt modelId="{30DA82F1-22F4-476F-9116-5A8E28AA0CC0}" type="sibTrans" cxnId="{E1B364AD-4B2E-4D88-A9A7-0BAD326CD419}">
      <dgm:prSet/>
      <dgm:spPr/>
    </dgm:pt>
    <dgm:pt modelId="{44F1AB8F-F9BF-4709-AEA4-FE65C4A16241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double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D92894-0FBB-426D-A94D-26C9AEF7FCC7}" type="parTrans" cxnId="{1AEF37F6-6731-467D-B25F-8A04BB6B21D0}">
      <dgm:prSet/>
      <dgm:spPr/>
    </dgm:pt>
    <dgm:pt modelId="{4080AD87-C79F-4680-A94D-E596D7C9D71B}" type="sibTrans" cxnId="{1AEF37F6-6731-467D-B25F-8A04BB6B21D0}">
      <dgm:prSet/>
      <dgm:spPr/>
    </dgm:pt>
    <dgm:pt modelId="{BE761400-DE8E-417D-9D50-D4EE6ED57B8D}" type="pres">
      <dgm:prSet presAssocID="{FA1BCD43-E784-4094-86F0-94867CAE1A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E8474B-9D02-4C07-8CED-4624A133ED68}" type="pres">
      <dgm:prSet presAssocID="{CCF5665E-0572-49B6-9EF0-E7DF78FBE360}" presName="linNode" presStyleCnt="0"/>
      <dgm:spPr/>
    </dgm:pt>
    <dgm:pt modelId="{CF0B20D9-D2BB-43F4-8B91-AE1976ADE071}" type="pres">
      <dgm:prSet presAssocID="{CCF5665E-0572-49B6-9EF0-E7DF78FBE360}" presName="parentShp" presStyleLbl="node1" presStyleIdx="0" presStyleCnt="1" custLinFactNeighborX="-464" custLinFactNeighborY="-23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579FB-56C8-4AAE-8E70-3AA32B15C175}" type="pres">
      <dgm:prSet presAssocID="{CCF5665E-0572-49B6-9EF0-E7DF78FBE360}" presName="childShp" presStyleLbl="bgAccFollowNode1" presStyleIdx="0" presStyleCnt="1" custScaleX="127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B027D3-C03D-4EE1-B236-8039E432AA39}" type="presOf" srcId="{FA1BCD43-E784-4094-86F0-94867CAE1A6B}" destId="{BE761400-DE8E-417D-9D50-D4EE6ED57B8D}" srcOrd="0" destOrd="0" presId="urn:microsoft.com/office/officeart/2005/8/layout/vList6"/>
    <dgm:cxn modelId="{B1ECEF1E-1BC7-4AAD-B769-E152ACA11496}" type="presOf" srcId="{332589A3-37D8-4862-817D-5C4D28364095}" destId="{3F9579FB-56C8-4AAE-8E70-3AA32B15C175}" srcOrd="0" destOrd="3" presId="urn:microsoft.com/office/officeart/2005/8/layout/vList6"/>
    <dgm:cxn modelId="{6621D68F-CB2A-4370-9A4A-66E90A984B32}" type="presOf" srcId="{44F1AB8F-F9BF-4709-AEA4-FE65C4A16241}" destId="{3F9579FB-56C8-4AAE-8E70-3AA32B15C175}" srcOrd="0" destOrd="5" presId="urn:microsoft.com/office/officeart/2005/8/layout/vList6"/>
    <dgm:cxn modelId="{5779561F-127B-4BD3-BBA9-6B89E8C11C3D}" type="presOf" srcId="{A19090B2-3755-408C-8C87-C466DE4E11D4}" destId="{3F9579FB-56C8-4AAE-8E70-3AA32B15C175}" srcOrd="0" destOrd="1" presId="urn:microsoft.com/office/officeart/2005/8/layout/vList6"/>
    <dgm:cxn modelId="{40C8EA51-17E7-43C7-915E-23048A19B0C4}" srcId="{FA1BCD43-E784-4094-86F0-94867CAE1A6B}" destId="{CCF5665E-0572-49B6-9EF0-E7DF78FBE360}" srcOrd="0" destOrd="0" parTransId="{8487667A-E287-468F-BA7D-095A29D36D39}" sibTransId="{F99ABC36-7DF6-4800-8F79-53FCF7FAFDFB}"/>
    <dgm:cxn modelId="{7E8EEE4A-A9F5-4C6C-9975-0DE68943DE38}" srcId="{CCF5665E-0572-49B6-9EF0-E7DF78FBE360}" destId="{A19090B2-3755-408C-8C87-C466DE4E11D4}" srcOrd="1" destOrd="0" parTransId="{49C4FB30-D3D0-407E-996E-B24B172CE7CC}" sibTransId="{3BE982B3-B979-4986-A8BF-F516F9EC32D0}"/>
    <dgm:cxn modelId="{1AEF37F6-6731-467D-B25F-8A04BB6B21D0}" srcId="{CCF5665E-0572-49B6-9EF0-E7DF78FBE360}" destId="{44F1AB8F-F9BF-4709-AEA4-FE65C4A16241}" srcOrd="5" destOrd="0" parTransId="{FBD92894-0FBB-426D-A94D-26C9AEF7FCC7}" sibTransId="{4080AD87-C79F-4680-A94D-E596D7C9D71B}"/>
    <dgm:cxn modelId="{E1B364AD-4B2E-4D88-A9A7-0BAD326CD419}" srcId="{CCF5665E-0572-49B6-9EF0-E7DF78FBE360}" destId="{A1CD36A5-FB19-4F86-8A69-623E581728E1}" srcOrd="4" destOrd="0" parTransId="{83169A9D-5247-4D2F-82B4-EA8AA2A043DD}" sibTransId="{30DA82F1-22F4-476F-9116-5A8E28AA0CC0}"/>
    <dgm:cxn modelId="{9D1311F0-D04B-4BBE-ABCB-2A6AF865F07B}" srcId="{CCF5665E-0572-49B6-9EF0-E7DF78FBE360}" destId="{017ABEF3-419A-4FEE-AE08-9208EA00BB00}" srcOrd="0" destOrd="0" parTransId="{65CFB1C8-AB43-4FC8-A42D-9B47E0FEACE2}" sibTransId="{C34B6693-B6DE-4999-A77A-E7086B152C6D}"/>
    <dgm:cxn modelId="{37C3757F-20F0-41D8-A326-58A56AC6ECD4}" srcId="{CCF5665E-0572-49B6-9EF0-E7DF78FBE360}" destId="{332589A3-37D8-4862-817D-5C4D28364095}" srcOrd="3" destOrd="0" parTransId="{35E7029D-222F-4AE6-BB76-85BF4DB0E277}" sibTransId="{0302157B-5040-4FCA-B386-9CFE754974F4}"/>
    <dgm:cxn modelId="{8C1CC3A0-6114-4184-963B-59F35F54C606}" type="presOf" srcId="{A1CD36A5-FB19-4F86-8A69-623E581728E1}" destId="{3F9579FB-56C8-4AAE-8E70-3AA32B15C175}" srcOrd="0" destOrd="4" presId="urn:microsoft.com/office/officeart/2005/8/layout/vList6"/>
    <dgm:cxn modelId="{758458D6-A543-4F69-B096-4722410498E0}" type="presOf" srcId="{CCF5665E-0572-49B6-9EF0-E7DF78FBE360}" destId="{CF0B20D9-D2BB-43F4-8B91-AE1976ADE071}" srcOrd="0" destOrd="0" presId="urn:microsoft.com/office/officeart/2005/8/layout/vList6"/>
    <dgm:cxn modelId="{BF69FCD9-F9E6-40F3-97D3-145B2C41B821}" type="presOf" srcId="{017ABEF3-419A-4FEE-AE08-9208EA00BB00}" destId="{3F9579FB-56C8-4AAE-8E70-3AA32B15C175}" srcOrd="0" destOrd="0" presId="urn:microsoft.com/office/officeart/2005/8/layout/vList6"/>
    <dgm:cxn modelId="{0F0BFC15-45A1-4CFC-800E-5410A55D7959}" srcId="{CCF5665E-0572-49B6-9EF0-E7DF78FBE360}" destId="{F43104C4-108D-49C5-88A7-DFE99747D2A6}" srcOrd="2" destOrd="0" parTransId="{7BE16A73-4E95-4C97-AAC9-50AD6E5F4952}" sibTransId="{1CD003B8-B4F3-4EF1-A9B4-46A4544AEF95}"/>
    <dgm:cxn modelId="{4DB52696-1E57-4A92-94E7-B9C0DBF609D5}" type="presOf" srcId="{F43104C4-108D-49C5-88A7-DFE99747D2A6}" destId="{3F9579FB-56C8-4AAE-8E70-3AA32B15C175}" srcOrd="0" destOrd="2" presId="urn:microsoft.com/office/officeart/2005/8/layout/vList6"/>
    <dgm:cxn modelId="{70D39A1A-CCA3-4BB9-BE1A-3F27FD9808C1}" type="presParOf" srcId="{BE761400-DE8E-417D-9D50-D4EE6ED57B8D}" destId="{74E8474B-9D02-4C07-8CED-4624A133ED68}" srcOrd="0" destOrd="0" presId="urn:microsoft.com/office/officeart/2005/8/layout/vList6"/>
    <dgm:cxn modelId="{EE34EDF4-7E70-424E-96FF-4529FA3E3EB9}" type="presParOf" srcId="{74E8474B-9D02-4C07-8CED-4624A133ED68}" destId="{CF0B20D9-D2BB-43F4-8B91-AE1976ADE071}" srcOrd="0" destOrd="0" presId="urn:microsoft.com/office/officeart/2005/8/layout/vList6"/>
    <dgm:cxn modelId="{4B150FC9-72AF-4C26-89E6-6BFB272565D6}" type="presParOf" srcId="{74E8474B-9D02-4C07-8CED-4624A133ED68}" destId="{3F9579FB-56C8-4AAE-8E70-3AA32B15C1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4168502" y="0"/>
          <a:ext cx="625275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Simple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Portable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Structured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Memory management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Speed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Extensible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8502" y="460677"/>
        <a:ext cx="4870722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4168502" cy="36854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Q1.What are  the features of C language?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907" y="179907"/>
        <a:ext cx="3808688" cy="33256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variables and functions that are declared using the keyword 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Static 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are considered as Static Variable and Static Functions. The variables declared using Static keyword will have their scope restricted to the function in which they are declared.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Q10. What are static variables and functions?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array is a simple data structure that stores multiple elements of the same datatype in a reserved and sequential manner. There are three types of arrays, namely,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One Dimensional Array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Two Dimensional Array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Multi-Dimensional Array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Q11. What is an array?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Array elements store in a sequential manner, so using the array index we can access the array elements.</a:t>
          </a:r>
          <a:r>
            <a:rPr lang="en-US" sz="2400" b="1" i="0" kern="1200" smtClean="0"/>
            <a:t>int</a:t>
          </a:r>
          <a:r>
            <a:rPr lang="en-US" sz="2400" b="0" i="0" kern="1200" smtClean="0"/>
            <a:t> </a:t>
          </a: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data[5]= {1,2,3,4,5};                          </a:t>
          </a:r>
          <a:r>
            <a:rPr lang="en-US" sz="20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printf("First Element = %d\n",data[0]);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Q12. How do you access the values within an array?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accordance with the data type, the array will accept default values.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Q13. </a:t>
          </a:r>
          <a:r>
            <a:rPr lang="en-US" sz="2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will happen if an array is not initialized?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No, we must specify a size before declaring an array. An error will be generated at compile time if an array is declared without a size.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Q14. </a:t>
          </a:r>
          <a:r>
            <a:rPr lang="en-US" sz="2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it possible to declare an array without specifying its size?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Traverse, Insertion, Deletion, Search, Search, and Update are the basic operations of arrays.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Q15. </a:t>
          </a:r>
          <a:r>
            <a:rPr lang="en-US" sz="2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are the basic operations of arrays?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for(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= 0;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&lt;n/2;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++)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{ 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temp =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]; 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 =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[n-i-1]; 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arr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[n-i-1] = temp;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}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Q16. </a:t>
          </a:r>
          <a:r>
            <a:rPr lang="en-US" sz="2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Write a program to reverse the elements of an array?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 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Entry Controlled</a:t>
          </a: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Loop, loop body is checked after checking the test condition i.e. condition is checked first after that loop body will execute while in 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Exit Controlled</a:t>
          </a: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Loop, loop body will be executed first after that loop’s test condition is checked.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Entry Controlled Loops are : for, while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Exit Controlled Loop is : do while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Q17. Difference between entry controlled and exit controlled loop?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C Programming, some special statements are used to transfer program control to one location to other location. There are following jumping statements are used in c: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goto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break</a:t>
          </a:r>
          <a:endParaRPr lang="en-US" sz="2400" b="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continue</a:t>
          </a:r>
          <a:endParaRPr lang="en-US" sz="2400" b="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Q18. </a:t>
          </a:r>
          <a:r>
            <a:rPr lang="en-US" sz="2800" b="1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are the jumping statements in C Language and how these work?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A loop which is never finished is known as </a:t>
          </a:r>
          <a:r>
            <a:rPr lang="en-US" sz="2400" b="1" i="0" kern="1200" dirty="0" smtClean="0"/>
            <a:t>infinite loop</a:t>
          </a:r>
          <a:r>
            <a:rPr lang="en-US" sz="2400" b="0" i="0" kern="1200" dirty="0" smtClean="0"/>
            <a:t>, it means the looping condition is always true, so that loop never terminate. Infinite loop is very useful in embedded systems.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Q19. </a:t>
          </a:r>
          <a:r>
            <a:rPr lang="en-US" sz="2800" b="1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infinite loop?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4168502" y="0"/>
          <a:ext cx="625275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variable which is declared inside function or block is known as a local variable.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variable which is declared outside function or block is known as a global variable.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8502" y="460677"/>
        <a:ext cx="4870722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4168502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Q2.What is the difference between local variable and global variable?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907" y="179907"/>
        <a:ext cx="3808688" cy="33256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/>
            <a:t>No</a:t>
          </a:r>
          <a:r>
            <a:rPr lang="en-US" sz="2400" b="0" i="0" kern="1200" dirty="0" smtClean="0"/>
            <a:t>, continue statement can only be used within the loops only, it can be any loop while, do while or for. If we use continue statement without using loop , there will be a compiler error "misplaced continue".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Q20. </a:t>
          </a:r>
          <a:r>
            <a:rPr lang="en-US" sz="28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Can we use continue statement without using loop?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A pointer is a variable that stores the address of another variable in </a:t>
          </a:r>
          <a:r>
            <a:rPr lang="en-US" sz="2400" b="0" i="0" kern="1200" dirty="0" smtClean="0">
              <a:hlinkClick xmlns:r="http://schemas.openxmlformats.org/officeDocument/2006/relationships" r:id="rId1" tooltip="Important C interview questions with answers"/>
            </a:rPr>
            <a:t>C language</a:t>
          </a:r>
          <a:r>
            <a:rPr lang="en-US" sz="2400" b="0" i="0" kern="1200" dirty="0" smtClean="0"/>
            <a:t>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Q21. </a:t>
          </a:r>
          <a:r>
            <a:rPr lang="en-US" sz="2800" b="0" i="0" u="none" kern="1200" dirty="0" smtClean="0"/>
            <a:t>What is pointer?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A- *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B- &amp;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C- &amp;&amp;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D- ||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Q22. </a:t>
          </a:r>
          <a:r>
            <a:rPr lang="en-US" sz="28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operator used to get value at address stored in pointer variable is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null reference or null pointer is a value saved for indicating that the reference or pointer does not refer to a valid object. 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Q23. </a:t>
          </a:r>
          <a:r>
            <a:rPr lang="en-US" sz="28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null pointer?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772334" y="0"/>
          <a:ext cx="764473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a pointer holds another pointer's address, then such pointer is known as double-pointer or pointer-to-pointer.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example, 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int **pointer;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334" y="460677"/>
        <a:ext cx="6262702" cy="2764065"/>
      </dsp:txXfrm>
    </dsp:sp>
    <dsp:sp modelId="{CF0B20D9-D2BB-43F4-8B91-AE1976ADE071}">
      <dsp:nvSpPr>
        <dsp:cNvPr id="0" name=""/>
        <dsp:cNvSpPr/>
      </dsp:nvSpPr>
      <dsp:spPr>
        <a:xfrm>
          <a:off x="1156" y="0"/>
          <a:ext cx="2768146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Q24. </a:t>
          </a:r>
          <a:r>
            <a:rPr lang="en-US" sz="2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Explain the term double-pointer.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86" y="135130"/>
        <a:ext cx="2497886" cy="341515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2561095" y="0"/>
          <a:ext cx="7855530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(a=1; a&lt;=100; a++)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printf ("%d\n", a * a);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Answer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a=1;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while (a&lt;=100) {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printf ("%d\n", a * a);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a++;   }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61095" y="460677"/>
        <a:ext cx="6473498" cy="2764065"/>
      </dsp:txXfrm>
    </dsp:sp>
    <dsp:sp modelId="{CF0B20D9-D2BB-43F4-8B91-AE1976ADE071}">
      <dsp:nvSpPr>
        <dsp:cNvPr id="0" name=""/>
        <dsp:cNvSpPr/>
      </dsp:nvSpPr>
      <dsp:spPr>
        <a:xfrm>
          <a:off x="1831" y="0"/>
          <a:ext cx="255646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Q25. </a:t>
          </a:r>
          <a:r>
            <a:rPr lang="en-US" sz="2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the equivalent code of the following statement in WHILE LOOP format?.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627" y="124796"/>
        <a:ext cx="2306872" cy="3435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4168502" y="0"/>
          <a:ext cx="6252754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Format specifiers define the type of data 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(Input </a:t>
          </a: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 output)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%d-int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%f-float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%c-char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8502" y="460677"/>
        <a:ext cx="4870722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4168502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Q3.What is format specifier in c programming?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907" y="179907"/>
        <a:ext cx="3808688" cy="3325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 Represent the number (integer)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Float – Number with a fraction part.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Double – Double-precision floating-point value</a:t>
          </a:r>
          <a:endParaRPr lang="en-US" sz="2400" b="1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Char – Single character</a:t>
          </a:r>
          <a:endParaRPr lang="en-US" sz="2400" b="1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Void – Special purpose type without any value.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Q4.What are the basic data types associated with c?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‘++a”  is called prefixed increment and the increment will happen first on a variable. ‘a++’ is called postfix increment and the increment happens after the value of a variable used for the operations.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Q5.What is thedifference between a++ and ++a?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printf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 is used to print the output on the display.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scanf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 is used to read formatted data from the keyboard. </a:t>
          </a:r>
          <a:endParaRPr lang="en-US" sz="2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Q6. What is the use of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printf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 and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scanf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Built-function is also known as library functions that are provided by the system. The most commonly used built-in functions in C are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scanf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printf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strcpy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strlwr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strcmp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strlen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strcat</a:t>
          </a: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and many more.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Q7. What is built-in function in C?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when a function calls itself, this technique is called Recursion. Also, this function is known as recursive function.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Q8. What is recursion in C?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79FB-56C8-4AAE-8E70-3AA32B15C175}">
      <dsp:nvSpPr>
        <dsp:cNvPr id="0" name=""/>
        <dsp:cNvSpPr/>
      </dsp:nvSpPr>
      <dsp:spPr>
        <a:xfrm>
          <a:off x="3573981" y="0"/>
          <a:ext cx="6843389" cy="36854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char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double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3981" y="460677"/>
        <a:ext cx="5461357" cy="2764065"/>
      </dsp:txXfrm>
    </dsp:sp>
    <dsp:sp modelId="{CF0B20D9-D2BB-43F4-8B91-AE1976ADE071}">
      <dsp:nvSpPr>
        <dsp:cNvPr id="0" name=""/>
        <dsp:cNvSpPr/>
      </dsp:nvSpPr>
      <dsp:spPr>
        <a:xfrm>
          <a:off x="0" y="0"/>
          <a:ext cx="3570094" cy="3685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Q9. What are the basic data types supported in C programming?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78" y="174278"/>
        <a:ext cx="3221538" cy="3336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E36C-4D79-4392-9B53-0513A3480F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E191-F363-4195-81B0-6F86092D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32423" y="262969"/>
            <a:ext cx="797642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Technologies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School of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52" y="181114"/>
            <a:ext cx="2583148" cy="11700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975" y="3136301"/>
            <a:ext cx="9566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 TECHNICAL INTERVIEW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PROBLEM SOLVING(21CSS101J)</a:t>
            </a:r>
          </a:p>
        </p:txBody>
      </p:sp>
    </p:spTree>
    <p:extLst>
      <p:ext uri="{BB962C8B-B14F-4D97-AF65-F5344CB8AC3E}">
        <p14:creationId xmlns:p14="http://schemas.microsoft.com/office/powerpoint/2010/main" val="17988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36858472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5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84012158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3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6249091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7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686333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40368499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5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05356134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4319435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4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26489163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95409916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0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15149340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1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54801"/>
              </p:ext>
            </p:extLst>
          </p:nvPr>
        </p:nvGraphicFramePr>
        <p:xfrm>
          <a:off x="1640114" y="1474410"/>
          <a:ext cx="9223504" cy="492120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24991">
                  <a:extLst>
                    <a:ext uri="{9D8B030D-6E8A-4147-A177-3AD203B41FA5}">
                      <a16:colId xmlns:a16="http://schemas.microsoft.com/office/drawing/2014/main" val="3971530766"/>
                    </a:ext>
                  </a:extLst>
                </a:gridCol>
                <a:gridCol w="1774726">
                  <a:extLst>
                    <a:ext uri="{9D8B030D-6E8A-4147-A177-3AD203B41FA5}">
                      <a16:colId xmlns:a16="http://schemas.microsoft.com/office/drawing/2014/main" val="2760506157"/>
                    </a:ext>
                  </a:extLst>
                </a:gridCol>
                <a:gridCol w="1823251">
                  <a:extLst>
                    <a:ext uri="{9D8B030D-6E8A-4147-A177-3AD203B41FA5}">
                      <a16:colId xmlns:a16="http://schemas.microsoft.com/office/drawing/2014/main" val="732584507"/>
                    </a:ext>
                  </a:extLst>
                </a:gridCol>
                <a:gridCol w="1822511">
                  <a:extLst>
                    <a:ext uri="{9D8B030D-6E8A-4147-A177-3AD203B41FA5}">
                      <a16:colId xmlns:a16="http://schemas.microsoft.com/office/drawing/2014/main" val="3841801432"/>
                    </a:ext>
                  </a:extLst>
                </a:gridCol>
                <a:gridCol w="1778025">
                  <a:extLst>
                    <a:ext uri="{9D8B030D-6E8A-4147-A177-3AD203B41FA5}">
                      <a16:colId xmlns:a16="http://schemas.microsoft.com/office/drawing/2014/main" val="1108445996"/>
                    </a:ext>
                  </a:extLst>
                </a:gridCol>
              </a:tblGrid>
              <a:tr h="11459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Outstanding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Satisfactory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Unsatisfactory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669608"/>
                  </a:ext>
                </a:extLst>
              </a:tr>
              <a:tr h="8838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18811"/>
                  </a:ext>
                </a:extLst>
              </a:tr>
              <a:tr h="963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Solving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58548"/>
                  </a:ext>
                </a:extLst>
              </a:tr>
              <a:tr h="963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Competency</a:t>
                      </a:r>
                      <a:endParaRPr lang="en-US" sz="2000" b="1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670372"/>
                  </a:ext>
                </a:extLst>
              </a:tr>
              <a:tr h="963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350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9098" y="233444"/>
            <a:ext cx="9566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RUBRICS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PLACEMENT TECHNICAL INTERVIEW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PROBLEM SOLVING(21CSS101J)</a:t>
            </a:r>
          </a:p>
        </p:txBody>
      </p:sp>
    </p:spTree>
    <p:extLst>
      <p:ext uri="{BB962C8B-B14F-4D97-AF65-F5344CB8AC3E}">
        <p14:creationId xmlns:p14="http://schemas.microsoft.com/office/powerpoint/2010/main" val="27397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38059740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3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09227298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1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45367995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8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11659644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5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78415054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39815147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2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4950162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50158958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7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ogo Stock Illustrations – 6,904 Thank You Log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60" y="1133475"/>
            <a:ext cx="76200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7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17722584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4376244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4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30044527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8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30966731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14667927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99339951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5608" y="539820"/>
            <a:ext cx="580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INTERVIEW QUESTIONS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4965894"/>
              </p:ext>
            </p:extLst>
          </p:nvPr>
        </p:nvGraphicFramePr>
        <p:xfrm>
          <a:off x="1025608" y="1756229"/>
          <a:ext cx="10421257" cy="36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7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865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</dc:creator>
  <cp:lastModifiedBy>Jose</cp:lastModifiedBy>
  <cp:revision>31</cp:revision>
  <dcterms:created xsi:type="dcterms:W3CDTF">2023-09-13T05:18:18Z</dcterms:created>
  <dcterms:modified xsi:type="dcterms:W3CDTF">2023-09-14T05:31:45Z</dcterms:modified>
</cp:coreProperties>
</file>