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F74-26A6-6E42-B94B-7D260B2AB635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65DA-E9BE-8D46-89B4-FA9420E7D9D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F74-26A6-6E42-B94B-7D260B2AB635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65DA-E9BE-8D46-89B4-FA9420E7D9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F74-26A6-6E42-B94B-7D260B2AB635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65DA-E9BE-8D46-89B4-FA9420E7D9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F74-26A6-6E42-B94B-7D260B2AB635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65DA-E9BE-8D46-89B4-FA9420E7D9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F74-26A6-6E42-B94B-7D260B2AB635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65DA-E9BE-8D46-89B4-FA9420E7D9D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F74-26A6-6E42-B94B-7D260B2AB635}" type="datetimeFigureOut">
              <a:rPr lang="en-US" smtClean="0"/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65DA-E9BE-8D46-89B4-FA9420E7D9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F74-26A6-6E42-B94B-7D260B2AB635}" type="datetimeFigureOut">
              <a:rPr lang="en-US" smtClean="0"/>
              <a:t>9/11/15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65DA-E9BE-8D46-89B4-FA9420E7D9D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F74-26A6-6E42-B94B-7D260B2AB635}" type="datetimeFigureOut">
              <a:rPr lang="en-US" smtClean="0"/>
              <a:t>9/11/15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65DA-E9BE-8D46-89B4-FA9420E7D9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F74-26A6-6E42-B94B-7D260B2AB635}" type="datetimeFigureOut">
              <a:rPr lang="en-US" smtClean="0"/>
              <a:t>9/11/15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65DA-E9BE-8D46-89B4-FA9420E7D9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F74-26A6-6E42-B94B-7D260B2AB635}" type="datetimeFigureOut">
              <a:rPr lang="en-US" smtClean="0"/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65DA-E9BE-8D46-89B4-FA9420E7D9D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F74-26A6-6E42-B94B-7D260B2AB635}" type="datetimeFigureOut">
              <a:rPr lang="en-US" smtClean="0"/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65DA-E9BE-8D46-89B4-FA9420E7D9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6081F74-26A6-6E42-B94B-7D260B2AB635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15665DA-E9BE-8D46-89B4-FA9420E7D9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Capture the conversation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Capture </a:t>
            </a:r>
            <a:r>
              <a:rPr lang="en-US" dirty="0"/>
              <a:t>the conversation</a:t>
            </a:r>
          </a:p>
        </p:txBody>
      </p:sp>
      <p:pic>
        <p:nvPicPr>
          <p:cNvPr id="4" name="Content Placeholder 3" descr="ExamplePi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7" r="6167"/>
          <a:stretch>
            <a:fillRect/>
          </a:stretch>
        </p:blipFill>
        <p:spPr>
          <a:xfrm>
            <a:off x="1301750" y="1537622"/>
            <a:ext cx="5191125" cy="3204497"/>
          </a:xfrm>
        </p:spPr>
      </p:pic>
      <p:sp>
        <p:nvSpPr>
          <p:cNvPr id="7" name="TextBox 6"/>
          <p:cNvSpPr txBox="1"/>
          <p:nvPr/>
        </p:nvSpPr>
        <p:spPr>
          <a:xfrm>
            <a:off x="711199" y="5087818"/>
            <a:ext cx="7305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Comments on the NYT articles have diverse viewpoints.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Can I curate the comments to get the representative set that covers the entire spectrum?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807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Interface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76375" y="1952625"/>
            <a:ext cx="5715000" cy="777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the NY Times URL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7075" y="3175001"/>
            <a:ext cx="2971800" cy="2524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 Content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19600" y="3175001"/>
            <a:ext cx="2971800" cy="793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Comment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19600" y="4121151"/>
            <a:ext cx="2971800" cy="793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Comment 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19600" y="5121276"/>
            <a:ext cx="2971800" cy="793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Comment 3</a:t>
            </a:r>
            <a:endParaRPr lang="en-US" dirty="0"/>
          </a:p>
        </p:txBody>
      </p:sp>
      <p:pic>
        <p:nvPicPr>
          <p:cNvPr id="12" name="Picture 11" descr="NYT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0" y="762000"/>
            <a:ext cx="2540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12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Interface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76375" y="1952625"/>
            <a:ext cx="5715000" cy="777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http://</a:t>
            </a:r>
            <a:r>
              <a:rPr lang="en-US" dirty="0" err="1" smtClean="0"/>
              <a:t>www.nytimes.com</a:t>
            </a:r>
            <a:r>
              <a:rPr lang="en-US" dirty="0" smtClean="0"/>
              <a:t>/2015/09/11/us/politics/</a:t>
            </a:r>
            <a:r>
              <a:rPr lang="en-US" dirty="0" err="1" smtClean="0"/>
              <a:t>iran-nuclear-deal-senate.html?_r</a:t>
            </a:r>
            <a:r>
              <a:rPr lang="en-US" dirty="0" smtClean="0"/>
              <a:t>=0</a:t>
            </a:r>
            <a:endParaRPr lang="en-US" dirty="0"/>
          </a:p>
        </p:txBody>
      </p:sp>
      <p:pic>
        <p:nvPicPr>
          <p:cNvPr id="3" name="Picture 2" descr="Artic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7" y="2936875"/>
            <a:ext cx="3935524" cy="31273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6727" y="2936875"/>
            <a:ext cx="3935524" cy="327025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ment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36875"/>
            <a:ext cx="3289300" cy="1094065"/>
          </a:xfrm>
          <a:prstGeom prst="rect">
            <a:avLst/>
          </a:prstGeom>
        </p:spPr>
      </p:pic>
      <p:pic>
        <p:nvPicPr>
          <p:cNvPr id="9" name="Picture 8" descr="Comment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030940"/>
            <a:ext cx="3388963" cy="1064935"/>
          </a:xfrm>
          <a:prstGeom prst="rect">
            <a:avLst/>
          </a:prstGeom>
        </p:spPr>
      </p:pic>
      <p:pic>
        <p:nvPicPr>
          <p:cNvPr id="12" name="Picture 11" descr="Comment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092797"/>
            <a:ext cx="3388963" cy="97145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445000" y="2936875"/>
            <a:ext cx="3515963" cy="10940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45000" y="4030940"/>
            <a:ext cx="3515963" cy="106185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45000" y="5095875"/>
            <a:ext cx="3515963" cy="111125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NYT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762000"/>
            <a:ext cx="2540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30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NY Times Community API, NYT Articles API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RecommendationD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0" y="2505074"/>
            <a:ext cx="6045200" cy="40301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2480189"/>
            <a:ext cx="849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Distribution of the number of recommendations per comment of a sample article</a:t>
            </a:r>
            <a:endParaRPr lang="en-US" dirty="0"/>
          </a:p>
        </p:txBody>
      </p:sp>
      <p:pic>
        <p:nvPicPr>
          <p:cNvPr id="8" name="Picture 7" descr="NYT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0" y="762000"/>
            <a:ext cx="2540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6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3511550"/>
          </a:xfrm>
        </p:spPr>
        <p:txBody>
          <a:bodyPr>
            <a:normAutofit/>
          </a:bodyPr>
          <a:lstStyle/>
          <a:p>
            <a:r>
              <a:rPr lang="en-US" sz="1900" dirty="0" smtClean="0"/>
              <a:t>Feature set of the comments: </a:t>
            </a:r>
            <a:endParaRPr lang="en-US" sz="1900" dirty="0"/>
          </a:p>
          <a:p>
            <a:pPr marL="0" indent="0">
              <a:buNone/>
            </a:pPr>
            <a:r>
              <a:rPr lang="en-US" sz="1900" dirty="0" smtClean="0"/>
              <a:t>	- user ID, </a:t>
            </a:r>
            <a:r>
              <a:rPr lang="en-US" sz="1900" dirty="0"/>
              <a:t>user location</a:t>
            </a:r>
            <a:r>
              <a:rPr lang="en-US" sz="1900" dirty="0" smtClean="0"/>
              <a:t>, user trust, recommendations, editor 	selection, trusted, reply count</a:t>
            </a:r>
          </a:p>
          <a:p>
            <a:pPr marL="0" indent="0">
              <a:buNone/>
            </a:pPr>
            <a:r>
              <a:rPr lang="en-US" sz="1900" dirty="0"/>
              <a:t>	</a:t>
            </a:r>
            <a:r>
              <a:rPr lang="en-US" sz="1900" dirty="0" smtClean="0"/>
              <a:t>- bag of words for comment body </a:t>
            </a:r>
          </a:p>
          <a:p>
            <a:r>
              <a:rPr lang="en-US" sz="1900" dirty="0" smtClean="0"/>
              <a:t>Clustering algorithm for the bag of words models of the comment body </a:t>
            </a:r>
          </a:p>
          <a:p>
            <a:r>
              <a:rPr lang="en-US" sz="1900" dirty="0" smtClean="0"/>
              <a:t>Select a representative comment for the cluster using other comment features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1908174" y="4229100"/>
            <a:ext cx="1758951" cy="12636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159250" y="3959225"/>
            <a:ext cx="1549399" cy="8985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19474" y="5461000"/>
            <a:ext cx="2168526" cy="12636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81250" y="4492625"/>
            <a:ext cx="111125" cy="1111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92375" y="4857750"/>
            <a:ext cx="111125" cy="1111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38450" y="4686300"/>
            <a:ext cx="111125" cy="1111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838450" y="4492625"/>
            <a:ext cx="111125" cy="1111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82887" y="4857750"/>
            <a:ext cx="111125" cy="1111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735262" y="5222875"/>
            <a:ext cx="111125" cy="1111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33650" y="4645025"/>
            <a:ext cx="111125" cy="1111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86050" y="4797425"/>
            <a:ext cx="111125" cy="1111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38450" y="4949825"/>
            <a:ext cx="111125" cy="1111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90850" y="5102225"/>
            <a:ext cx="111125" cy="1111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143250" y="5254625"/>
            <a:ext cx="111125" cy="1111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flipV="1">
            <a:off x="4699001" y="4137660"/>
            <a:ext cx="142875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flipV="1">
            <a:off x="5178425" y="4137660"/>
            <a:ext cx="142875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flipV="1">
            <a:off x="5003800" y="4426585"/>
            <a:ext cx="142875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89782" y="4381498"/>
            <a:ext cx="45719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V="1">
            <a:off x="4860925" y="4622165"/>
            <a:ext cx="142875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flipH="1" flipV="1">
            <a:off x="4159250" y="5711825"/>
            <a:ext cx="196850" cy="1301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 flipH="1" flipV="1">
            <a:off x="5003800" y="6053454"/>
            <a:ext cx="132082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flipH="1" flipV="1">
            <a:off x="4356098" y="6165849"/>
            <a:ext cx="170183" cy="1682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flipH="1" flipV="1">
            <a:off x="4699001" y="5711824"/>
            <a:ext cx="304799" cy="1301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flipH="1" flipV="1">
            <a:off x="3857623" y="6165848"/>
            <a:ext cx="158751" cy="1682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997075" y="4745593"/>
            <a:ext cx="1860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representative comment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159250" y="4122974"/>
            <a:ext cx="19507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representative comment</a:t>
            </a:r>
          </a:p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857623" y="5842000"/>
            <a:ext cx="22523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representative comment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50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670</TotalTime>
  <Words>110</Words>
  <Application>Microsoft Macintosh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Capture the conversation</vt:lpstr>
      <vt:lpstr>Capture the conversation</vt:lpstr>
      <vt:lpstr>Web Interface </vt:lpstr>
      <vt:lpstr>Web Interface </vt:lpstr>
      <vt:lpstr>Data Sources</vt:lpstr>
      <vt:lpstr>Algorithms</vt:lpstr>
    </vt:vector>
  </TitlesOfParts>
  <Company>Stanford University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Capturing the conversation</dc:title>
  <dc:creator>Milinda Lakkam </dc:creator>
  <cp:lastModifiedBy>Milinda Lakkam </cp:lastModifiedBy>
  <cp:revision>11</cp:revision>
  <dcterms:created xsi:type="dcterms:W3CDTF">2015-09-11T07:44:27Z</dcterms:created>
  <dcterms:modified xsi:type="dcterms:W3CDTF">2015-09-11T18:54:55Z</dcterms:modified>
</cp:coreProperties>
</file>