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081F74-26A6-6E42-B94B-7D260B2AB635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</a:t>
            </a:r>
            <a:r>
              <a:rPr lang="en-US" dirty="0"/>
              <a:t>the conversation</a:t>
            </a:r>
          </a:p>
        </p:txBody>
      </p:sp>
      <p:pic>
        <p:nvPicPr>
          <p:cNvPr id="4" name="Content Placeholder 3" descr="ExampleP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6167"/>
          <a:stretch>
            <a:fillRect/>
          </a:stretch>
        </p:blipFill>
        <p:spPr>
          <a:xfrm>
            <a:off x="1301750" y="1537622"/>
            <a:ext cx="5191125" cy="3204497"/>
          </a:xfrm>
        </p:spPr>
      </p:pic>
      <p:sp>
        <p:nvSpPr>
          <p:cNvPr id="7" name="TextBox 6"/>
          <p:cNvSpPr txBox="1"/>
          <p:nvPr/>
        </p:nvSpPr>
        <p:spPr>
          <a:xfrm>
            <a:off x="711199" y="5087818"/>
            <a:ext cx="73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Comments on the NYT articles have diverse viewpoints.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Can I curate the comments to get the representative set that cover the entire spectrum?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07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9" name="Picture 8" descr="comment_al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86" y="1244600"/>
            <a:ext cx="6288114" cy="4946650"/>
          </a:xfrm>
          <a:prstGeom prst="rect">
            <a:avLst/>
          </a:prstGeom>
        </p:spPr>
      </p:pic>
      <p:pic>
        <p:nvPicPr>
          <p:cNvPr id="5" name="Picture 4" descr="NY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762000"/>
            <a:ext cx="2540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kmeans_clus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49" y="1875367"/>
            <a:ext cx="6473825" cy="43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kmeans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1600200"/>
            <a:ext cx="5981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938</TotalTime>
  <Words>36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Capture the conversation</vt:lpstr>
      <vt:lpstr>Capture the conversation</vt:lpstr>
      <vt:lpstr>Algorithm</vt:lpstr>
      <vt:lpstr>Algorithm Implementation</vt:lpstr>
      <vt:lpstr>Algorithm Implementation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the conversation</dc:title>
  <dc:creator>Milinda Lakkam </dc:creator>
  <cp:lastModifiedBy>Milinda Lakkam </cp:lastModifiedBy>
  <cp:revision>16</cp:revision>
  <cp:lastPrinted>2015-09-18T19:22:30Z</cp:lastPrinted>
  <dcterms:created xsi:type="dcterms:W3CDTF">2015-09-11T07:44:27Z</dcterms:created>
  <dcterms:modified xsi:type="dcterms:W3CDTF">2015-09-18T21:55:59Z</dcterms:modified>
</cp:coreProperties>
</file>