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12"/>
  </p:notesMasterIdLst>
  <p:sldIdLst>
    <p:sldId id="259" r:id="rId2"/>
    <p:sldId id="284" r:id="rId3"/>
    <p:sldId id="260" r:id="rId4"/>
    <p:sldId id="362" r:id="rId5"/>
    <p:sldId id="261" r:id="rId6"/>
    <p:sldId id="280" r:id="rId7"/>
    <p:sldId id="346" r:id="rId8"/>
    <p:sldId id="366" r:id="rId9"/>
    <p:sldId id="367" r:id="rId10"/>
    <p:sldId id="36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0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BB7B2-BDB0-4610-9424-DA3F9E5B52C7}" type="datetimeFigureOut">
              <a:rPr lang="en-US" smtClean="0"/>
              <a:pPr/>
              <a:t>12/27/2021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B3409-6977-4C0C-878E-F4DED632C91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299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EDD3-AD2D-4BCA-AAB5-16FB7FC5E91D}" type="datetime1">
              <a:rPr lang="en-US" smtClean="0"/>
              <a:pPr/>
              <a:t>12/27/2021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>
                <a:latin typeface="Times New Roman" pitchFamily="18" charset="0"/>
                <a:cs typeface="Times New Roman" pitchFamily="18" charset="0"/>
              </a:rPr>
              <a:t>Department of Electrical &amp; Electronics Engineering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839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12/27/2021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839671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12/27/2021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395392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12/27/2021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0051213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12/27/2021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476595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12/27/2021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854881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12/27/2021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291864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17D7-6C43-4004-AB1C-C9E0465A3E2D}" type="datetime1">
              <a:rPr lang="en-US" smtClean="0"/>
              <a:pPr/>
              <a:t>12/27/2021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486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7FCE-1A51-44D9-ADED-73049EF27947}" type="datetime1">
              <a:rPr lang="en-US" smtClean="0"/>
              <a:pPr/>
              <a:t>12/27/2021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49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F797-F588-4811-8F68-4BD6A3210D39}" type="datetime1">
              <a:rPr lang="en-US" smtClean="0"/>
              <a:pPr/>
              <a:t>12/27/2021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>
                <a:latin typeface="Times New Roman" pitchFamily="18" charset="0"/>
                <a:cs typeface="Times New Roman" pitchFamily="18" charset="0"/>
              </a:rPr>
              <a:t>Department of Electrical &amp; Electronics Engineering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98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FA08-1B04-4DB1-A1BA-9B67C06256CA}" type="datetime1">
              <a:rPr lang="en-US" smtClean="0"/>
              <a:pPr/>
              <a:t>12/27/2021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870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E635-5AD4-4BD7-860B-5721932DE3E9}" type="datetime1">
              <a:rPr lang="en-US" smtClean="0"/>
              <a:pPr/>
              <a:t>12/27/2021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29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9568-6DEA-4B23-8B47-7239F21A46B8}" type="datetime1">
              <a:rPr lang="en-US" smtClean="0"/>
              <a:pPr/>
              <a:t>12/27/2021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22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A949-7E44-48D9-B5E7-22C23BEF2A0E}" type="datetime1">
              <a:rPr lang="en-US" smtClean="0"/>
              <a:pPr/>
              <a:t>12/27/2021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70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797A-622A-44AA-9F85-070663572CB2}" type="datetime1">
              <a:rPr lang="en-US" smtClean="0"/>
              <a:pPr/>
              <a:t>12/27/2021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>
                <a:latin typeface="Times New Roman" pitchFamily="18" charset="0"/>
                <a:cs typeface="Times New Roman" pitchFamily="18" charset="0"/>
              </a:rPr>
              <a:t>Department of Electrical &amp; Electronics Engineering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36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04B0-AD43-47A2-9389-0B22B50A2632}" type="datetime1">
              <a:rPr lang="en-US" smtClean="0"/>
              <a:pPr/>
              <a:t>12/27/2021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43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7777-C7B1-4D6E-B678-695950EC5EE4}" type="datetime1">
              <a:rPr lang="en-US" smtClean="0"/>
              <a:pPr/>
              <a:t>12/27/2021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503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C8EE6-8FAC-441D-9BEC-0037BEF789B2}" type="datetime1">
              <a:rPr lang="en-US" smtClean="0"/>
              <a:pPr/>
              <a:t>12/27/2021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481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143116"/>
            <a:ext cx="8229600" cy="2071702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Aharoni" pitchFamily="2" charset="-79"/>
                <a:cs typeface="Aharoni" pitchFamily="2" charset="-79"/>
              </a:rPr>
              <a:t>Malignant- Comments- Classification Project</a:t>
            </a:r>
            <a:r>
              <a:rPr lang="en-IN" sz="2700" b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8286808" cy="365125"/>
          </a:xfrm>
        </p:spPr>
        <p:txBody>
          <a:bodyPr/>
          <a:lstStyle/>
          <a:p>
            <a:endParaRPr lang="en-IN" sz="1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85728"/>
            <a:ext cx="8715436" cy="785817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Explanation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1071546"/>
            <a:ext cx="8715436" cy="3357586"/>
          </a:xfrm>
        </p:spPr>
        <p:txBody>
          <a:bodyPr>
            <a:noAutofit/>
          </a:bodyPr>
          <a:lstStyle/>
          <a:p>
            <a:pPr algn="just">
              <a:buBlip>
                <a:blip r:embed="rId2"/>
              </a:buBlip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/>
              <a:t>I have used Logistic Regression, Decision Tree Classifier, Random Forest Classifier, </a:t>
            </a:r>
            <a:r>
              <a:rPr lang="en-IN" sz="2400" dirty="0" err="1"/>
              <a:t>Ada</a:t>
            </a:r>
            <a:r>
              <a:rPr lang="en-IN" sz="2400" dirty="0"/>
              <a:t> Boost Classifier and K-Neighbours Classifier for model building and Random Forest Classifier model is showing the best accuracy where Training accuracy is 0.9988898736783678, Test accuracy is 0.954879679144385 and cross validation score is 95.66211845827077.</a:t>
            </a:r>
          </a:p>
          <a:p>
            <a:pPr lvl="0" algn="just">
              <a:buBlip>
                <a:blip r:embed="rId2"/>
              </a:buBlip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282" y="6429396"/>
            <a:ext cx="8715436" cy="428604"/>
          </a:xfrm>
        </p:spPr>
        <p:txBody>
          <a:bodyPr/>
          <a:lstStyle/>
          <a:p>
            <a:endParaRPr lang="en-IN" sz="12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21864"/>
          </a:xfrm>
        </p:spPr>
        <p:txBody>
          <a:bodyPr/>
          <a:lstStyle/>
          <a:p>
            <a:pPr marL="36576" indent="0" algn="ctr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874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214291"/>
            <a:ext cx="8643998" cy="6429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Steps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1340768"/>
            <a:ext cx="8429684" cy="4929222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l">
              <a:buBlip>
                <a:blip r:embed="rId2"/>
              </a:buBlip>
            </a:pPr>
            <a:endParaRPr lang="en-IN" sz="2600" dirty="0"/>
          </a:p>
          <a:p>
            <a:pPr algn="l">
              <a:buBlip>
                <a:blip r:embed="rId2"/>
              </a:buBlip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Importing the libraries needed for my project</a:t>
            </a:r>
          </a:p>
          <a:p>
            <a:pPr algn="l"/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600" dirty="0"/>
              <a:t>Loading the dataset/Creating my train and test </a:t>
            </a:r>
            <a:r>
              <a:rPr lang="en-IN" sz="2600" dirty="0" err="1"/>
              <a:t>dataframe</a:t>
            </a:r>
            <a:endParaRPr lang="en-IN" sz="2600" dirty="0"/>
          </a:p>
          <a:p>
            <a:pPr algn="l">
              <a:buBlip>
                <a:blip r:embed="rId2"/>
              </a:buBlip>
            </a:pPr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600" dirty="0"/>
              <a:t>Checking the shape of the dataset</a:t>
            </a:r>
          </a:p>
          <a:p>
            <a:pPr algn="l"/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r>
              <a:rPr lang="en-IN" sz="2600" dirty="0"/>
              <a:t> Checking the </a:t>
            </a:r>
            <a:r>
              <a:rPr lang="en-IN" sz="2600" dirty="0" err="1"/>
              <a:t>datatypes</a:t>
            </a:r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600" dirty="0"/>
              <a:t>Checking for null values if any</a:t>
            </a:r>
          </a:p>
          <a:p>
            <a:pPr algn="l">
              <a:buBlip>
                <a:blip r:embed="rId2"/>
              </a:buBlip>
            </a:pPr>
            <a:endParaRPr lang="en-IN" sz="2600" dirty="0"/>
          </a:p>
          <a:p>
            <a:pPr algn="l">
              <a:buBlip>
                <a:blip r:embed="rId2"/>
              </a:buBlip>
            </a:pPr>
            <a:r>
              <a:rPr lang="en-IN" sz="2600" dirty="0"/>
              <a:t> These data analysis steps help us to get an overview of our dataset and also help us in our </a:t>
            </a:r>
            <a:r>
              <a:rPr lang="en-IN" sz="2600" dirty="0" err="1"/>
              <a:t>preprocessing</a:t>
            </a:r>
            <a:r>
              <a:rPr lang="en-IN" sz="2600" dirty="0"/>
              <a:t> of our data.</a:t>
            </a:r>
          </a:p>
          <a:p>
            <a:pPr algn="l"/>
            <a:endParaRPr lang="en-IN" sz="2400" dirty="0"/>
          </a:p>
          <a:p>
            <a:pPr algn="l"/>
            <a:endParaRPr lang="en-IN" sz="2400" dirty="0"/>
          </a:p>
          <a:p>
            <a:pPr algn="l"/>
            <a:endParaRPr lang="en-IN" sz="2400" dirty="0"/>
          </a:p>
          <a:p>
            <a:pPr algn="l"/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7158" y="6429396"/>
            <a:ext cx="8501122" cy="428604"/>
          </a:xfrm>
        </p:spPr>
        <p:txBody>
          <a:bodyPr/>
          <a:lstStyle/>
          <a:p>
            <a:endParaRPr lang="en-IN" sz="12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21864"/>
          </a:xfrm>
        </p:spPr>
        <p:txBody>
          <a:bodyPr/>
          <a:lstStyle/>
          <a:p>
            <a:pPr marL="36576" indent="0" algn="ctr"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of the data 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74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85728"/>
            <a:ext cx="8715436" cy="785817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Steps and Description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1285860"/>
            <a:ext cx="8501122" cy="4643470"/>
          </a:xfrm>
        </p:spPr>
        <p:txBody>
          <a:bodyPr>
            <a:normAutofit fontScale="85000" lnSpcReduction="20000"/>
          </a:bodyPr>
          <a:lstStyle/>
          <a:p>
            <a:pPr lvl="2" algn="just"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dirty="0"/>
              <a:t>I have checked the correlation between the target variables.</a:t>
            </a:r>
          </a:p>
          <a:p>
            <a:pPr lvl="2" algn="just"/>
            <a:endParaRPr lang="en-IN" sz="1800" dirty="0"/>
          </a:p>
          <a:p>
            <a:pPr lvl="2" algn="just">
              <a:buFont typeface="Wingdings" pitchFamily="2" charset="2"/>
              <a:buChar char="q"/>
            </a:pPr>
            <a:r>
              <a:rPr lang="en-IN" dirty="0"/>
              <a:t>I have studied the statistical summary of the train and test dataset.</a:t>
            </a:r>
          </a:p>
          <a:p>
            <a:pPr lvl="2" algn="just"/>
            <a:endParaRPr lang="en-IN" sz="1800" dirty="0"/>
          </a:p>
          <a:p>
            <a:pPr lvl="2" algn="just">
              <a:buFont typeface="Wingdings" pitchFamily="2" charset="2"/>
              <a:buChar char="q"/>
            </a:pPr>
            <a:r>
              <a:rPr lang="en-IN" dirty="0"/>
              <a:t>I have done some visualization using count plots.</a:t>
            </a:r>
          </a:p>
          <a:p>
            <a:pPr lvl="2" algn="just"/>
            <a:endParaRPr lang="en-IN" sz="1800" dirty="0"/>
          </a:p>
          <a:p>
            <a:pPr lvl="2" algn="just">
              <a:buFont typeface="Wingdings" pitchFamily="2" charset="2"/>
              <a:buChar char="q"/>
            </a:pPr>
            <a:r>
              <a:rPr lang="en-IN" dirty="0"/>
              <a:t>Then I have converted the comments in train data into lowercase.</a:t>
            </a:r>
          </a:p>
          <a:p>
            <a:pPr lvl="2" algn="just"/>
            <a:endParaRPr lang="en-IN" sz="1800" dirty="0"/>
          </a:p>
          <a:p>
            <a:pPr lvl="2" algn="just">
              <a:buFont typeface="Wingdings" pitchFamily="2" charset="2"/>
              <a:buChar char="q"/>
            </a:pPr>
            <a:r>
              <a:rPr lang="en-IN" dirty="0"/>
              <a:t>Then I have removed punctuations , </a:t>
            </a:r>
            <a:r>
              <a:rPr lang="en-IN" dirty="0" err="1"/>
              <a:t>stopwords</a:t>
            </a:r>
            <a:r>
              <a:rPr lang="en-IN" dirty="0"/>
              <a:t> to get a clean</a:t>
            </a:r>
            <a:br>
              <a:rPr lang="en-IN" dirty="0"/>
            </a:br>
            <a:r>
              <a:rPr lang="en-IN" dirty="0"/>
              <a:t>length.</a:t>
            </a:r>
          </a:p>
          <a:p>
            <a:pPr lvl="2" algn="just"/>
            <a:endParaRPr lang="en-IN" sz="1800" dirty="0"/>
          </a:p>
          <a:p>
            <a:pPr lvl="2" algn="just">
              <a:buFont typeface="Wingdings" pitchFamily="2" charset="2"/>
              <a:buChar char="q"/>
            </a:pPr>
            <a:r>
              <a:rPr lang="en-IN" dirty="0"/>
              <a:t>Then I have converted text into vectors using TF-IDF so that</a:t>
            </a:r>
            <a:br>
              <a:rPr lang="en-IN" dirty="0"/>
            </a:br>
            <a:r>
              <a:rPr lang="en-IN" dirty="0"/>
              <a:t>the data gets ready for model building.</a:t>
            </a:r>
          </a:p>
          <a:p>
            <a:pPr lvl="2" algn="just"/>
            <a:endParaRPr lang="en-IN" sz="1800" dirty="0"/>
          </a:p>
          <a:p>
            <a:pPr lvl="2" algn="just">
              <a:buFont typeface="Wingdings" pitchFamily="2" charset="2"/>
              <a:buChar char="q"/>
            </a:pPr>
            <a:r>
              <a:rPr lang="en-IN" dirty="0"/>
              <a:t>I have </a:t>
            </a:r>
            <a:r>
              <a:rPr lang="en-IN" dirty="0" err="1"/>
              <a:t>splitted</a:t>
            </a:r>
            <a:r>
              <a:rPr lang="en-IN" dirty="0"/>
              <a:t> the independent and dependant variables into</a:t>
            </a:r>
            <a:br>
              <a:rPr lang="en-IN" dirty="0"/>
            </a:br>
            <a:r>
              <a:rPr lang="en-IN" dirty="0"/>
              <a:t>x and y.</a:t>
            </a:r>
            <a:endParaRPr lang="en-IN" sz="1800" dirty="0"/>
          </a:p>
          <a:p>
            <a:pPr lvl="0" algn="just">
              <a:buBlip>
                <a:blip r:embed="rId2"/>
              </a:buBlip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282" y="6429396"/>
            <a:ext cx="8715436" cy="428604"/>
          </a:xfrm>
        </p:spPr>
        <p:txBody>
          <a:bodyPr/>
          <a:lstStyle/>
          <a:p>
            <a:endParaRPr lang="en-IN" sz="12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161911"/>
            <a:ext cx="8072494" cy="676261"/>
          </a:xfrm>
        </p:spPr>
        <p:txBody>
          <a:bodyPr>
            <a:normAutofit/>
          </a:bodyPr>
          <a:lstStyle/>
          <a:p>
            <a:pPr algn="ctr"/>
            <a:r>
              <a:rPr lang="en-IN" sz="2800" dirty="0"/>
              <a:t>Some more </a:t>
            </a:r>
            <a:r>
              <a:rPr lang="en-IN" sz="2800" dirty="0" err="1"/>
              <a:t>preprocessing</a:t>
            </a:r>
            <a:r>
              <a:rPr lang="en-IN" sz="2800" dirty="0"/>
              <a:t>  steps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857232"/>
            <a:ext cx="7929618" cy="5643602"/>
          </a:xfrm>
        </p:spPr>
        <p:txBody>
          <a:bodyPr>
            <a:normAutofit/>
          </a:bodyPr>
          <a:lstStyle/>
          <a:p>
            <a:pPr algn="just">
              <a:buBlip>
                <a:blip r:embed="rId2"/>
              </a:buBlip>
            </a:pPr>
            <a:r>
              <a:rPr lang="en-IN" sz="2900" b="1" dirty="0"/>
              <a:t> </a:t>
            </a:r>
            <a:r>
              <a:rPr lang="en-IN" sz="1800" dirty="0"/>
              <a:t>Statistical summary of the dataset is studied. </a:t>
            </a:r>
          </a:p>
          <a:p>
            <a:pPr algn="just">
              <a:buBlip>
                <a:blip r:embed="rId2"/>
              </a:buBlip>
            </a:pPr>
            <a:r>
              <a:rPr lang="en-IN" sz="1800" dirty="0"/>
              <a:t>  Some visualization is done using count-</a:t>
            </a:r>
            <a:r>
              <a:rPr lang="en-IN" sz="1800" dirty="0" err="1"/>
              <a:t>plots,pie</a:t>
            </a:r>
            <a:r>
              <a:rPr lang="en-IN" sz="1800" dirty="0"/>
              <a:t>-plot where we can see how our data look like. I have attached some of the screenshots.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643182"/>
            <a:ext cx="8215370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285728"/>
            <a:ext cx="8143932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9" name="Picture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643314"/>
            <a:ext cx="8143932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77607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505" y="1285861"/>
            <a:ext cx="8715436" cy="785817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err="1"/>
              <a:t>Preprocessing</a:t>
            </a:r>
            <a:r>
              <a:rPr lang="en-IN" dirty="0"/>
              <a:t> (</a:t>
            </a:r>
            <a:r>
              <a:rPr lang="en-IN" dirty="0" err="1"/>
              <a:t>contd</a:t>
            </a:r>
            <a:r>
              <a:rPr lang="en-IN" dirty="0"/>
              <a:t>…)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756" y="2928934"/>
            <a:ext cx="8715436" cy="1000132"/>
          </a:xfrm>
        </p:spPr>
        <p:txBody>
          <a:bodyPr>
            <a:noAutofit/>
          </a:bodyPr>
          <a:lstStyle/>
          <a:p>
            <a:pPr lvl="0" algn="just">
              <a:buBlip>
                <a:blip r:embed="rId2"/>
              </a:buBlip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The pie-plot and count- plot are used to visualize our target variables as there are 6 target variables in our dataset.</a:t>
            </a:r>
            <a:endParaRPr lang="en-IN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282" y="6429396"/>
            <a:ext cx="8715436" cy="428604"/>
          </a:xfrm>
        </p:spPr>
        <p:txBody>
          <a:bodyPr/>
          <a:lstStyle/>
          <a:p>
            <a:endParaRPr lang="en-IN" sz="12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21864"/>
          </a:xfrm>
        </p:spPr>
        <p:txBody>
          <a:bodyPr/>
          <a:lstStyle/>
          <a:p>
            <a:pPr marL="36576" indent="0" algn="ctr"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7447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2069</TotalTime>
  <Words>291</Words>
  <Application>Microsoft Office PowerPoint</Application>
  <PresentationFormat>On-screen Show (4:3)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Aharoni</vt:lpstr>
      <vt:lpstr>Arial</vt:lpstr>
      <vt:lpstr>Bookman Old Style</vt:lpstr>
      <vt:lpstr>Calibri</vt:lpstr>
      <vt:lpstr>Rockwell</vt:lpstr>
      <vt:lpstr>Times New Roman</vt:lpstr>
      <vt:lpstr>Wingdings</vt:lpstr>
      <vt:lpstr>Damask</vt:lpstr>
      <vt:lpstr>Malignant- Comments- Classification Project </vt:lpstr>
      <vt:lpstr>PowerPoint Presentation</vt:lpstr>
      <vt:lpstr>Steps</vt:lpstr>
      <vt:lpstr>PowerPoint Presentation</vt:lpstr>
      <vt:lpstr>Steps and Description</vt:lpstr>
      <vt:lpstr>Some more preprocessing  steps</vt:lpstr>
      <vt:lpstr>PowerPoint Presentation</vt:lpstr>
      <vt:lpstr>Preprocessing (contd…)</vt:lpstr>
      <vt:lpstr>PowerPoint Presentation</vt:lpstr>
      <vt:lpstr>Explanation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MEASUREMENTS AND MEASURING INSTRUMENTS</dc:title>
  <dc:creator>Neeti Sarma</dc:creator>
  <cp:lastModifiedBy>DELL</cp:lastModifiedBy>
  <cp:revision>234</cp:revision>
  <dcterms:created xsi:type="dcterms:W3CDTF">2016-07-15T05:07:08Z</dcterms:created>
  <dcterms:modified xsi:type="dcterms:W3CDTF">2021-12-27T15:17:57Z</dcterms:modified>
</cp:coreProperties>
</file>