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themeVariants/themeVariantManager.xml" ContentType="application/vnd.ms-office.themeVariantManager+xml"/>
  <Override PartName="/themeVariants/variant7/theme/theme/themeManager.xml" ContentType="application/vnd.openxmlformats-officedocument.themeManager+xml"/>
  <Override PartName="/themeVariants/variant2/theme/theme/themeManager.xml" ContentType="application/vnd.openxmlformats-officedocument.themeManager+xml"/>
  <Override PartName="/themeVariants/variant6/theme/theme/themeManager.xml" ContentType="application/vnd.openxmlformats-officedocument.themeManager+xml"/>
  <Override PartName="/themeVariants/variant1/theme/theme/themeManager.xml" ContentType="application/vnd.openxmlformats-officedocument.themeManager+xml"/>
  <Override PartName="/theme/theme/themeManager.xml" ContentType="application/vnd.openxmlformats-officedocument.themeManager+xml"/>
  <Override PartName="/themeVariants/variant5/theme/theme/themeManager.xml" ContentType="application/vnd.openxmlformats-officedocument.themeManager+xml"/>
  <Override PartName="/themeVariants/variant4/theme/theme/themeManager.xml" ContentType="application/vnd.openxmlformats-officedocument.themeManager+xml"/>
  <Override PartName="/themeVariants/variant3/theme/theme/themeManager.xml" ContentType="application/vnd.openxmlformats-officedocument.themeManager+xml"/>
  <Override PartName="/themeVariants/variant7/theme/theme/theme1.xml" ContentType="application/vnd.openxmlformats-officedocument.theme+xml"/>
  <Override PartName="/themeVariants/variant7/theme/presentation.xml" ContentType="application/vnd.openxmlformats-officedocument.presentationml.presentation.main+xml"/>
  <Override PartName="/themeVariants/variant2/theme/theme/theme1.xml" ContentType="application/vnd.openxmlformats-officedocument.theme+xml"/>
  <Override PartName="/themeVariants/variant2/theme/presentation.xml" ContentType="application/vnd.openxmlformats-officedocument.presentationml.presentation.main+xml"/>
  <Override PartName="/themeVariants/variant6/theme/theme/theme1.xml" ContentType="application/vnd.openxmlformats-officedocument.theme+xml"/>
  <Override PartName="/themeVariants/variant6/theme/presentation.xml" ContentType="application/vnd.openxmlformats-officedocument.presentationml.presentation.main+xml"/>
  <Override PartName="/themeVariants/variant1/theme/theme/theme1.xml" ContentType="application/vnd.openxmlformats-officedocument.theme+xml"/>
  <Override PartName="/themeVariants/variant1/theme/presentation.xml" ContentType="application/vnd.openxmlformats-officedocument.presentationml.presentation.main+xml"/>
  <Override PartName="/theme/theme/theme1.xml" ContentType="application/vnd.openxmlformats-officedocument.theme+xml"/>
  <Override PartName="/themeVariants/variant5/theme/theme/theme1.xml" ContentType="application/vnd.openxmlformats-officedocument.theme+xml"/>
  <Override PartName="/themeVariants/variant5/theme/presentation.xml" ContentType="application/vnd.openxmlformats-officedocument.presentationml.presentation.main+xml"/>
  <Override PartName="/themeVariants/variant4/theme/theme/theme1.xml" ContentType="application/vnd.openxmlformats-officedocument.theme+xml"/>
  <Override PartName="/themeVariants/variant4/theme/presentation.xml" ContentType="application/vnd.openxmlformats-officedocument.presentationml.presentation.main+xml"/>
  <Override PartName="/themeVariants/variant3/theme/theme/theme1.xml" ContentType="application/vnd.openxmlformats-officedocument.theme+xml"/>
  <Override PartName="/themeVariants/variant3/theme/presentation.xml" ContentType="application/vnd.openxmlformats-officedocument.presentationml.presentation.main+xml"/>
  <Override PartName="/themeVariants/variant7/theme/slideMasters/slideMaster1.xml" ContentType="application/vnd.openxmlformats-officedocument.presentationml.slideMaster+xml"/>
  <Override PartName="/themeVariants/variant2/theme/slideMasters/slideMaster1.xml" ContentType="application/vnd.openxmlformats-officedocument.presentationml.slideMaster+xml"/>
  <Override PartName="/themeVariants/variant6/theme/slideMasters/slideMaster1.xml" ContentType="application/vnd.openxmlformats-officedocument.presentationml.slideMaster+xml"/>
  <Override PartName="/themeVariants/variant1/theme/slideMasters/slideMaster1.xml" ContentType="application/vnd.openxmlformats-officedocument.presentationml.slideMaster+xml"/>
  <Override PartName="/themeVariants/variant5/theme/slideMasters/slideMaster1.xml" ContentType="application/vnd.openxmlformats-officedocument.presentationml.slideMaster+xml"/>
  <Override PartName="/themeVariants/variant4/theme/slideMasters/slideMaster1.xml" ContentType="application/vnd.openxmlformats-officedocument.presentationml.slideMaster+xml"/>
  <Override PartName="/themeVariants/variant3/theme/slideMasters/slideMaster1.xml" ContentType="application/vnd.openxmlformats-officedocument.presentationml.slideMaster+xml"/>
  <Override PartName="/themeVariants/variant7/theme/slideLayouts/slideLayout8.xml" ContentType="application/vnd.openxmlformats-officedocument.presentationml.slideLayout+xml"/>
  <Override PartName="/themeVariants/variant7/theme/slideLayouts/slideLayout13.xml" ContentType="application/vnd.openxmlformats-officedocument.presentationml.slideLayout+xml"/>
  <Override PartName="/themeVariants/variant7/theme/slideLayouts/slideLayout3.xml" ContentType="application/vnd.openxmlformats-officedocument.presentationml.slideLayout+xml"/>
  <Override PartName="/themeVariants/variant7/theme/slideLayouts/slideLayout7.xml" ContentType="application/vnd.openxmlformats-officedocument.presentationml.slideLayout+xml"/>
  <Override PartName="/themeVariants/variant7/theme/slideLayouts/slideLayout12.xml" ContentType="application/vnd.openxmlformats-officedocument.presentationml.slideLayout+xml"/>
  <Override PartName="/themeVariants/variant7/theme/slideLayouts/slideLayout17.xml" ContentType="application/vnd.openxmlformats-officedocument.presentationml.slideLayout+xml"/>
  <Override PartName="/themeVariants/variant7/theme/slideLayouts/slideLayout2.xml" ContentType="application/vnd.openxmlformats-officedocument.presentationml.slideLayout+xml"/>
  <Override PartName="/themeVariants/variant7/theme/slideLayouts/slideLayout16.xml" ContentType="application/vnd.openxmlformats-officedocument.presentationml.slideLayout+xml"/>
  <Override PartName="/themeVariants/variant7/theme/slideLayouts/slideLayout1.xml" ContentType="application/vnd.openxmlformats-officedocument.presentationml.slideLayout+xml"/>
  <Override PartName="/themeVariants/variant7/theme/slideLayouts/slideLayout6.xml" ContentType="application/vnd.openxmlformats-officedocument.presentationml.slideLayout+xml"/>
  <Override PartName="/themeVariants/variant7/theme/slideLayouts/slideLayout11.xml" ContentType="application/vnd.openxmlformats-officedocument.presentationml.slideLayout+xml"/>
  <Override PartName="/themeVariants/variant7/theme/slideLayouts/slideLayout5.xml" ContentType="application/vnd.openxmlformats-officedocument.presentationml.slideLayout+xml"/>
  <Override PartName="/themeVariants/variant7/theme/slideLayouts/slideLayout15.xml" ContentType="application/vnd.openxmlformats-officedocument.presentationml.slideLayout+xml"/>
  <Override PartName="/themeVariants/variant7/theme/slideLayouts/slideLayout10.xml" ContentType="application/vnd.openxmlformats-officedocument.presentationml.slideLayout+xml"/>
  <Override PartName="/themeVariants/variant7/theme/slideLayouts/slideLayout4.xml" ContentType="application/vnd.openxmlformats-officedocument.presentationml.slideLayout+xml"/>
  <Override PartName="/themeVariants/variant7/theme/slideLayouts/slideLayout9.xml" ContentType="application/vnd.openxmlformats-officedocument.presentationml.slideLayout+xml"/>
  <Override PartName="/themeVariants/variant7/theme/slideLayouts/slideLayout14.xml" ContentType="application/vnd.openxmlformats-officedocument.presentationml.slideLayout+xml"/>
  <Override PartName="/themeVariants/variant2/theme/slideLayouts/slideLayout8.xml" ContentType="application/vnd.openxmlformats-officedocument.presentationml.slideLayout+xml"/>
  <Override PartName="/themeVariants/variant2/theme/slideLayouts/slideLayout13.xml" ContentType="application/vnd.openxmlformats-officedocument.presentationml.slideLayout+xml"/>
  <Override PartName="/themeVariants/variant2/theme/slideLayouts/slideLayout3.xml" ContentType="application/vnd.openxmlformats-officedocument.presentationml.slideLayout+xml"/>
  <Override PartName="/themeVariants/variant2/theme/slideLayouts/slideLayout7.xml" ContentType="application/vnd.openxmlformats-officedocument.presentationml.slideLayout+xml"/>
  <Override PartName="/themeVariants/variant2/theme/slideLayouts/slideLayout12.xml" ContentType="application/vnd.openxmlformats-officedocument.presentationml.slideLayout+xml"/>
  <Override PartName="/themeVariants/variant2/theme/slideLayouts/slideLayout17.xml" ContentType="application/vnd.openxmlformats-officedocument.presentationml.slideLayout+xml"/>
  <Override PartName="/themeVariants/variant2/theme/slideLayouts/slideLayout2.xml" ContentType="application/vnd.openxmlformats-officedocument.presentationml.slideLayout+xml"/>
  <Override PartName="/themeVariants/variant2/theme/slideLayouts/slideLayout16.xml" ContentType="application/vnd.openxmlformats-officedocument.presentationml.slideLayout+xml"/>
  <Override PartName="/themeVariants/variant2/theme/slideLayouts/slideLayout1.xml" ContentType="application/vnd.openxmlformats-officedocument.presentationml.slideLayout+xml"/>
  <Override PartName="/themeVariants/variant2/theme/slideLayouts/slideLayout6.xml" ContentType="application/vnd.openxmlformats-officedocument.presentationml.slideLayout+xml"/>
  <Override PartName="/themeVariants/variant2/theme/slideLayouts/slideLayout11.xml" ContentType="application/vnd.openxmlformats-officedocument.presentationml.slideLayout+xml"/>
  <Override PartName="/themeVariants/variant2/theme/slideLayouts/slideLayout5.xml" ContentType="application/vnd.openxmlformats-officedocument.presentationml.slideLayout+xml"/>
  <Override PartName="/themeVariants/variant2/theme/slideLayouts/slideLayout15.xml" ContentType="application/vnd.openxmlformats-officedocument.presentationml.slideLayout+xml"/>
  <Override PartName="/themeVariants/variant2/theme/slideLayouts/slideLayout10.xml" ContentType="application/vnd.openxmlformats-officedocument.presentationml.slideLayout+xml"/>
  <Override PartName="/themeVariants/variant2/theme/slideLayouts/slideLayout4.xml" ContentType="application/vnd.openxmlformats-officedocument.presentationml.slideLayout+xml"/>
  <Override PartName="/themeVariants/variant2/theme/slideLayouts/slideLayout9.xml" ContentType="application/vnd.openxmlformats-officedocument.presentationml.slideLayout+xml"/>
  <Override PartName="/themeVariants/variant2/theme/slideLayouts/slideLayout14.xml" ContentType="application/vnd.openxmlformats-officedocument.presentationml.slideLayout+xml"/>
  <Override PartName="/themeVariants/variant6/theme/slideLayouts/slideLayout8.xml" ContentType="application/vnd.openxmlformats-officedocument.presentationml.slideLayout+xml"/>
  <Override PartName="/themeVariants/variant6/theme/slideLayouts/slideLayout13.xml" ContentType="application/vnd.openxmlformats-officedocument.presentationml.slideLayout+xml"/>
  <Override PartName="/themeVariants/variant6/theme/slideLayouts/slideLayout3.xml" ContentType="application/vnd.openxmlformats-officedocument.presentationml.slideLayout+xml"/>
  <Override PartName="/themeVariants/variant6/theme/slideLayouts/slideLayout7.xml" ContentType="application/vnd.openxmlformats-officedocument.presentationml.slideLayout+xml"/>
  <Override PartName="/themeVariants/variant6/theme/slideLayouts/slideLayout12.xml" ContentType="application/vnd.openxmlformats-officedocument.presentationml.slideLayout+xml"/>
  <Override PartName="/themeVariants/variant6/theme/slideLayouts/slideLayout17.xml" ContentType="application/vnd.openxmlformats-officedocument.presentationml.slideLayout+xml"/>
  <Override PartName="/themeVariants/variant6/theme/slideLayouts/slideLayout2.xml" ContentType="application/vnd.openxmlformats-officedocument.presentationml.slideLayout+xml"/>
  <Override PartName="/themeVariants/variant6/theme/slideLayouts/slideLayout16.xml" ContentType="application/vnd.openxmlformats-officedocument.presentationml.slideLayout+xml"/>
  <Override PartName="/themeVariants/variant6/theme/slideLayouts/slideLayout1.xml" ContentType="application/vnd.openxmlformats-officedocument.presentationml.slideLayout+xml"/>
  <Override PartName="/themeVariants/variant6/theme/slideLayouts/slideLayout6.xml" ContentType="application/vnd.openxmlformats-officedocument.presentationml.slideLayout+xml"/>
  <Override PartName="/themeVariants/variant6/theme/slideLayouts/slideLayout11.xml" ContentType="application/vnd.openxmlformats-officedocument.presentationml.slideLayout+xml"/>
  <Override PartName="/themeVariants/variant6/theme/slideLayouts/slideLayout5.xml" ContentType="application/vnd.openxmlformats-officedocument.presentationml.slideLayout+xml"/>
  <Override PartName="/themeVariants/variant6/theme/slideLayouts/slideLayout15.xml" ContentType="application/vnd.openxmlformats-officedocument.presentationml.slideLayout+xml"/>
  <Override PartName="/themeVariants/variant6/theme/slideLayouts/slideLayout10.xml" ContentType="application/vnd.openxmlformats-officedocument.presentationml.slideLayout+xml"/>
  <Override PartName="/themeVariants/variant6/theme/slideLayouts/slideLayout4.xml" ContentType="application/vnd.openxmlformats-officedocument.presentationml.slideLayout+xml"/>
  <Override PartName="/themeVariants/variant6/theme/slideLayouts/slideLayout9.xml" ContentType="application/vnd.openxmlformats-officedocument.presentationml.slideLayout+xml"/>
  <Override PartName="/themeVariants/variant6/theme/slideLayouts/slideLayout14.xml" ContentType="application/vnd.openxmlformats-officedocument.presentationml.slideLayout+xml"/>
  <Override PartName="/themeVariants/variant1/theme/slideLayouts/slideLayout8.xml" ContentType="application/vnd.openxmlformats-officedocument.presentationml.slideLayout+xml"/>
  <Override PartName="/themeVariants/variant1/theme/slideLayouts/slideLayout13.xml" ContentType="application/vnd.openxmlformats-officedocument.presentationml.slideLayout+xml"/>
  <Override PartName="/themeVariants/variant1/theme/slideLayouts/slideLayout3.xml" ContentType="application/vnd.openxmlformats-officedocument.presentationml.slideLayout+xml"/>
  <Override PartName="/themeVariants/variant1/theme/slideLayouts/slideLayout7.xml" ContentType="application/vnd.openxmlformats-officedocument.presentationml.slideLayout+xml"/>
  <Override PartName="/themeVariants/variant1/theme/slideLayouts/slideLayout12.xml" ContentType="application/vnd.openxmlformats-officedocument.presentationml.slideLayout+xml"/>
  <Override PartName="/themeVariants/variant1/theme/slideLayouts/slideLayout17.xml" ContentType="application/vnd.openxmlformats-officedocument.presentationml.slideLayout+xml"/>
  <Override PartName="/themeVariants/variant1/theme/slideLayouts/slideLayout2.xml" ContentType="application/vnd.openxmlformats-officedocument.presentationml.slideLayout+xml"/>
  <Override PartName="/themeVariants/variant1/theme/slideLayouts/slideLayout16.xml" ContentType="application/vnd.openxmlformats-officedocument.presentationml.slideLayout+xml"/>
  <Override PartName="/themeVariants/variant1/theme/slideLayouts/slideLayout1.xml" ContentType="application/vnd.openxmlformats-officedocument.presentationml.slideLayout+xml"/>
  <Override PartName="/themeVariants/variant1/theme/slideLayouts/slideLayout6.xml" ContentType="application/vnd.openxmlformats-officedocument.presentationml.slideLayout+xml"/>
  <Override PartName="/themeVariants/variant1/theme/slideLayouts/slideLayout11.xml" ContentType="application/vnd.openxmlformats-officedocument.presentationml.slideLayout+xml"/>
  <Override PartName="/themeVariants/variant1/theme/slideLayouts/slideLayout5.xml" ContentType="application/vnd.openxmlformats-officedocument.presentationml.slideLayout+xml"/>
  <Override PartName="/themeVariants/variant1/theme/slideLayouts/slideLayout15.xml" ContentType="application/vnd.openxmlformats-officedocument.presentationml.slideLayout+xml"/>
  <Override PartName="/themeVariants/variant1/theme/slideLayouts/slideLayout10.xml" ContentType="application/vnd.openxmlformats-officedocument.presentationml.slideLayout+xml"/>
  <Override PartName="/themeVariants/variant1/theme/slideLayouts/slideLayout4.xml" ContentType="application/vnd.openxmlformats-officedocument.presentationml.slideLayout+xml"/>
  <Override PartName="/themeVariants/variant1/theme/slideLayouts/slideLayout9.xml" ContentType="application/vnd.openxmlformats-officedocument.presentationml.slideLayout+xml"/>
  <Override PartName="/themeVariants/variant1/theme/slideLayouts/slideLayout14.xml" ContentType="application/vnd.openxmlformats-officedocument.presentationml.slideLayout+xml"/>
  <Override PartName="/themeVariants/variant5/theme/slideLayouts/slideLayout8.xml" ContentType="application/vnd.openxmlformats-officedocument.presentationml.slideLayout+xml"/>
  <Override PartName="/themeVariants/variant5/theme/slideLayouts/slideLayout13.xml" ContentType="application/vnd.openxmlformats-officedocument.presentationml.slideLayout+xml"/>
  <Override PartName="/themeVariants/variant5/theme/slideLayouts/slideLayout3.xml" ContentType="application/vnd.openxmlformats-officedocument.presentationml.slideLayout+xml"/>
  <Override PartName="/themeVariants/variant5/theme/slideLayouts/slideLayout7.xml" ContentType="application/vnd.openxmlformats-officedocument.presentationml.slideLayout+xml"/>
  <Override PartName="/themeVariants/variant5/theme/slideLayouts/slideLayout12.xml" ContentType="application/vnd.openxmlformats-officedocument.presentationml.slideLayout+xml"/>
  <Override PartName="/themeVariants/variant5/theme/slideLayouts/slideLayout17.xml" ContentType="application/vnd.openxmlformats-officedocument.presentationml.slideLayout+xml"/>
  <Override PartName="/themeVariants/variant5/theme/slideLayouts/slideLayout2.xml" ContentType="application/vnd.openxmlformats-officedocument.presentationml.slideLayout+xml"/>
  <Override PartName="/themeVariants/variant5/theme/slideLayouts/slideLayout16.xml" ContentType="application/vnd.openxmlformats-officedocument.presentationml.slideLayout+xml"/>
  <Override PartName="/themeVariants/variant5/theme/slideLayouts/slideLayout1.xml" ContentType="application/vnd.openxmlformats-officedocument.presentationml.slideLayout+xml"/>
  <Override PartName="/themeVariants/variant5/theme/slideLayouts/slideLayout6.xml" ContentType="application/vnd.openxmlformats-officedocument.presentationml.slideLayout+xml"/>
  <Override PartName="/themeVariants/variant5/theme/slideLayouts/slideLayout11.xml" ContentType="application/vnd.openxmlformats-officedocument.presentationml.slideLayout+xml"/>
  <Override PartName="/themeVariants/variant5/theme/slideLayouts/slideLayout5.xml" ContentType="application/vnd.openxmlformats-officedocument.presentationml.slideLayout+xml"/>
  <Override PartName="/themeVariants/variant5/theme/slideLayouts/slideLayout15.xml" ContentType="application/vnd.openxmlformats-officedocument.presentationml.slideLayout+xml"/>
  <Override PartName="/themeVariants/variant5/theme/slideLayouts/slideLayout10.xml" ContentType="application/vnd.openxmlformats-officedocument.presentationml.slideLayout+xml"/>
  <Override PartName="/themeVariants/variant5/theme/slideLayouts/slideLayout4.xml" ContentType="application/vnd.openxmlformats-officedocument.presentationml.slideLayout+xml"/>
  <Override PartName="/themeVariants/variant5/theme/slideLayouts/slideLayout9.xml" ContentType="application/vnd.openxmlformats-officedocument.presentationml.slideLayout+xml"/>
  <Override PartName="/themeVariants/variant5/theme/slideLayouts/slideLayout14.xml" ContentType="application/vnd.openxmlformats-officedocument.presentationml.slideLayout+xml"/>
  <Override PartName="/themeVariants/variant4/theme/slideLayouts/slideLayout8.xml" ContentType="application/vnd.openxmlformats-officedocument.presentationml.slideLayout+xml"/>
  <Override PartName="/themeVariants/variant4/theme/slideLayouts/slideLayout13.xml" ContentType="application/vnd.openxmlformats-officedocument.presentationml.slideLayout+xml"/>
  <Override PartName="/themeVariants/variant4/theme/slideLayouts/slideLayout3.xml" ContentType="application/vnd.openxmlformats-officedocument.presentationml.slideLayout+xml"/>
  <Override PartName="/themeVariants/variant4/theme/slideLayouts/slideLayout7.xml" ContentType="application/vnd.openxmlformats-officedocument.presentationml.slideLayout+xml"/>
  <Override PartName="/themeVariants/variant4/theme/slideLayouts/slideLayout12.xml" ContentType="application/vnd.openxmlformats-officedocument.presentationml.slideLayout+xml"/>
  <Override PartName="/themeVariants/variant4/theme/slideLayouts/slideLayout17.xml" ContentType="application/vnd.openxmlformats-officedocument.presentationml.slideLayout+xml"/>
  <Override PartName="/themeVariants/variant4/theme/slideLayouts/slideLayout2.xml" ContentType="application/vnd.openxmlformats-officedocument.presentationml.slideLayout+xml"/>
  <Override PartName="/themeVariants/variant4/theme/slideLayouts/slideLayout16.xml" ContentType="application/vnd.openxmlformats-officedocument.presentationml.slideLayout+xml"/>
  <Override PartName="/themeVariants/variant4/theme/slideLayouts/slideLayout1.xml" ContentType="application/vnd.openxmlformats-officedocument.presentationml.slideLayout+xml"/>
  <Override PartName="/themeVariants/variant4/theme/slideLayouts/slideLayout6.xml" ContentType="application/vnd.openxmlformats-officedocument.presentationml.slideLayout+xml"/>
  <Override PartName="/themeVariants/variant4/theme/slideLayouts/slideLayout11.xml" ContentType="application/vnd.openxmlformats-officedocument.presentationml.slideLayout+xml"/>
  <Override PartName="/themeVariants/variant4/theme/slideLayouts/slideLayout5.xml" ContentType="application/vnd.openxmlformats-officedocument.presentationml.slideLayout+xml"/>
  <Override PartName="/themeVariants/variant4/theme/slideLayouts/slideLayout15.xml" ContentType="application/vnd.openxmlformats-officedocument.presentationml.slideLayout+xml"/>
  <Override PartName="/themeVariants/variant4/theme/slideLayouts/slideLayout10.xml" ContentType="application/vnd.openxmlformats-officedocument.presentationml.slideLayout+xml"/>
  <Override PartName="/themeVariants/variant4/theme/slideLayouts/slideLayout4.xml" ContentType="application/vnd.openxmlformats-officedocument.presentationml.slideLayout+xml"/>
  <Override PartName="/themeVariants/variant4/theme/slideLayouts/slideLayout9.xml" ContentType="application/vnd.openxmlformats-officedocument.presentationml.slideLayout+xml"/>
  <Override PartName="/themeVariants/variant4/theme/slideLayouts/slideLayout14.xml" ContentType="application/vnd.openxmlformats-officedocument.presentationml.slideLayout+xml"/>
  <Override PartName="/themeVariants/variant3/theme/slideLayouts/slideLayout8.xml" ContentType="application/vnd.openxmlformats-officedocument.presentationml.slideLayout+xml"/>
  <Override PartName="/themeVariants/variant3/theme/slideLayouts/slideLayout13.xml" ContentType="application/vnd.openxmlformats-officedocument.presentationml.slideLayout+xml"/>
  <Override PartName="/themeVariants/variant3/theme/slideLayouts/slideLayout3.xml" ContentType="application/vnd.openxmlformats-officedocument.presentationml.slideLayout+xml"/>
  <Override PartName="/themeVariants/variant3/theme/slideLayouts/slideLayout7.xml" ContentType="application/vnd.openxmlformats-officedocument.presentationml.slideLayout+xml"/>
  <Override PartName="/themeVariants/variant3/theme/slideLayouts/slideLayout12.xml" ContentType="application/vnd.openxmlformats-officedocument.presentationml.slideLayout+xml"/>
  <Override PartName="/themeVariants/variant3/theme/slideLayouts/slideLayout17.xml" ContentType="application/vnd.openxmlformats-officedocument.presentationml.slideLayout+xml"/>
  <Override PartName="/themeVariants/variant3/theme/slideLayouts/slideLayout2.xml" ContentType="application/vnd.openxmlformats-officedocument.presentationml.slideLayout+xml"/>
  <Override PartName="/themeVariants/variant3/theme/slideLayouts/slideLayout16.xml" ContentType="application/vnd.openxmlformats-officedocument.presentationml.slideLayout+xml"/>
  <Override PartName="/themeVariants/variant3/theme/slideLayouts/slideLayout1.xml" ContentType="application/vnd.openxmlformats-officedocument.presentationml.slideLayout+xml"/>
  <Override PartName="/themeVariants/variant3/theme/slideLayouts/slideLayout6.xml" ContentType="application/vnd.openxmlformats-officedocument.presentationml.slideLayout+xml"/>
  <Override PartName="/themeVariants/variant3/theme/slideLayouts/slideLayout11.xml" ContentType="application/vnd.openxmlformats-officedocument.presentationml.slideLayout+xml"/>
  <Override PartName="/themeVariants/variant3/theme/slideLayouts/slideLayout5.xml" ContentType="application/vnd.openxmlformats-officedocument.presentationml.slideLayout+xml"/>
  <Override PartName="/themeVariants/variant3/theme/slideLayouts/slideLayout15.xml" ContentType="application/vnd.openxmlformats-officedocument.presentationml.slideLayout+xml"/>
  <Override PartName="/themeVariants/variant3/theme/slideLayouts/slideLayout10.xml" ContentType="application/vnd.openxmlformats-officedocument.presentationml.slideLayout+xml"/>
  <Override PartName="/themeVariants/variant3/theme/slideLayouts/slideLayout4.xml" ContentType="application/vnd.openxmlformats-officedocument.presentationml.slideLayout+xml"/>
  <Override PartName="/themeVariants/variant3/theme/slideLayouts/slideLayout9.xml" ContentType="application/vnd.openxmlformats-officedocument.presentationml.slideLayout+xml"/>
  <Override PartName="/themeVariants/variant3/theme/slideLayouts/slideLayout1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themeVariants" Target="themeVariants/themeVariantManager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lind\Documents\Nanodegree\Business%20Analyst\Assignment%202\Task-1-summary-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lind\Documents\Nanodegree\Business%20Analyst\Assignment%202\Task-1-summary-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lind\Documents\Nanodegree\Business%20Analyst\Assignment%202\Task-1-summary-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lind\Documents\Nanodegree\Business%20Analyst\Assignment%202\Task-1-summary-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1"/>
                </a:solidFill>
              </a:rPr>
              <a:t>Automobile Manufacturers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'Total Revenue Comparision'!$O$38:$X$38</c:f>
              <c:numCache>
                <c:formatCode>General</c:formatCode>
                <c:ptCount val="10"/>
                <c:pt idx="0">
                  <c:v>2003</c:v>
                </c:pt>
                <c:pt idx="1">
                  <c:v>2004</c:v>
                </c:pt>
                <c:pt idx="2">
                  <c:v>2006</c:v>
                </c:pt>
                <c:pt idx="3">
                  <c:v>2007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'Total Revenue Comparision'!$O$39:$X$39</c:f>
              <c:numCache>
                <c:formatCode>_-[$$-409]* #,##0.00_ ;_-[$$-409]* \-#,##0.00\ ;_-[$$-409]* "-"??_ ;_-@_ 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151172000000</c:v>
                </c:pt>
                <c:pt idx="6">
                  <c:v>150003000000</c:v>
                </c:pt>
                <c:pt idx="7">
                  <c:v>150957000000</c:v>
                </c:pt>
                <c:pt idx="8">
                  <c:v>159090000000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2343808"/>
        <c:axId val="122345728"/>
      </c:barChart>
      <c:catAx>
        <c:axId val="122343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C000"/>
                    </a:solidFill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45728"/>
        <c:crosses val="autoZero"/>
        <c:auto val="1"/>
        <c:lblAlgn val="ctr"/>
        <c:lblOffset val="100"/>
        <c:noMultiLvlLbl val="0"/>
      </c:catAx>
      <c:valAx>
        <c:axId val="12234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accent4"/>
                    </a:solidFill>
                  </a:rPr>
                  <a:t>average Total 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4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All Companies - Average Revenue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'Total Revenue Comparision'!$O$38:$X$38</c:f>
              <c:numCache>
                <c:formatCode>General</c:formatCode>
                <c:ptCount val="10"/>
                <c:pt idx="0">
                  <c:v>2003</c:v>
                </c:pt>
                <c:pt idx="1">
                  <c:v>2004</c:v>
                </c:pt>
                <c:pt idx="2">
                  <c:v>2006</c:v>
                </c:pt>
                <c:pt idx="3">
                  <c:v>2007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'Total Revenue Comparision'!$O$40:$X$40</c:f>
              <c:numCache>
                <c:formatCode>_-[$$-409]* #,##0.00_ ;_-[$$-409]* \-#,##0.00\ ;_-[$$-409]* "-"??_ ;_-@_ </c:formatCode>
                <c:ptCount val="10"/>
                <c:pt idx="0">
                  <c:v>1577000</c:v>
                </c:pt>
                <c:pt idx="1">
                  <c:v>1514000</c:v>
                </c:pt>
                <c:pt idx="2">
                  <c:v>79562000</c:v>
                </c:pt>
                <c:pt idx="3">
                  <c:v>99642000</c:v>
                </c:pt>
                <c:pt idx="4">
                  <c:v>18375490839.285713</c:v>
                </c:pt>
                <c:pt idx="5">
                  <c:v>20422412763.157894</c:v>
                </c:pt>
                <c:pt idx="6">
                  <c:v>21237955715.662651</c:v>
                </c:pt>
                <c:pt idx="7">
                  <c:v>20485379245.28302</c:v>
                </c:pt>
                <c:pt idx="8">
                  <c:v>25144403831.73077</c:v>
                </c:pt>
                <c:pt idx="9">
                  <c:v>2398373000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4388480"/>
        <c:axId val="124390400"/>
      </c:barChart>
      <c:catAx>
        <c:axId val="12438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C000"/>
                    </a:solidFill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90400"/>
        <c:crosses val="autoZero"/>
        <c:auto val="1"/>
        <c:lblAlgn val="ctr"/>
        <c:lblOffset val="100"/>
        <c:noMultiLvlLbl val="0"/>
      </c:catAx>
      <c:valAx>
        <c:axId val="12439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rgbClr val="FFC000"/>
                    </a:solidFill>
                  </a:rPr>
                  <a:t>Average Total 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8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Automobile Industry VS All Companies Average Total</a:t>
            </a:r>
            <a:r>
              <a:rPr lang="en-IN" baseline="0"/>
              <a:t> Revenue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Automobile Industry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'Total Revenue Comparision'!$T$38:$W$38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'Total Revenue Comparision'!$T$39:$W$39</c:f>
              <c:numCache>
                <c:formatCode>_-[$$-409]* #,##0.00_ ;_-[$$-409]* \-#,##0.00\ ;_-[$$-409]* "-"??_ ;_-@_ </c:formatCode>
                <c:ptCount val="4"/>
                <c:pt idx="0">
                  <c:v>151172000000</c:v>
                </c:pt>
                <c:pt idx="1">
                  <c:v>150003000000</c:v>
                </c:pt>
                <c:pt idx="2">
                  <c:v>150957000000</c:v>
                </c:pt>
                <c:pt idx="3">
                  <c:v>159090000000</c:v>
                </c:pt>
              </c:numCache>
            </c:numRef>
          </c:val>
          <c:smooth val="0"/>
        </c:ser>
        <c:ser>
          <c:idx val="1"/>
          <c:order val="1"/>
          <c:tx>
            <c:v>All Companies Average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'Total Revenue Comparision'!$T$38:$W$38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'Total Revenue Comparision'!$T$40:$W$40</c:f>
              <c:numCache>
                <c:formatCode>_-[$$-409]* #,##0.00_ ;_-[$$-409]* \-#,##0.00\ ;_-[$$-409]* "-"??_ ;_-@_ </c:formatCode>
                <c:ptCount val="4"/>
                <c:pt idx="0">
                  <c:v>20422412763.157894</c:v>
                </c:pt>
                <c:pt idx="1">
                  <c:v>21237955715.662651</c:v>
                </c:pt>
                <c:pt idx="2">
                  <c:v>20485379245.28302</c:v>
                </c:pt>
                <c:pt idx="3">
                  <c:v>25144403831.73077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060160"/>
        <c:axId val="122337536"/>
      </c:lineChart>
      <c:catAx>
        <c:axId val="12206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37536"/>
        <c:crosses val="autoZero"/>
        <c:auto val="1"/>
        <c:lblAlgn val="ctr"/>
        <c:lblOffset val="100"/>
        <c:noMultiLvlLbl val="0"/>
      </c:catAx>
      <c:valAx>
        <c:axId val="1223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6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5"/>
                </a:solidFill>
              </a:rPr>
              <a:t>Ford</a:t>
            </a:r>
            <a:r>
              <a:rPr lang="en-IN"/>
              <a:t> VS </a:t>
            </a:r>
            <a:r>
              <a:rPr lang="en-IN">
                <a:solidFill>
                  <a:schemeClr val="accent2"/>
                </a:solidFill>
              </a:rPr>
              <a:t>General Motors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Ford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'Automobile Manufacturers'!$D$4:$D$7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'Automobile Manufacturers'!$C$16:$C$19</c:f>
              <c:numCache>
                <c:formatCode>_-[$$-409]* #,##0_ ;_-[$$-409]* \-#,##0\ ;_-[$$-409]* "-"??_ ;_-@_ </c:formatCode>
                <c:ptCount val="4"/>
                <c:pt idx="0">
                  <c:v>146917000000</c:v>
                </c:pt>
                <c:pt idx="1">
                  <c:v>144077000000</c:v>
                </c:pt>
                <c:pt idx="2">
                  <c:v>149558000000</c:v>
                </c:pt>
                <c:pt idx="3">
                  <c:v>151800000000</c:v>
                </c:pt>
              </c:numCache>
            </c:numRef>
          </c:val>
        </c:ser>
        <c:ser>
          <c:idx val="1"/>
          <c:order val="1"/>
          <c:tx>
            <c:v>General Motors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'Automobile Manufacturers'!$D$4:$D$7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'Automobile Manufacturers'!$D$16:$D$19</c:f>
              <c:numCache>
                <c:formatCode>_-[$$-409]* #,##0_ ;_-[$$-409]* \-#,##0\ ;_-[$$-409]* "-"??_ ;_-@_ </c:formatCode>
                <c:ptCount val="4"/>
                <c:pt idx="0">
                  <c:v>155427000000</c:v>
                </c:pt>
                <c:pt idx="1">
                  <c:v>155929000000</c:v>
                </c:pt>
                <c:pt idx="2">
                  <c:v>152356000000</c:v>
                </c:pt>
                <c:pt idx="3">
                  <c:v>166380000000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316864"/>
        <c:axId val="123336960"/>
      </c:barChart>
      <c:catAx>
        <c:axId val="123316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36960"/>
        <c:crosses val="autoZero"/>
        <c:auto val="1"/>
        <c:lblAlgn val="ctr"/>
        <c:lblOffset val="100"/>
        <c:noMultiLvlLbl val="0"/>
      </c:catAx>
      <c:valAx>
        <c:axId val="1233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1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923F103-BC34-4FE4-A40E-EDDEECFDA5D0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Analytics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NYSE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8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10134600" cy="60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Q1. Does Automobile Industries and Other Industries spends same Revenue?</a:t>
            </a: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331763"/>
              </p:ext>
            </p:extLst>
          </p:nvPr>
        </p:nvGraphicFramePr>
        <p:xfrm>
          <a:off x="838200" y="1752600"/>
          <a:ext cx="47027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127700"/>
              </p:ext>
            </p:extLst>
          </p:nvPr>
        </p:nvGraphicFramePr>
        <p:xfrm>
          <a:off x="5715000" y="1828800"/>
          <a:ext cx="5638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5029200"/>
            <a:ext cx="1005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 : </a:t>
            </a:r>
            <a:r>
              <a:rPr lang="en-US" sz="1200" dirty="0" smtClean="0"/>
              <a:t>Here we can see that Automobile manufacturers spends more revenue then all other companies average revenue.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094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962400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More Explanation: </a:t>
            </a:r>
            <a:r>
              <a:rPr lang="en-US" dirty="0"/>
              <a:t>In the duration between 2013 and 2016, on an average </a:t>
            </a:r>
            <a:r>
              <a:rPr lang="en-US" dirty="0" smtClean="0"/>
              <a:t>Automobile </a:t>
            </a:r>
            <a:r>
              <a:rPr lang="en-US" dirty="0"/>
              <a:t>Manufacturing </a:t>
            </a:r>
            <a:r>
              <a:rPr lang="en-US" dirty="0" smtClean="0"/>
              <a:t>Industry </a:t>
            </a:r>
            <a:r>
              <a:rPr lang="en-US" dirty="0"/>
              <a:t>spent </a:t>
            </a:r>
            <a:r>
              <a:rPr lang="en-US" dirty="0" err="1" smtClean="0"/>
              <a:t>approx</a:t>
            </a:r>
            <a:r>
              <a:rPr lang="en-US" dirty="0" smtClean="0"/>
              <a:t> 150000 </a:t>
            </a:r>
            <a:r>
              <a:rPr lang="en-US" dirty="0"/>
              <a:t>Million Dollars, while on an average every industry spent </a:t>
            </a:r>
            <a:r>
              <a:rPr lang="en-US" dirty="0" err="1" smtClean="0"/>
              <a:t>approx</a:t>
            </a:r>
            <a:r>
              <a:rPr lang="en-US" dirty="0" smtClean="0"/>
              <a:t> 20000 </a:t>
            </a:r>
            <a:r>
              <a:rPr lang="en-US" dirty="0"/>
              <a:t>Million dollars. This indicate, that the manufacturing industry require huge revenue in the business mode</a:t>
            </a:r>
            <a:endParaRPr lang="en-US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044883"/>
              </p:ext>
            </p:extLst>
          </p:nvPr>
        </p:nvGraphicFramePr>
        <p:xfrm>
          <a:off x="3048000" y="914400"/>
          <a:ext cx="6629400" cy="274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90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10134600" cy="6096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Q2. Automobile Industries  incur more operation profits because of higher revenue?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8288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Year Between 2013 and 2016 , the Automobile Industry earn </a:t>
            </a:r>
            <a:r>
              <a:rPr lang="en-US" dirty="0"/>
              <a:t>an average </a:t>
            </a:r>
            <a:r>
              <a:rPr lang="en-US" dirty="0" smtClean="0"/>
              <a:t> </a:t>
            </a:r>
            <a:r>
              <a:rPr lang="en-US" dirty="0"/>
              <a:t>operating income of 5859.5 million dollars, while other companies earn 2853.6 million dollars on an </a:t>
            </a:r>
            <a:r>
              <a:rPr lang="en-US" dirty="0" smtClean="0"/>
              <a:t>average. </a:t>
            </a:r>
            <a:r>
              <a:rPr lang="en-US" dirty="0"/>
              <a:t>This </a:t>
            </a:r>
            <a:r>
              <a:rPr lang="en-US" dirty="0" smtClean="0"/>
              <a:t>shows the </a:t>
            </a:r>
            <a:r>
              <a:rPr lang="en-US" dirty="0"/>
              <a:t>question to be true. This projects a good business model structure and healthy growth. </a:t>
            </a:r>
          </a:p>
        </p:txBody>
      </p:sp>
    </p:spTree>
    <p:extLst>
      <p:ext uri="{BB962C8B-B14F-4D97-AF65-F5344CB8AC3E}">
        <p14:creationId xmlns:p14="http://schemas.microsoft.com/office/powerpoint/2010/main" val="49851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10134600" cy="60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Q3.  What is the Ford company revenue as compared to the General motors?</a:t>
            </a: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838701"/>
              </p:ext>
            </p:extLst>
          </p:nvPr>
        </p:nvGraphicFramePr>
        <p:xfrm>
          <a:off x="2438400" y="1447800"/>
          <a:ext cx="7162799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5257800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Observation: </a:t>
            </a:r>
            <a:r>
              <a:rPr lang="en-US" dirty="0" smtClean="0"/>
              <a:t>Ford company’s total revenue is less then the </a:t>
            </a:r>
            <a:r>
              <a:rPr lang="en-US" dirty="0"/>
              <a:t>G</a:t>
            </a:r>
            <a:r>
              <a:rPr lang="en-US" dirty="0" smtClean="0"/>
              <a:t>eneral motors.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92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89236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3260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</TotalTime>
  <Words>211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Business Analytics </vt:lpstr>
      <vt:lpstr>Q1. Does Automobile Industries and Other Industries spends same Revenue?</vt:lpstr>
      <vt:lpstr>PowerPoint Presentation</vt:lpstr>
      <vt:lpstr>Q2. Automobile Industries  incur more operation profits because of higher revenue?</vt:lpstr>
      <vt:lpstr>Q3.  What is the Ford company revenue as compared to the General motors?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Milind</dc:creator>
  <cp:lastModifiedBy>Milind</cp:lastModifiedBy>
  <cp:revision>4</cp:revision>
  <dcterms:created xsi:type="dcterms:W3CDTF">2020-05-15T17:39:24Z</dcterms:created>
  <dcterms:modified xsi:type="dcterms:W3CDTF">2020-05-15T18:17:59Z</dcterms:modified>
</cp:coreProperties>
</file>

<file path=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../ppt/presentation.xml"/><Relationship Id="rId4" Type="http://schemas.openxmlformats.org/package/2006/relationships/metadata/auxThumbnailMedium" Target="auxiliaryThemeThumbnailMedium.jpeg"/></Relationships>
</file>

<file path=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theme/theme/themeManager.xml><?xml version="1.0" encoding="utf-8"?>
<a:themeManager xmlns:a="http://schemas.openxmlformats.org/drawingml/2006/main"/>
</file>

<file path=themeVariants/_rels/themeVariantManager.xml.rels><?xml version="1.0" encoding="UTF-8" standalone="yes"?>
<Relationships xmlns="http://schemas.openxmlformats.org/package/2006/relationships"><Relationship Id="rId8" Type="http://schemas.openxmlformats.org/officeDocument/2006/relationships/officeDocument" Target="variant7/theme/theme/themeManager.xml"/><Relationship Id="rId3" Type="http://schemas.openxmlformats.org/officeDocument/2006/relationships/officeDocument" Target="variant2/theme/theme/themeManager.xml"/><Relationship Id="rId7" Type="http://schemas.openxmlformats.org/officeDocument/2006/relationships/officeDocument" Target="variant6/theme/theme/themeManager.xml"/><Relationship Id="rId2" Type="http://schemas.openxmlformats.org/officeDocument/2006/relationships/officeDocument" Target="variant1/theme/theme/themeManager.xml"/><Relationship Id="rId1" Type="http://schemas.openxmlformats.org/officeDocument/2006/relationships/officeDocument" Target="../theme/theme/themeManager.xml"/><Relationship Id="rId6" Type="http://schemas.openxmlformats.org/officeDocument/2006/relationships/officeDocument" Target="variant5/theme/theme/themeManager.xml"/><Relationship Id="rId5" Type="http://schemas.openxmlformats.org/officeDocument/2006/relationships/officeDocument" Target="variant4/theme/theme/themeManager.xml"/><Relationship Id="rId4" Type="http://schemas.openxmlformats.org/officeDocument/2006/relationships/officeDocument" Target="variant3/theme/theme/themeManager.xml"/></Relationships>
</file>

<file path=themeVariants/themeVariantManager.xml><?xml version="1.0" encoding="utf-8"?>
<t:themeVariantManager xmlns:t="http://schemas.microsoft.com/office/thememl/2012/main" xmlns:r="http://schemas.openxmlformats.org/officeDocument/2006/relationships">
  <t:themeVariantLst>
    <t:themeVariant name="Ion Boardroom" vid="{B8502691-933B-45FE-8764-BA278511EF27}" cx="12192000" cy="6858000" r:id="rId1"/>
    <t:themeVariant name="Ion Boardroom" vid="{EC7F02AD-9687-440F-A9DF-FAA6F22270D7}" cx="12192000" cy="6858000" r:id="rId2"/>
    <t:themeVariant name="Ion Boardroom" vid="{A3AB87EF-B655-4FFF-8D05-F333AD7F2789}" cx="12192000" cy="6858000" r:id="rId3"/>
    <t:themeVariant name="Ion Boardroom" vid="{BF1C4790-FE3C-4020-8CA7-00621DA7BBBC}" cx="12192000" cy="6858000" r:id="rId4"/>
    <t:themeVariant name="Ion Boardroom" vid="{B8502691-933B-45FE-8764-BA278511EF27}" cx="9144000" cy="6858000" r:id="rId5"/>
    <t:themeVariant name="Ion Boardroom" vid="{EC7F02AD-9687-440F-A9DF-FAA6F22270D7}" cx="9144000" cy="6858000" r:id="rId6"/>
    <t:themeVariant name="Ion Boardroom" vid="{A3AB87EF-B655-4FFF-8D05-F333AD7F2789}" cx="9144000" cy="6858000" r:id="rId7"/>
    <t:themeVariant name="Ion Boardroom" vid="{BF1C4790-FE3C-4020-8CA7-00621DA7BBBC}" cx="9144000" cy="6858000" r:id="rId8"/>
  </t:themeVariantLst>
</t:themeVariantManager>
</file>

<file path=themeVariants/variant1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1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1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1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</p:cNvSpPr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</a:prstGeo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>
            </p:cNvSpPr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1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>
            </p:cNvSpPr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1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1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1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themeVariants/variant1/theme/theme/themeManager.xml><?xml version="1.0" encoding="utf-8"?>
<a:themeManager xmlns:a="http://schemas.openxmlformats.org/drawingml/2006/main"/>
</file>

<file path=themeVariants/variant2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2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2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2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>
            </p:cNvSpPr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2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>
            </p:cNvSpPr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2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2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2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themeVariants/variant2/theme/theme/themeManager.xml><?xml version="1.0" encoding="utf-8"?>
<a:themeManager xmlns:a="http://schemas.openxmlformats.org/drawingml/2006/main"/>
</file>

<file path=themeVariants/variant3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3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3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3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  <a:endParaRPr lang="en-US" sz="9600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</p:cNvSpPr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</p:cNvSpPr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3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>
            </p:cNvSpPr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3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3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3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themeVariants/variant3/theme/theme/themeManager.xml><?xml version="1.0" encoding="utf-8"?>
<a:themeManager xmlns:a="http://schemas.openxmlformats.org/drawingml/2006/main"/>
</file>

<file path=themeVariants/variant4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4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4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4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>
          </p:cNvSpPr>
          <p:nvPr/>
        </p:nvSpPr>
        <p:spPr bwMode="gray">
          <a:xfrm rot="5400000">
            <a:off x="1299309" y="1765596"/>
            <a:ext cx="5995993" cy="3326809"/>
          </a:xfrm>
          <a:custGeom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4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4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4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4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themeVariants/variant4/theme/theme/themeManager.xml><?xml version="1.0" encoding="utf-8"?>
<a:themeManager xmlns:a="http://schemas.openxmlformats.org/drawingml/2006/main"/>
</file>

<file path=themeVariants/variant5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5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5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5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4A31F216-EEC9-4A48-B888-88DD9848B1DC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794A-DF88-4DD1-813C-5285E757043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EE2-810C-460C-9717-439DA05928F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32A2-6C9A-48B5-BD37-6323FC97530B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F739-D26B-4D20-818A-525DC8E7EAE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AF9-648E-46F4-A257-E9F391CEBAA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AC24-EE7E-441B-8747-C8B6EC5C37E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E283-4E61-4BD9-B7B3-E548A007B0F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>
            </p:cNvSpPr>
            <p:nvPr/>
          </p:nvSpPr>
          <p:spPr bwMode="gray">
            <a:xfrm rot="5400000">
              <a:off x="1299309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6072-B36D-415A-B366-51C7538DF0D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839E-193C-499E-92B5-9D8693576C4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4F58-FD7C-4E7F-B789-806453EE878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9EB7-0C66-42E5-B0C3-4FF9BF95C8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F2FD-5FA8-4AF1-A7DE-C29DB235BBF3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1AC0-3760-447A-AE02-F415241E84B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40B-4E9C-461D-922A-2C40A502BC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C112-2F94-482B-88F9-5B2224BD14C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2159-1A1E-4C06-BE2C-9B52DAE7A8F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5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>
            </p:cNvSpPr>
            <p:nvPr/>
          </p:nvSpPr>
          <p:spPr bwMode="gray">
            <a:xfrm>
              <a:off x="485023" y="1856958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7331E91-9015-415B-BDE7-59CB566CB5F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5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5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5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themeVariants/variant5/theme/theme/themeManager.xml><?xml version="1.0" encoding="utf-8"?>
<a:themeManager xmlns:a="http://schemas.openxmlformats.org/drawingml/2006/main"/>
</file>

<file path=themeVariants/variant6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6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6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6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971276B-7249-4806-A356-04DF662CCB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967-09D0-4BBC-ACC4-CCAE11A1EA8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6322-6A5B-4D12-AB53-5076D8F1CD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A753-6A0B-4588-B2AE-94F9374213F0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53C-75C3-4B45-AA44-9866B751BD8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D69C-1D94-443E-9DB2-68CF658E152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579F-FEC4-4768-9AE2-D4E2F64D6CE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9CF0-09F1-4EE9-974E-295AF11F94C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>
            </p:cNvSpPr>
            <p:nvPr/>
          </p:nvSpPr>
          <p:spPr bwMode="gray">
            <a:xfrm rot="5400000">
              <a:off x="1299309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BF61-4A98-45BA-BA78-C79A26DF32E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BBF-A178-427D-AF10-1D82A834DFF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7FF-E624-41C4-B954-480588A2A67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405B-F2EB-433D-9686-995FFB8AE61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A6DB-79EA-4880-A4BC-2D7994681DCD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59FA-043D-4559-B678-79886D6FA22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3E63-2E2D-4FA6-B865-4760C73D257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51EB-5973-4C8C-B9A5-58B75FE3B8B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7531-2F21-4409-B4EB-D5A8A260E8A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6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0C00397A-3C72-42FB-BFE2-D4838F2BD25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6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6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6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themeVariants/variant6/theme/theme/themeManager.xml><?xml version="1.0" encoding="utf-8"?>
<a:themeManager xmlns:a="http://schemas.openxmlformats.org/drawingml/2006/main"/>
</file>

<file path=themeVariants/variant7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7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7/theme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../../../theme/media/image1.jpeg"/><Relationship Id="rId1" Type="http://schemas.openxmlformats.org/officeDocument/2006/relationships/slideMaster" Target="../slideMasters/slideMaster1.xml"/></Relationships>
</file>

<file path=themeVariants/variant7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D0E4EEA-4FA1-4F13-AF8D-F318613ADD9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b="0" dirty="0"/>
              <a:t>
              </a:t>
            </a:r>
            <a:endParaRPr lang="en-US" b="0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1952-4678-4F52-AE53-1172DBBC061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</p:cNvSpPr>
            <p:nvPr/>
          </p:nvSpPr>
          <p:spPr bwMode="gray">
            <a:xfrm rot="21010068">
              <a:off x="6359946" y="2780895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2745-E054-46B0-8E30-23638A91532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>
            </p:cNvSpPr>
            <p:nvPr/>
          </p:nvSpPr>
          <p:spPr bwMode="gray">
            <a:xfrm rot="21010068">
              <a:off x="6359946" y="4309201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  <a:endParaRPr lang="en-US" sz="8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  <a:endParaRPr lang="en-US" sz="8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99C16BC-30CD-4DD4-80F6-2EE7825F11E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</p:cNvSpPr>
            <p:nvPr/>
          </p:nvSpPr>
          <p:spPr bwMode="gray">
            <a:xfrm rot="21010068">
              <a:off x="6359946" y="431124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08CF-35E6-4D00-9558-E84BB6A18FA7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7E6-CC33-4DB7-AD36-586742F33205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575B-2735-40B8-B6EB-6CDAB5AC6FFA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58F7-1675-4DCB-BEFD-61754F8F3639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>
            </p:cNvSpPr>
            <p:nvPr/>
          </p:nvSpPr>
          <p:spPr bwMode="gray">
            <a:xfrm rot="5400000">
              <a:off x="1299309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6DFA-79BB-4D56-A946-4DC88E12287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7A-9148-42BC-944B-A8E88D57146E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</p:cNvSpPr>
            <p:nvPr/>
          </p:nvSpPr>
          <p:spPr bwMode="gray">
            <a:xfrm rot="15687606">
              <a:off x="3320102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>
            </p:cNvSpPr>
            <p:nvPr/>
          </p:nvSpPr>
          <p:spPr bwMode="gray">
            <a:xfrm rot="16200000">
              <a:off x="3105027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23B-6563-4B6E-8509-8CA073399E81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F7DE-4449-4591-A859-459F8EC49B4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F265-8E66-46AA-BA78-A6309770A53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8AB-819E-4D87-926F-4403E4EFB3DF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4F00-D06D-411F-B16A-8E04438A3862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2769747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548536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F4DF-872C-4B7D-AB36-EE323776860C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</p:cNvSpPr>
            <p:nvPr/>
          </p:nvSpPr>
          <p:spPr bwMode="gray">
            <a:xfrm rot="15687606">
              <a:off x="3074559" y="145837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>
            </p:cNvSpPr>
            <p:nvPr/>
          </p:nvSpPr>
          <p:spPr bwMode="gray">
            <a:xfrm rot="16200000">
              <a:off x="2852610" y="1765596"/>
              <a:ext cx="5995993" cy="3326809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225-552B-4126-82D5-D4063E675DB8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../../theme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7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</p:cNvSpPr>
            <p:nvPr/>
          </p:nvSpPr>
          <p:spPr bwMode="gray">
            <a:xfrm rot="21010068">
              <a:off x="6359946" y="1790293"/>
              <a:ext cx="2377690" cy="317748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>
            </p:cNvSpPr>
            <p:nvPr/>
          </p:nvSpPr>
          <p:spPr bwMode="gray">
            <a:xfrm>
              <a:off x="485023" y="1854142"/>
              <a:ext cx="8173954" cy="4535226"/>
            </a:xfrm>
            <a:custGeom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z="900" dirty="0"/>
              <a:t>
              </a:t>
            </a:r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18F8407-7543-42F3-9F9C-8156C56E58B6}" type="datetimeFigureOut">
              <a:rPr lang="en-US" dirty="0"/>
              <a:t>1/1/2000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71" r:id="rId14"/>
    <p:sldLayoutId id="2147483669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7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7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7/theme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themeVariants/variant7/theme/theme/themeManager.xml><?xml version="1.0" encoding="utf-8"?>
<a:themeManager xmlns:a="http://schemas.openxmlformats.org/drawingml/2006/main"/>
</file>