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themeVariants/themeVariantManager.xml" ContentType="application/vnd.ms-office.themeVariantManager+xml"/>
  <Override PartName="/themeVariants/variant7/theme/theme/themeManager.xml" ContentType="application/vnd.openxmlformats-officedocument.themeManager+xml"/>
  <Override PartName="/themeVariants/variant2/theme/theme/themeManager.xml" ContentType="application/vnd.openxmlformats-officedocument.themeManager+xml"/>
  <Override PartName="/themeVariants/variant6/theme/theme/themeManager.xml" ContentType="application/vnd.openxmlformats-officedocument.themeManager+xml"/>
  <Override PartName="/themeVariants/variant1/theme/theme/themeManager.xml" ContentType="application/vnd.openxmlformats-officedocument.themeManager+xml"/>
  <Override PartName="/theme/theme/themeManager.xml" ContentType="application/vnd.openxmlformats-officedocument.themeManager+xml"/>
  <Override PartName="/themeVariants/variant5/theme/theme/themeManager.xml" ContentType="application/vnd.openxmlformats-officedocument.themeManager+xml"/>
  <Override PartName="/themeVariants/variant4/theme/theme/themeManager.xml" ContentType="application/vnd.openxmlformats-officedocument.themeManager+xml"/>
  <Override PartName="/themeVariants/variant3/theme/theme/themeManager.xml" ContentType="application/vnd.openxmlformats-officedocument.themeManager+xml"/>
  <Override PartName="/themeVariants/variant7/theme/theme/theme1.xml" ContentType="application/vnd.openxmlformats-officedocument.theme+xml"/>
  <Override PartName="/themeVariants/variant7/theme/presentation.xml" ContentType="application/vnd.openxmlformats-officedocument.presentationml.presentation.main+xml"/>
  <Override PartName="/themeVariants/variant2/theme/theme/theme1.xml" ContentType="application/vnd.openxmlformats-officedocument.theme+xml"/>
  <Override PartName="/themeVariants/variant2/theme/presentation.xml" ContentType="application/vnd.openxmlformats-officedocument.presentationml.presentation.main+xml"/>
  <Override PartName="/themeVariants/variant6/theme/theme/theme1.xml" ContentType="application/vnd.openxmlformats-officedocument.theme+xml"/>
  <Override PartName="/themeVariants/variant6/theme/presentation.xml" ContentType="application/vnd.openxmlformats-officedocument.presentationml.presentation.main+xml"/>
  <Override PartName="/themeVariants/variant1/theme/theme/theme1.xml" ContentType="application/vnd.openxmlformats-officedocument.theme+xml"/>
  <Override PartName="/themeVariants/variant1/theme/presentation.xml" ContentType="application/vnd.openxmlformats-officedocument.presentationml.presentation.main+xml"/>
  <Override PartName="/theme/theme/theme1.xml" ContentType="application/vnd.openxmlformats-officedocument.theme+xml"/>
  <Override PartName="/themeVariants/variant5/theme/theme/theme1.xml" ContentType="application/vnd.openxmlformats-officedocument.theme+xml"/>
  <Override PartName="/themeVariants/variant5/theme/presentation.xml" ContentType="application/vnd.openxmlformats-officedocument.presentationml.presentation.main+xml"/>
  <Override PartName="/themeVariants/variant4/theme/theme/theme1.xml" ContentType="application/vnd.openxmlformats-officedocument.theme+xml"/>
  <Override PartName="/themeVariants/variant4/theme/presentation.xml" ContentType="application/vnd.openxmlformats-officedocument.presentationml.presentation.main+xml"/>
  <Override PartName="/themeVariants/variant3/theme/theme/theme1.xml" ContentType="application/vnd.openxmlformats-officedocument.theme+xml"/>
  <Override PartName="/themeVariants/variant3/theme/presentation.xml" ContentType="application/vnd.openxmlformats-officedocument.presentationml.presentation.main+xml"/>
  <Override PartName="/themeVariants/variant7/theme/slideMasters/slideMaster1.xml" ContentType="application/vnd.openxmlformats-officedocument.presentationml.slideMaster+xml"/>
  <Override PartName="/themeVariants/variant2/theme/slideMasters/slideMaster1.xml" ContentType="application/vnd.openxmlformats-officedocument.presentationml.slideMaster+xml"/>
  <Override PartName="/themeVariants/variant6/theme/slideMasters/slideMaster1.xml" ContentType="application/vnd.openxmlformats-officedocument.presentationml.slideMaster+xml"/>
  <Override PartName="/themeVariants/variant1/theme/slideMasters/slideMaster1.xml" ContentType="application/vnd.openxmlformats-officedocument.presentationml.slideMaster+xml"/>
  <Override PartName="/themeVariants/variant5/theme/slideMasters/slideMaster1.xml" ContentType="application/vnd.openxmlformats-officedocument.presentationml.slideMaster+xml"/>
  <Override PartName="/themeVariants/variant4/theme/slideMasters/slideMaster1.xml" ContentType="application/vnd.openxmlformats-officedocument.presentationml.slideMaster+xml"/>
  <Override PartName="/themeVariants/variant3/theme/slideMasters/slideMaster1.xml" ContentType="application/vnd.openxmlformats-officedocument.presentationml.slideMaster+xml"/>
  <Override PartName="/themeVariants/variant7/theme/slideLayouts/slideLayout8.xml" ContentType="application/vnd.openxmlformats-officedocument.presentationml.slideLayout+xml"/>
  <Override PartName="/themeVariants/variant7/theme/slideLayouts/slideLayout13.xml" ContentType="application/vnd.openxmlformats-officedocument.presentationml.slideLayout+xml"/>
  <Override PartName="/themeVariants/variant7/theme/slideLayouts/slideLayout3.xml" ContentType="application/vnd.openxmlformats-officedocument.presentationml.slideLayout+xml"/>
  <Override PartName="/themeVariants/variant7/theme/slideLayouts/slideLayout7.xml" ContentType="application/vnd.openxmlformats-officedocument.presentationml.slideLayout+xml"/>
  <Override PartName="/themeVariants/variant7/theme/slideLayouts/slideLayout12.xml" ContentType="application/vnd.openxmlformats-officedocument.presentationml.slideLayout+xml"/>
  <Override PartName="/themeVariants/variant7/theme/slideLayouts/slideLayout17.xml" ContentType="application/vnd.openxmlformats-officedocument.presentationml.slideLayout+xml"/>
  <Override PartName="/themeVariants/variant7/theme/slideLayouts/slideLayout2.xml" ContentType="application/vnd.openxmlformats-officedocument.presentationml.slideLayout+xml"/>
  <Override PartName="/themeVariants/variant7/theme/slideLayouts/slideLayout16.xml" ContentType="application/vnd.openxmlformats-officedocument.presentationml.slideLayout+xml"/>
  <Override PartName="/themeVariants/variant7/theme/slideLayouts/slideLayout1.xml" ContentType="application/vnd.openxmlformats-officedocument.presentationml.slideLayout+xml"/>
  <Override PartName="/themeVariants/variant7/theme/slideLayouts/slideLayout6.xml" ContentType="application/vnd.openxmlformats-officedocument.presentationml.slideLayout+xml"/>
  <Override PartName="/themeVariants/variant7/theme/slideLayouts/slideLayout11.xml" ContentType="application/vnd.openxmlformats-officedocument.presentationml.slideLayout+xml"/>
  <Override PartName="/themeVariants/variant7/theme/slideLayouts/slideLayout5.xml" ContentType="application/vnd.openxmlformats-officedocument.presentationml.slideLayout+xml"/>
  <Override PartName="/themeVariants/variant7/theme/slideLayouts/slideLayout15.xml" ContentType="application/vnd.openxmlformats-officedocument.presentationml.slideLayout+xml"/>
  <Override PartName="/themeVariants/variant7/theme/slideLayouts/slideLayout10.xml" ContentType="application/vnd.openxmlformats-officedocument.presentationml.slideLayout+xml"/>
  <Override PartName="/themeVariants/variant7/theme/slideLayouts/slideLayout4.xml" ContentType="application/vnd.openxmlformats-officedocument.presentationml.slideLayout+xml"/>
  <Override PartName="/themeVariants/variant7/theme/slideLayouts/slideLayout9.xml" ContentType="application/vnd.openxmlformats-officedocument.presentationml.slideLayout+xml"/>
  <Override PartName="/themeVariants/variant7/theme/slideLayouts/slideLayout14.xml" ContentType="application/vnd.openxmlformats-officedocument.presentationml.slideLayout+xml"/>
  <Override PartName="/themeVariants/variant2/theme/slideLayouts/slideLayout8.xml" ContentType="application/vnd.openxmlformats-officedocument.presentationml.slideLayout+xml"/>
  <Override PartName="/themeVariants/variant2/theme/slideLayouts/slideLayout13.xml" ContentType="application/vnd.openxmlformats-officedocument.presentationml.slideLayout+xml"/>
  <Override PartName="/themeVariants/variant2/theme/slideLayouts/slideLayout3.xml" ContentType="application/vnd.openxmlformats-officedocument.presentationml.slideLayout+xml"/>
  <Override PartName="/themeVariants/variant2/theme/slideLayouts/slideLayout7.xml" ContentType="application/vnd.openxmlformats-officedocument.presentationml.slideLayout+xml"/>
  <Override PartName="/themeVariants/variant2/theme/slideLayouts/slideLayout12.xml" ContentType="application/vnd.openxmlformats-officedocument.presentationml.slideLayout+xml"/>
  <Override PartName="/themeVariants/variant2/theme/slideLayouts/slideLayout17.xml" ContentType="application/vnd.openxmlformats-officedocument.presentationml.slideLayout+xml"/>
  <Override PartName="/themeVariants/variant2/theme/slideLayouts/slideLayout2.xml" ContentType="application/vnd.openxmlformats-officedocument.presentationml.slideLayout+xml"/>
  <Override PartName="/themeVariants/variant2/theme/slideLayouts/slideLayout16.xml" ContentType="application/vnd.openxmlformats-officedocument.presentationml.slideLayout+xml"/>
  <Override PartName="/themeVariants/variant2/theme/slideLayouts/slideLayout1.xml" ContentType="application/vnd.openxmlformats-officedocument.presentationml.slideLayout+xml"/>
  <Override PartName="/themeVariants/variant2/theme/slideLayouts/slideLayout6.xml" ContentType="application/vnd.openxmlformats-officedocument.presentationml.slideLayout+xml"/>
  <Override PartName="/themeVariants/variant2/theme/slideLayouts/slideLayout11.xml" ContentType="application/vnd.openxmlformats-officedocument.presentationml.slideLayout+xml"/>
  <Override PartName="/themeVariants/variant2/theme/slideLayouts/slideLayout5.xml" ContentType="application/vnd.openxmlformats-officedocument.presentationml.slideLayout+xml"/>
  <Override PartName="/themeVariants/variant2/theme/slideLayouts/slideLayout15.xml" ContentType="application/vnd.openxmlformats-officedocument.presentationml.slideLayout+xml"/>
  <Override PartName="/themeVariants/variant2/theme/slideLayouts/slideLayout10.xml" ContentType="application/vnd.openxmlformats-officedocument.presentationml.slideLayout+xml"/>
  <Override PartName="/themeVariants/variant2/theme/slideLayouts/slideLayout4.xml" ContentType="application/vnd.openxmlformats-officedocument.presentationml.slideLayout+xml"/>
  <Override PartName="/themeVariants/variant2/theme/slideLayouts/slideLayout9.xml" ContentType="application/vnd.openxmlformats-officedocument.presentationml.slideLayout+xml"/>
  <Override PartName="/themeVariants/variant2/theme/slideLayouts/slideLayout14.xml" ContentType="application/vnd.openxmlformats-officedocument.presentationml.slideLayout+xml"/>
  <Override PartName="/themeVariants/variant6/theme/slideLayouts/slideLayout8.xml" ContentType="application/vnd.openxmlformats-officedocument.presentationml.slideLayout+xml"/>
  <Override PartName="/themeVariants/variant6/theme/slideLayouts/slideLayout13.xml" ContentType="application/vnd.openxmlformats-officedocument.presentationml.slideLayout+xml"/>
  <Override PartName="/themeVariants/variant6/theme/slideLayouts/slideLayout3.xml" ContentType="application/vnd.openxmlformats-officedocument.presentationml.slideLayout+xml"/>
  <Override PartName="/themeVariants/variant6/theme/slideLayouts/slideLayout7.xml" ContentType="application/vnd.openxmlformats-officedocument.presentationml.slideLayout+xml"/>
  <Override PartName="/themeVariants/variant6/theme/slideLayouts/slideLayout12.xml" ContentType="application/vnd.openxmlformats-officedocument.presentationml.slideLayout+xml"/>
  <Override PartName="/themeVariants/variant6/theme/slideLayouts/slideLayout17.xml" ContentType="application/vnd.openxmlformats-officedocument.presentationml.slideLayout+xml"/>
  <Override PartName="/themeVariants/variant6/theme/slideLayouts/slideLayout2.xml" ContentType="application/vnd.openxmlformats-officedocument.presentationml.slideLayout+xml"/>
  <Override PartName="/themeVariants/variant6/theme/slideLayouts/slideLayout16.xml" ContentType="application/vnd.openxmlformats-officedocument.presentationml.slideLayout+xml"/>
  <Override PartName="/themeVariants/variant6/theme/slideLayouts/slideLayout1.xml" ContentType="application/vnd.openxmlformats-officedocument.presentationml.slideLayout+xml"/>
  <Override PartName="/themeVariants/variant6/theme/slideLayouts/slideLayout6.xml" ContentType="application/vnd.openxmlformats-officedocument.presentationml.slideLayout+xml"/>
  <Override PartName="/themeVariants/variant6/theme/slideLayouts/slideLayout11.xml" ContentType="application/vnd.openxmlformats-officedocument.presentationml.slideLayout+xml"/>
  <Override PartName="/themeVariants/variant6/theme/slideLayouts/slideLayout5.xml" ContentType="application/vnd.openxmlformats-officedocument.presentationml.slideLayout+xml"/>
  <Override PartName="/themeVariants/variant6/theme/slideLayouts/slideLayout15.xml" ContentType="application/vnd.openxmlformats-officedocument.presentationml.slideLayout+xml"/>
  <Override PartName="/themeVariants/variant6/theme/slideLayouts/slideLayout10.xml" ContentType="application/vnd.openxmlformats-officedocument.presentationml.slideLayout+xml"/>
  <Override PartName="/themeVariants/variant6/theme/slideLayouts/slideLayout4.xml" ContentType="application/vnd.openxmlformats-officedocument.presentationml.slideLayout+xml"/>
  <Override PartName="/themeVariants/variant6/theme/slideLayouts/slideLayout9.xml" ContentType="application/vnd.openxmlformats-officedocument.presentationml.slideLayout+xml"/>
  <Override PartName="/themeVariants/variant6/theme/slideLayouts/slideLayout14.xml" ContentType="application/vnd.openxmlformats-officedocument.presentationml.slideLayout+xml"/>
  <Override PartName="/themeVariants/variant1/theme/slideLayouts/slideLayout8.xml" ContentType="application/vnd.openxmlformats-officedocument.presentationml.slideLayout+xml"/>
  <Override PartName="/themeVariants/variant1/theme/slideLayouts/slideLayout13.xml" ContentType="application/vnd.openxmlformats-officedocument.presentationml.slideLayout+xml"/>
  <Override PartName="/themeVariants/variant1/theme/slideLayouts/slideLayout3.xml" ContentType="application/vnd.openxmlformats-officedocument.presentationml.slideLayout+xml"/>
  <Override PartName="/themeVariants/variant1/theme/slideLayouts/slideLayout7.xml" ContentType="application/vnd.openxmlformats-officedocument.presentationml.slideLayout+xml"/>
  <Override PartName="/themeVariants/variant1/theme/slideLayouts/slideLayout12.xml" ContentType="application/vnd.openxmlformats-officedocument.presentationml.slideLayout+xml"/>
  <Override PartName="/themeVariants/variant1/theme/slideLayouts/slideLayout17.xml" ContentType="application/vnd.openxmlformats-officedocument.presentationml.slideLayout+xml"/>
  <Override PartName="/themeVariants/variant1/theme/slideLayouts/slideLayout2.xml" ContentType="application/vnd.openxmlformats-officedocument.presentationml.slideLayout+xml"/>
  <Override PartName="/themeVariants/variant1/theme/slideLayouts/slideLayout16.xml" ContentType="application/vnd.openxmlformats-officedocument.presentationml.slideLayout+xml"/>
  <Override PartName="/themeVariants/variant1/theme/slideLayouts/slideLayout1.xml" ContentType="application/vnd.openxmlformats-officedocument.presentationml.slideLayout+xml"/>
  <Override PartName="/themeVariants/variant1/theme/slideLayouts/slideLayout6.xml" ContentType="application/vnd.openxmlformats-officedocument.presentationml.slideLayout+xml"/>
  <Override PartName="/themeVariants/variant1/theme/slideLayouts/slideLayout11.xml" ContentType="application/vnd.openxmlformats-officedocument.presentationml.slideLayout+xml"/>
  <Override PartName="/themeVariants/variant1/theme/slideLayouts/slideLayout5.xml" ContentType="application/vnd.openxmlformats-officedocument.presentationml.slideLayout+xml"/>
  <Override PartName="/themeVariants/variant1/theme/slideLayouts/slideLayout15.xml" ContentType="application/vnd.openxmlformats-officedocument.presentationml.slideLayout+xml"/>
  <Override PartName="/themeVariants/variant1/theme/slideLayouts/slideLayout10.xml" ContentType="application/vnd.openxmlformats-officedocument.presentationml.slideLayout+xml"/>
  <Override PartName="/themeVariants/variant1/theme/slideLayouts/slideLayout4.xml" ContentType="application/vnd.openxmlformats-officedocument.presentationml.slideLayout+xml"/>
  <Override PartName="/themeVariants/variant1/theme/slideLayouts/slideLayout9.xml" ContentType="application/vnd.openxmlformats-officedocument.presentationml.slideLayout+xml"/>
  <Override PartName="/themeVariants/variant1/theme/slideLayouts/slideLayout14.xml" ContentType="application/vnd.openxmlformats-officedocument.presentationml.slideLayout+xml"/>
  <Override PartName="/themeVariants/variant5/theme/slideLayouts/slideLayout8.xml" ContentType="application/vnd.openxmlformats-officedocument.presentationml.slideLayout+xml"/>
  <Override PartName="/themeVariants/variant5/theme/slideLayouts/slideLayout13.xml" ContentType="application/vnd.openxmlformats-officedocument.presentationml.slideLayout+xml"/>
  <Override PartName="/themeVariants/variant5/theme/slideLayouts/slideLayout3.xml" ContentType="application/vnd.openxmlformats-officedocument.presentationml.slideLayout+xml"/>
  <Override PartName="/themeVariants/variant5/theme/slideLayouts/slideLayout7.xml" ContentType="application/vnd.openxmlformats-officedocument.presentationml.slideLayout+xml"/>
  <Override PartName="/themeVariants/variant5/theme/slideLayouts/slideLayout12.xml" ContentType="application/vnd.openxmlformats-officedocument.presentationml.slideLayout+xml"/>
  <Override PartName="/themeVariants/variant5/theme/slideLayouts/slideLayout17.xml" ContentType="application/vnd.openxmlformats-officedocument.presentationml.slideLayout+xml"/>
  <Override PartName="/themeVariants/variant5/theme/slideLayouts/slideLayout2.xml" ContentType="application/vnd.openxmlformats-officedocument.presentationml.slideLayout+xml"/>
  <Override PartName="/themeVariants/variant5/theme/slideLayouts/slideLayout16.xml" ContentType="application/vnd.openxmlformats-officedocument.presentationml.slideLayout+xml"/>
  <Override PartName="/themeVariants/variant5/theme/slideLayouts/slideLayout1.xml" ContentType="application/vnd.openxmlformats-officedocument.presentationml.slideLayout+xml"/>
  <Override PartName="/themeVariants/variant5/theme/slideLayouts/slideLayout6.xml" ContentType="application/vnd.openxmlformats-officedocument.presentationml.slideLayout+xml"/>
  <Override PartName="/themeVariants/variant5/theme/slideLayouts/slideLayout11.xml" ContentType="application/vnd.openxmlformats-officedocument.presentationml.slideLayout+xml"/>
  <Override PartName="/themeVariants/variant5/theme/slideLayouts/slideLayout5.xml" ContentType="application/vnd.openxmlformats-officedocument.presentationml.slideLayout+xml"/>
  <Override PartName="/themeVariants/variant5/theme/slideLayouts/slideLayout15.xml" ContentType="application/vnd.openxmlformats-officedocument.presentationml.slideLayout+xml"/>
  <Override PartName="/themeVariants/variant5/theme/slideLayouts/slideLayout10.xml" ContentType="application/vnd.openxmlformats-officedocument.presentationml.slideLayout+xml"/>
  <Override PartName="/themeVariants/variant5/theme/slideLayouts/slideLayout4.xml" ContentType="application/vnd.openxmlformats-officedocument.presentationml.slideLayout+xml"/>
  <Override PartName="/themeVariants/variant5/theme/slideLayouts/slideLayout9.xml" ContentType="application/vnd.openxmlformats-officedocument.presentationml.slideLayout+xml"/>
  <Override PartName="/themeVariants/variant5/theme/slideLayouts/slideLayout14.xml" ContentType="application/vnd.openxmlformats-officedocument.presentationml.slideLayout+xml"/>
  <Override PartName="/themeVariants/variant4/theme/slideLayouts/slideLayout8.xml" ContentType="application/vnd.openxmlformats-officedocument.presentationml.slideLayout+xml"/>
  <Override PartName="/themeVariants/variant4/theme/slideLayouts/slideLayout13.xml" ContentType="application/vnd.openxmlformats-officedocument.presentationml.slideLayout+xml"/>
  <Override PartName="/themeVariants/variant4/theme/slideLayouts/slideLayout3.xml" ContentType="application/vnd.openxmlformats-officedocument.presentationml.slideLayout+xml"/>
  <Override PartName="/themeVariants/variant4/theme/slideLayouts/slideLayout7.xml" ContentType="application/vnd.openxmlformats-officedocument.presentationml.slideLayout+xml"/>
  <Override PartName="/themeVariants/variant4/theme/slideLayouts/slideLayout12.xml" ContentType="application/vnd.openxmlformats-officedocument.presentationml.slideLayout+xml"/>
  <Override PartName="/themeVariants/variant4/theme/slideLayouts/slideLayout17.xml" ContentType="application/vnd.openxmlformats-officedocument.presentationml.slideLayout+xml"/>
  <Override PartName="/themeVariants/variant4/theme/slideLayouts/slideLayout2.xml" ContentType="application/vnd.openxmlformats-officedocument.presentationml.slideLayout+xml"/>
  <Override PartName="/themeVariants/variant4/theme/slideLayouts/slideLayout16.xml" ContentType="application/vnd.openxmlformats-officedocument.presentationml.slideLayout+xml"/>
  <Override PartName="/themeVariants/variant4/theme/slideLayouts/slideLayout1.xml" ContentType="application/vnd.openxmlformats-officedocument.presentationml.slideLayout+xml"/>
  <Override PartName="/themeVariants/variant4/theme/slideLayouts/slideLayout6.xml" ContentType="application/vnd.openxmlformats-officedocument.presentationml.slideLayout+xml"/>
  <Override PartName="/themeVariants/variant4/theme/slideLayouts/slideLayout11.xml" ContentType="application/vnd.openxmlformats-officedocument.presentationml.slideLayout+xml"/>
  <Override PartName="/themeVariants/variant4/theme/slideLayouts/slideLayout5.xml" ContentType="application/vnd.openxmlformats-officedocument.presentationml.slideLayout+xml"/>
  <Override PartName="/themeVariants/variant4/theme/slideLayouts/slideLayout15.xml" ContentType="application/vnd.openxmlformats-officedocument.presentationml.slideLayout+xml"/>
  <Override PartName="/themeVariants/variant4/theme/slideLayouts/slideLayout10.xml" ContentType="application/vnd.openxmlformats-officedocument.presentationml.slideLayout+xml"/>
  <Override PartName="/themeVariants/variant4/theme/slideLayouts/slideLayout4.xml" ContentType="application/vnd.openxmlformats-officedocument.presentationml.slideLayout+xml"/>
  <Override PartName="/themeVariants/variant4/theme/slideLayouts/slideLayout9.xml" ContentType="application/vnd.openxmlformats-officedocument.presentationml.slideLayout+xml"/>
  <Override PartName="/themeVariants/variant4/theme/slideLayouts/slideLayout14.xml" ContentType="application/vnd.openxmlformats-officedocument.presentationml.slideLayout+xml"/>
  <Override PartName="/themeVariants/variant3/theme/slideLayouts/slideLayout8.xml" ContentType="application/vnd.openxmlformats-officedocument.presentationml.slideLayout+xml"/>
  <Override PartName="/themeVariants/variant3/theme/slideLayouts/slideLayout13.xml" ContentType="application/vnd.openxmlformats-officedocument.presentationml.slideLayout+xml"/>
  <Override PartName="/themeVariants/variant3/theme/slideLayouts/slideLayout3.xml" ContentType="application/vnd.openxmlformats-officedocument.presentationml.slideLayout+xml"/>
  <Override PartName="/themeVariants/variant3/theme/slideLayouts/slideLayout7.xml" ContentType="application/vnd.openxmlformats-officedocument.presentationml.slideLayout+xml"/>
  <Override PartName="/themeVariants/variant3/theme/slideLayouts/slideLayout12.xml" ContentType="application/vnd.openxmlformats-officedocument.presentationml.slideLayout+xml"/>
  <Override PartName="/themeVariants/variant3/theme/slideLayouts/slideLayout17.xml" ContentType="application/vnd.openxmlformats-officedocument.presentationml.slideLayout+xml"/>
  <Override PartName="/themeVariants/variant3/theme/slideLayouts/slideLayout2.xml" ContentType="application/vnd.openxmlformats-officedocument.presentationml.slideLayout+xml"/>
  <Override PartName="/themeVariants/variant3/theme/slideLayouts/slideLayout16.xml" ContentType="application/vnd.openxmlformats-officedocument.presentationml.slideLayout+xml"/>
  <Override PartName="/themeVariants/variant3/theme/slideLayouts/slideLayout1.xml" ContentType="application/vnd.openxmlformats-officedocument.presentationml.slideLayout+xml"/>
  <Override PartName="/themeVariants/variant3/theme/slideLayouts/slideLayout6.xml" ContentType="application/vnd.openxmlformats-officedocument.presentationml.slideLayout+xml"/>
  <Override PartName="/themeVariants/variant3/theme/slideLayouts/slideLayout11.xml" ContentType="application/vnd.openxmlformats-officedocument.presentationml.slideLayout+xml"/>
  <Override PartName="/themeVariants/variant3/theme/slideLayouts/slideLayout5.xml" ContentType="application/vnd.openxmlformats-officedocument.presentationml.slideLayout+xml"/>
  <Override PartName="/themeVariants/variant3/theme/slideLayouts/slideLayout15.xml" ContentType="application/vnd.openxmlformats-officedocument.presentationml.slideLayout+xml"/>
  <Override PartName="/themeVariants/variant3/theme/slideLayouts/slideLayout10.xml" ContentType="application/vnd.openxmlformats-officedocument.presentationml.slideLayout+xml"/>
  <Override PartName="/themeVariants/variant3/theme/slideLayouts/slideLayout4.xml" ContentType="application/vnd.openxmlformats-officedocument.presentationml.slideLayout+xml"/>
  <Override PartName="/themeVariants/variant3/theme/slideLayouts/slideLayout9.xml" ContentType="application/vnd.openxmlformats-officedocument.presentationml.slideLayout+xml"/>
  <Override PartName="/themeVariants/variant3/theme/slideLayouts/slideLayout1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themeVariants" Target="themeVariants/themeVariantManager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lind\Documents\Nanodegree\Business%20Analyst\Assignment%203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lind\Documents\Nanodegree\Business%20Analyst\Assignment%203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lind\Documents\Nanodegree\Business%20Analyst\Assignment%203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Top 5 Artist with most recorded albums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Sheet2!$C$5</c:f>
              <c:strCache>
                <c:ptCount val="1"/>
                <c:pt idx="0">
                  <c:v>Total Album</c:v>
                </c:pt>
              </c:strCache>
            </c:strRef>
          </c:tx>
          <c:invertIfNegative val="0"/>
          <c:cat>
            <c:strRef>
              <c:f>Sheet2!$B$6:$B$10</c:f>
              <c:strCache>
                <c:ptCount val="5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  <c:pt idx="3">
                  <c:v>Metallica</c:v>
                </c:pt>
                <c:pt idx="4">
                  <c:v>U2</c:v>
                </c:pt>
              </c:strCache>
            </c:strRef>
          </c:cat>
          <c:val>
            <c:numRef>
              <c:f>Sheet2!$C$6:$C$10</c:f>
              <c:numCache>
                <c:formatCode>General</c:formatCode>
                <c:ptCount val="5"/>
                <c:pt idx="0">
                  <c:v>21</c:v>
                </c:pt>
                <c:pt idx="1">
                  <c:v>14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02752"/>
        <c:axId val="41559552"/>
      </c:barChart>
      <c:catAx>
        <c:axId val="12602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Artist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41559552"/>
        <c:crosses val="autoZero"/>
        <c:auto val="1"/>
        <c:lblAlgn val="ctr"/>
        <c:lblOffset val="100"/>
        <c:noMultiLvlLbl val="0"/>
      </c:catAx>
      <c:valAx>
        <c:axId val="415595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</a:t>
                </a:r>
                <a:r>
                  <a:rPr lang="en-US" baseline="0"/>
                  <a:t> Album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602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Preferred</a:t>
            </a:r>
            <a:r>
              <a:rPr lang="en-US" sz="2800" baseline="0" dirty="0"/>
              <a:t> Media Type</a:t>
            </a:r>
            <a:endParaRPr lang="en-US" sz="2800" dirty="0"/>
          </a:p>
        </c:rich>
      </c:tx>
      <c:layout>
        <c:manualLayout>
          <c:xMode val="edge"/>
          <c:yMode val="edge"/>
          <c:x val="9.689281415058569E-2"/>
          <c:y val="5.34039944503597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145198646802359"/>
          <c:y val="0.21359339205627076"/>
          <c:w val="0.6211750507612811"/>
          <c:h val="0.69963701480979579"/>
        </c:manualLayout>
      </c:layout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Customers</c:v>
                </c:pt>
              </c:strCache>
            </c:strRef>
          </c:tx>
          <c:dLbls>
            <c:dLbl>
              <c:idx val="0"/>
              <c:layout>
                <c:manualLayout>
                  <c:x val="-0.18380709505920803"/>
                  <c:y val="0.2088950961276970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4.3752612750611763E-2"/>
                  <c:y val="-5.030375522583440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4.417760995242364E-2"/>
                  <c:y val="5.458974607169361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1.5638002130088677E-2"/>
                  <c:y val="-0.2023956337526311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0.17765450468247071"/>
                  <c:y val="0.17707398146385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Sheet1!$A$4:$A$8</c:f>
              <c:strCache>
                <c:ptCount val="5"/>
                <c:pt idx="0">
                  <c:v>Protected MPEG-4 video file</c:v>
                </c:pt>
                <c:pt idx="1">
                  <c:v>Purchased AAC audio file</c:v>
                </c:pt>
                <c:pt idx="2">
                  <c:v>AAC audio file</c:v>
                </c:pt>
                <c:pt idx="3">
                  <c:v>MPEG audio file</c:v>
                </c:pt>
                <c:pt idx="4">
                  <c:v>Protected AAC audio file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29</c:v>
                </c:pt>
                <c:pt idx="1">
                  <c:v>3</c:v>
                </c:pt>
                <c:pt idx="2">
                  <c:v>3</c:v>
                </c:pt>
                <c:pt idx="3">
                  <c:v>59</c:v>
                </c:pt>
                <c:pt idx="4">
                  <c:v>34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Number of tracks sold by genres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Sheet3!$C$2</c:f>
              <c:strCache>
                <c:ptCount val="1"/>
                <c:pt idx="0">
                  <c:v>Sold</c:v>
                </c:pt>
              </c:strCache>
            </c:strRef>
          </c:tx>
          <c:invertIfNegative val="0"/>
          <c:cat>
            <c:strRef>
              <c:f>Sheet3!$B$3:$B$26</c:f>
              <c:strCache>
                <c:ptCount val="24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Classical</c:v>
                </c:pt>
                <c:pt idx="8">
                  <c:v>R&amp;B/Soul</c:v>
                </c:pt>
                <c:pt idx="9">
                  <c:v>Reggae</c:v>
                </c:pt>
                <c:pt idx="10">
                  <c:v>Drama</c:v>
                </c:pt>
                <c:pt idx="11">
                  <c:v>Pop</c:v>
                </c:pt>
                <c:pt idx="12">
                  <c:v>Sci Fi &amp; Fantasy</c:v>
                </c:pt>
                <c:pt idx="13">
                  <c:v>Soundtrack</c:v>
                </c:pt>
                <c:pt idx="14">
                  <c:v>Hip Hop/Rap</c:v>
                </c:pt>
                <c:pt idx="15">
                  <c:v>Bossa Nova</c:v>
                </c:pt>
                <c:pt idx="16">
                  <c:v>Alternative</c:v>
                </c:pt>
                <c:pt idx="17">
                  <c:v>World</c:v>
                </c:pt>
                <c:pt idx="18">
                  <c:v>Electronica/Dance</c:v>
                </c:pt>
                <c:pt idx="19">
                  <c:v>Heavy Metal</c:v>
                </c:pt>
                <c:pt idx="20">
                  <c:v>Easy Listening</c:v>
                </c:pt>
                <c:pt idx="21">
                  <c:v>Comedy</c:v>
                </c:pt>
                <c:pt idx="22">
                  <c:v>Rock And Roll</c:v>
                </c:pt>
                <c:pt idx="23">
                  <c:v>Science Fiction</c:v>
                </c:pt>
              </c:strCache>
            </c:strRef>
          </c:cat>
          <c:val>
            <c:numRef>
              <c:f>Sheet3!$C$3:$C$26</c:f>
              <c:numCache>
                <c:formatCode>General</c:formatCode>
                <c:ptCount val="24"/>
                <c:pt idx="0">
                  <c:v>835</c:v>
                </c:pt>
                <c:pt idx="1">
                  <c:v>386</c:v>
                </c:pt>
                <c:pt idx="2">
                  <c:v>264</c:v>
                </c:pt>
                <c:pt idx="3">
                  <c:v>244</c:v>
                </c:pt>
                <c:pt idx="4">
                  <c:v>80</c:v>
                </c:pt>
                <c:pt idx="5">
                  <c:v>61</c:v>
                </c:pt>
                <c:pt idx="6">
                  <c:v>47</c:v>
                </c:pt>
                <c:pt idx="7">
                  <c:v>41</c:v>
                </c:pt>
                <c:pt idx="8">
                  <c:v>41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20</c:v>
                </c:pt>
                <c:pt idx="13">
                  <c:v>20</c:v>
                </c:pt>
                <c:pt idx="14">
                  <c:v>17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12</c:v>
                </c:pt>
                <c:pt idx="20">
                  <c:v>10</c:v>
                </c:pt>
                <c:pt idx="21">
                  <c:v>9</c:v>
                </c:pt>
                <c:pt idx="22">
                  <c:v>6</c:v>
                </c:pt>
                <c:pt idx="2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41408"/>
        <c:axId val="12643328"/>
      </c:barChart>
      <c:catAx>
        <c:axId val="12641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Genres Name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2643328"/>
        <c:crosses val="autoZero"/>
        <c:auto val="1"/>
        <c:lblAlgn val="ctr"/>
        <c:lblOffset val="100"/>
        <c:noMultiLvlLbl val="0"/>
      </c:catAx>
      <c:valAx>
        <c:axId val="126433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641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Total Money spent and track sold by countries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Sheet4!$C$2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Sheet4!$B$3:$B$26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Chile</c:v>
                </c:pt>
                <c:pt idx="10">
                  <c:v>Hungary</c:v>
                </c:pt>
                <c:pt idx="11">
                  <c:v>Ireland</c:v>
                </c:pt>
                <c:pt idx="12">
                  <c:v>Austria</c:v>
                </c:pt>
                <c:pt idx="13">
                  <c:v>Finland</c:v>
                </c:pt>
                <c:pt idx="14">
                  <c:v>Netherlands</c:v>
                </c:pt>
                <c:pt idx="15">
                  <c:v>Norway</c:v>
                </c:pt>
                <c:pt idx="16">
                  <c:v>Sweden</c:v>
                </c:pt>
                <c:pt idx="17">
                  <c:v>Argentina</c:v>
                </c:pt>
                <c:pt idx="18">
                  <c:v>Australia</c:v>
                </c:pt>
                <c:pt idx="19">
                  <c:v>Belgium</c:v>
                </c:pt>
                <c:pt idx="20">
                  <c:v>Denmark</c:v>
                </c:pt>
                <c:pt idx="21">
                  <c:v>Italy</c:v>
                </c:pt>
                <c:pt idx="22">
                  <c:v>Poland</c:v>
                </c:pt>
                <c:pt idx="23">
                  <c:v>Spain</c:v>
                </c:pt>
              </c:strCache>
            </c:strRef>
          </c:cat>
          <c:val>
            <c:numRef>
              <c:f>Sheet4!$C$3:$C$26</c:f>
              <c:numCache>
                <c:formatCode>General</c:formatCode>
                <c:ptCount val="24"/>
                <c:pt idx="0">
                  <c:v>523.06000000000301</c:v>
                </c:pt>
                <c:pt idx="1">
                  <c:v>303.960000000001</c:v>
                </c:pt>
                <c:pt idx="2">
                  <c:v>195.1</c:v>
                </c:pt>
                <c:pt idx="3">
                  <c:v>190.1</c:v>
                </c:pt>
                <c:pt idx="4">
                  <c:v>156.47999999999999</c:v>
                </c:pt>
                <c:pt idx="5">
                  <c:v>112.86</c:v>
                </c:pt>
                <c:pt idx="6">
                  <c:v>90.24</c:v>
                </c:pt>
                <c:pt idx="7">
                  <c:v>77.239999999999995</c:v>
                </c:pt>
                <c:pt idx="8">
                  <c:v>75.260000000000005</c:v>
                </c:pt>
                <c:pt idx="9">
                  <c:v>46.62</c:v>
                </c:pt>
                <c:pt idx="10">
                  <c:v>45.62</c:v>
                </c:pt>
                <c:pt idx="11">
                  <c:v>45.62</c:v>
                </c:pt>
                <c:pt idx="12">
                  <c:v>42.62</c:v>
                </c:pt>
                <c:pt idx="13">
                  <c:v>41.62</c:v>
                </c:pt>
                <c:pt idx="14">
                  <c:v>40.619999999999997</c:v>
                </c:pt>
                <c:pt idx="15">
                  <c:v>39.619999999999997</c:v>
                </c:pt>
                <c:pt idx="16">
                  <c:v>38.619999999999997</c:v>
                </c:pt>
                <c:pt idx="17">
                  <c:v>37.619999999999997</c:v>
                </c:pt>
                <c:pt idx="18">
                  <c:v>37.619999999999997</c:v>
                </c:pt>
                <c:pt idx="19">
                  <c:v>37.619999999999997</c:v>
                </c:pt>
                <c:pt idx="20">
                  <c:v>37.619999999999997</c:v>
                </c:pt>
                <c:pt idx="21">
                  <c:v>37.619999999999997</c:v>
                </c:pt>
                <c:pt idx="22">
                  <c:v>37.619999999999997</c:v>
                </c:pt>
                <c:pt idx="23">
                  <c:v>37.619999999999997</c:v>
                </c:pt>
              </c:numCache>
            </c:numRef>
          </c:val>
        </c:ser>
        <c:ser>
          <c:idx val="1"/>
          <c:order val="1"/>
          <c:tx>
            <c:strRef>
              <c:f>Sheet4!$D$2</c:f>
              <c:strCache>
                <c:ptCount val="1"/>
                <c:pt idx="0">
                  <c:v>Tracks</c:v>
                </c:pt>
              </c:strCache>
            </c:strRef>
          </c:tx>
          <c:invertIfNegative val="0"/>
          <c:cat>
            <c:strRef>
              <c:f>Sheet4!$B$3:$B$26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Chile</c:v>
                </c:pt>
                <c:pt idx="10">
                  <c:v>Hungary</c:v>
                </c:pt>
                <c:pt idx="11">
                  <c:v>Ireland</c:v>
                </c:pt>
                <c:pt idx="12">
                  <c:v>Austria</c:v>
                </c:pt>
                <c:pt idx="13">
                  <c:v>Finland</c:v>
                </c:pt>
                <c:pt idx="14">
                  <c:v>Netherlands</c:v>
                </c:pt>
                <c:pt idx="15">
                  <c:v>Norway</c:v>
                </c:pt>
                <c:pt idx="16">
                  <c:v>Sweden</c:v>
                </c:pt>
                <c:pt idx="17">
                  <c:v>Argentina</c:v>
                </c:pt>
                <c:pt idx="18">
                  <c:v>Australia</c:v>
                </c:pt>
                <c:pt idx="19">
                  <c:v>Belgium</c:v>
                </c:pt>
                <c:pt idx="20">
                  <c:v>Denmark</c:v>
                </c:pt>
                <c:pt idx="21">
                  <c:v>Italy</c:v>
                </c:pt>
                <c:pt idx="22">
                  <c:v>Poland</c:v>
                </c:pt>
                <c:pt idx="23">
                  <c:v>Spain</c:v>
                </c:pt>
              </c:strCache>
            </c:strRef>
          </c:cat>
          <c:val>
            <c:numRef>
              <c:f>Sheet4!$D$3:$D$26</c:f>
              <c:numCache>
                <c:formatCode>General</c:formatCode>
                <c:ptCount val="24"/>
                <c:pt idx="0">
                  <c:v>494</c:v>
                </c:pt>
                <c:pt idx="1">
                  <c:v>304</c:v>
                </c:pt>
                <c:pt idx="2">
                  <c:v>190</c:v>
                </c:pt>
                <c:pt idx="3">
                  <c:v>190</c:v>
                </c:pt>
                <c:pt idx="4">
                  <c:v>152</c:v>
                </c:pt>
                <c:pt idx="5">
                  <c:v>114</c:v>
                </c:pt>
                <c:pt idx="6">
                  <c:v>76</c:v>
                </c:pt>
                <c:pt idx="7">
                  <c:v>76</c:v>
                </c:pt>
                <c:pt idx="8">
                  <c:v>74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38</c:v>
                </c:pt>
                <c:pt idx="13">
                  <c:v>38</c:v>
                </c:pt>
                <c:pt idx="14">
                  <c:v>38</c:v>
                </c:pt>
                <c:pt idx="15">
                  <c:v>38</c:v>
                </c:pt>
                <c:pt idx="16">
                  <c:v>38</c:v>
                </c:pt>
                <c:pt idx="17">
                  <c:v>38</c:v>
                </c:pt>
                <c:pt idx="18">
                  <c:v>38</c:v>
                </c:pt>
                <c:pt idx="19">
                  <c:v>38</c:v>
                </c:pt>
                <c:pt idx="20">
                  <c:v>38</c:v>
                </c:pt>
                <c:pt idx="21">
                  <c:v>38</c:v>
                </c:pt>
                <c:pt idx="22">
                  <c:v>38</c:v>
                </c:pt>
                <c:pt idx="23">
                  <c:v>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27872"/>
        <c:axId val="12534912"/>
      </c:barChart>
      <c:catAx>
        <c:axId val="12527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Country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2534912"/>
        <c:crosses val="autoZero"/>
        <c:auto val="1"/>
        <c:lblAlgn val="ctr"/>
        <c:lblOffset val="100"/>
        <c:noMultiLvlLbl val="0"/>
      </c:catAx>
      <c:valAx>
        <c:axId val="12534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Cost</a:t>
                </a:r>
                <a:r>
                  <a:rPr lang="en-US" baseline="0"/>
                  <a:t> in USD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27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923F103-BC34-4FE4-A40E-EDDEECFDA5D0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Music Store Database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0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72400" y="3294098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clearly see that Iron Maiden leads the chart with most albums (21) , followed by Led Zeppelin and Deep Purple with 14 and 11 album respectively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06680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 1 : Who are the Top 5 Artist with most recorded albums?</a:t>
            </a:r>
            <a:endParaRPr lang="en-US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097729"/>
              </p:ext>
            </p:extLst>
          </p:nvPr>
        </p:nvGraphicFramePr>
        <p:xfrm>
          <a:off x="838200" y="2514600"/>
          <a:ext cx="6934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02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0310"/>
              </p:ext>
            </p:extLst>
          </p:nvPr>
        </p:nvGraphicFramePr>
        <p:xfrm>
          <a:off x="990600" y="1752600"/>
          <a:ext cx="4887091" cy="433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05600" y="29718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MPEG audio file is the most preferred</a:t>
            </a:r>
          </a:p>
          <a:p>
            <a:r>
              <a:rPr lang="en-US" dirty="0" smtClean="0"/>
              <a:t>Media type by the customers (46) followed by Protected AAC audio files and Protected MPEG -4 video files.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06680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 2 : What are the preferred Media type?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511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7932" y="30480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Rock is most sold track in music genres , it means customers likes Rock genres the most, and Science Fiction is the less favorite genre among the customers.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06680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 3 : What are the top Tracks which are sold by genres?</a:t>
            </a:r>
            <a:endParaRPr lang="en-US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822727"/>
              </p:ext>
            </p:extLst>
          </p:nvPr>
        </p:nvGraphicFramePr>
        <p:xfrm>
          <a:off x="744560" y="2133600"/>
          <a:ext cx="7296150" cy="348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452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48600" y="31242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 spends the highest and the highest numbers of tracks sold </a:t>
            </a:r>
            <a:r>
              <a:rPr lang="en-US" dirty="0" err="1" smtClean="0"/>
              <a:t>approx</a:t>
            </a:r>
            <a:r>
              <a:rPr lang="en-US" dirty="0" smtClean="0"/>
              <a:t> 494 tracks followed by Canada. No other countries has spends on tracks as much as USA and Canada.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06680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 4 : What are total  Spent and track sold by countries? </a:t>
            </a:r>
            <a:endParaRPr lang="en-US" b="1" dirty="0"/>
          </a:p>
        </p:txBody>
      </p:sp>
      <p:graphicFrame>
        <p:nvGraphicFramePr>
          <p:cNvPr id="5" name="Chart 4" title="Total Money Spent and track sold by count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991977"/>
              </p:ext>
            </p:extLst>
          </p:nvPr>
        </p:nvGraphicFramePr>
        <p:xfrm>
          <a:off x="773806" y="2438400"/>
          <a:ext cx="7086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1210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72</TotalTime>
  <Words>231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Business Analytics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Milind</dc:creator>
  <cp:lastModifiedBy>Milind</cp:lastModifiedBy>
  <cp:revision>11</cp:revision>
  <dcterms:created xsi:type="dcterms:W3CDTF">2020-05-15T19:19:08Z</dcterms:created>
  <dcterms:modified xsi:type="dcterms:W3CDTF">2020-05-15T22:17:55Z</dcterms:modified>
</cp:coreProperties>
</file>

<file path=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../ppt/presentation.xml"/><Relationship Id="rId4" Type="http://schemas.openxmlformats.org/package/2006/relationships/metadata/auxThumbnailMedium" Target="auxiliaryThemeThumbnailMedium.jpeg"/></Relationships>
</file>

<file path=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theme/theme/themeManager.xml><?xml version="1.0" encoding="utf-8"?>
<a:themeManager xmlns:a="http://schemas.openxmlformats.org/drawingml/2006/main"/>
</file>

<file path=themeVariants/_rels/themeVariantManager.xml.rels><?xml version="1.0" encoding="UTF-8" standalone="yes"?>
<Relationships xmlns="http://schemas.openxmlformats.org/package/2006/relationships"><Relationship Id="rId8" Type="http://schemas.openxmlformats.org/officeDocument/2006/relationships/officeDocument" Target="variant7/theme/theme/themeManager.xml"/><Relationship Id="rId3" Type="http://schemas.openxmlformats.org/officeDocument/2006/relationships/officeDocument" Target="variant2/theme/theme/themeManager.xml"/><Relationship Id="rId7" Type="http://schemas.openxmlformats.org/officeDocument/2006/relationships/officeDocument" Target="variant6/theme/theme/themeManager.xml"/><Relationship Id="rId2" Type="http://schemas.openxmlformats.org/officeDocument/2006/relationships/officeDocument" Target="variant1/theme/theme/themeManager.xml"/><Relationship Id="rId1" Type="http://schemas.openxmlformats.org/officeDocument/2006/relationships/officeDocument" Target="../theme/theme/themeManager.xml"/><Relationship Id="rId6" Type="http://schemas.openxmlformats.org/officeDocument/2006/relationships/officeDocument" Target="variant5/theme/theme/themeManager.xml"/><Relationship Id="rId5" Type="http://schemas.openxmlformats.org/officeDocument/2006/relationships/officeDocument" Target="variant4/theme/theme/themeManager.xml"/><Relationship Id="rId4" Type="http://schemas.openxmlformats.org/officeDocument/2006/relationships/officeDocument" Target="variant3/theme/theme/themeManager.xml"/></Relationships>
</file>

<file path=themeVariants/themeVariantManager.xml><?xml version="1.0" encoding="utf-8"?>
<t:themeVariantManager xmlns:t="http://schemas.microsoft.com/office/thememl/2012/main" xmlns:r="http://schemas.openxmlformats.org/officeDocument/2006/relationships">
  <t:themeVariantLst>
    <t:themeVariant name="Ion Boardroom" vid="{B8502691-933B-45FE-8764-BA278511EF27}" cx="12192000" cy="6858000" r:id="rId1"/>
    <t:themeVariant name="Ion Boardroom" vid="{EC7F02AD-9687-440F-A9DF-FAA6F22270D7}" cx="12192000" cy="6858000" r:id="rId2"/>
    <t:themeVariant name="Ion Boardroom" vid="{A3AB87EF-B655-4FFF-8D05-F333AD7F2789}" cx="12192000" cy="6858000" r:id="rId3"/>
    <t:themeVariant name="Ion Boardroom" vid="{BF1C4790-FE3C-4020-8CA7-00621DA7BBBC}" cx="12192000" cy="6858000" r:id="rId4"/>
    <t:themeVariant name="Ion Boardroom" vid="{B8502691-933B-45FE-8764-BA278511EF27}" cx="9144000" cy="6858000" r:id="rId5"/>
    <t:themeVariant name="Ion Boardroom" vid="{EC7F02AD-9687-440F-A9DF-FAA6F22270D7}" cx="9144000" cy="6858000" r:id="rId6"/>
    <t:themeVariant name="Ion Boardroom" vid="{A3AB87EF-B655-4FFF-8D05-F333AD7F2789}" cx="9144000" cy="6858000" r:id="rId7"/>
    <t:themeVariant name="Ion Boardroom" vid="{BF1C4790-FE3C-4020-8CA7-00621DA7BBBC}" cx="9144000" cy="6858000" r:id="rId8"/>
  </t:themeVariantLst>
</t:themeVariantManager>
</file>

<file path=themeVariants/variant1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1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1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</p:cNvSpPr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</a:prstGeo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>
            </p:cNvSpPr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</p:cNvSpPr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</p:cNvSpPr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1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>
            </p:cNvSpPr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1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1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1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themeVariants/variant1/theme/theme/themeManager.xml><?xml version="1.0" encoding="utf-8"?>
<a:themeManager xmlns:a="http://schemas.openxmlformats.org/drawingml/2006/main"/>
</file>

<file path=themeVariants/variant2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2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2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>
            </p:cNvSpPr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>
            </p:cNvSpPr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</p:cNvSpPr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2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>
            </p:cNvSpPr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2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2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2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themeVariants/variant2/theme/theme/themeManager.xml><?xml version="1.0" encoding="utf-8"?>
<a:themeManager xmlns:a="http://schemas.openxmlformats.org/drawingml/2006/main"/>
</file>

<file path=themeVariants/variant3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3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3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</p:cNvSpPr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</p:cNvSpPr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3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>
            </p:cNvSpPr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3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3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3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themeVariants/variant3/theme/theme/themeManager.xml><?xml version="1.0" encoding="utf-8"?>
<a:themeManager xmlns:a="http://schemas.openxmlformats.org/drawingml/2006/main"/>
</file>

<file path=themeVariants/variant4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4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4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>
            </p:cNvSpPr>
            <p:nvPr/>
          </p:nvSpPr>
          <p:spPr bwMode="gray">
            <a:xfrm rot="21010068">
              <a:off x="6359946" y="2780895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>
            </p:cNvSpPr>
            <p:nvPr/>
          </p:nvSpPr>
          <p:spPr bwMode="gray">
            <a:xfrm rot="21010068">
              <a:off x="6359946" y="430920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8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8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</p:cNvSpPr>
            <p:nvPr/>
          </p:nvSpPr>
          <p:spPr bwMode="gray">
            <a:xfrm rot="21010068">
              <a:off x="6359946" y="431124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>
          </p:cNvSpPr>
          <p:nvPr/>
        </p:nvSpPr>
        <p:spPr bwMode="gray">
          <a:xfrm rot="5400000">
            <a:off x="1299309" y="1765596"/>
            <a:ext cx="5995993" cy="3326809"/>
          </a:xfrm>
          <a:custGeom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>
            </p:cNvSpPr>
            <p:nvPr/>
          </p:nvSpPr>
          <p:spPr bwMode="gray">
            <a:xfrm rot="16200000">
              <a:off x="3105027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</p:cNvSpPr>
            <p:nvPr/>
          </p:nvSpPr>
          <p:spPr bwMode="gray">
            <a:xfrm rot="15687606">
              <a:off x="3320102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>
            </p:cNvSpPr>
            <p:nvPr/>
          </p:nvSpPr>
          <p:spPr bwMode="gray">
            <a:xfrm rot="16200000">
              <a:off x="2548536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</p:cNvSpPr>
            <p:nvPr/>
          </p:nvSpPr>
          <p:spPr bwMode="gray">
            <a:xfrm rot="15687606">
              <a:off x="2769747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>
            </p:cNvSpPr>
            <p:nvPr/>
          </p:nvSpPr>
          <p:spPr bwMode="gray">
            <a:xfrm rot="16200000">
              <a:off x="2852610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</p:cNvSpPr>
            <p:nvPr/>
          </p:nvSpPr>
          <p:spPr bwMode="gray">
            <a:xfrm rot="15687606">
              <a:off x="3074559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4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</p:cNvSpPr>
            <p:nvPr/>
          </p:nvSpPr>
          <p:spPr bwMode="gray">
            <a:xfrm rot="21010068">
              <a:off x="6359946" y="179029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71" r:id="rId14"/>
    <p:sldLayoutId id="2147483669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4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4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4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themeVariants/variant4/theme/theme/themeManager.xml><?xml version="1.0" encoding="utf-8"?>
<a:themeManager xmlns:a="http://schemas.openxmlformats.org/drawingml/2006/main"/>
</file>

<file path=themeVariants/variant5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5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5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4A31F216-EEC9-4A48-B888-88DD9848B1DC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4A-DF88-4DD1-813C-5285E757043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21010068">
              <a:off x="6359946" y="2780895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FEE2-810C-460C-9717-439DA05928F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21010068">
              <a:off x="6359946" y="430920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2A2-6C9A-48B5-BD37-6323FC97530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6359946" y="431124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F739-D26B-4D20-818A-525DC8E7EAE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AF9-648E-46F4-A257-E9F391CEBAA0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AC24-EE7E-441B-8747-C8B6EC5C37E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E283-4E61-4BD9-B7B3-E548A007B0F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>
            </p:cNvSpPr>
            <p:nvPr/>
          </p:nvSpPr>
          <p:spPr bwMode="gray">
            <a:xfrm rot="5400000">
              <a:off x="1299309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072-B36D-415A-B366-51C7538DF0D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39E-193C-499E-92B5-9D8693576C4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5687606">
              <a:off x="3320102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>
            </p:cNvSpPr>
            <p:nvPr/>
          </p:nvSpPr>
          <p:spPr bwMode="gray">
            <a:xfrm rot="16200000">
              <a:off x="3105027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F58-FD7C-4E7F-B789-806453EE878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9EB7-0C66-42E5-B0C3-4FF9BF95C8A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F2FD-5FA8-4AF1-A7DE-C29DB235BBF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1AC0-3760-447A-AE02-F415241E84B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40B-4E9C-461D-922A-2C40A502BCA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2769747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548536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112-2F94-482B-88F9-5B2224BD14C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3074559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852610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2159-1A1E-4C06-BE2C-9B52DAE7A8F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5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>
            </p:cNvSpPr>
            <p:nvPr/>
          </p:nvSpPr>
          <p:spPr bwMode="gray">
            <a:xfrm rot="21010068">
              <a:off x="6359946" y="179029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>
            </p:cNvSpPr>
            <p:nvPr/>
          </p:nvSpPr>
          <p:spPr bwMode="gray">
            <a:xfrm>
              <a:off x="485023" y="1856958"/>
              <a:ext cx="8173954" cy="4535226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D7331E91-9015-415B-BDE7-59CB566CB5F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71" r:id="rId14"/>
    <p:sldLayoutId id="2147483669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5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5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5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themeVariants/variant5/theme/theme/themeManager.xml><?xml version="1.0" encoding="utf-8"?>
<a:themeManager xmlns:a="http://schemas.openxmlformats.org/drawingml/2006/main"/>
</file>

<file path=themeVariants/variant6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6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6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971276B-7249-4806-A356-04DF662CCB9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967-09D0-4BBC-ACC4-CCAE11A1EA8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6359946" y="2780895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6322-6A5B-4D12-AB53-5076D8F1CD2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21010068">
              <a:off x="6359946" y="430920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  <a:endParaRPr lang="en-US" sz="8000" dirty="0"/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  <a:endParaRPr lang="en-US" sz="8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A753-6A0B-4588-B2AE-94F9374213F0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6359946" y="431124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53C-75C3-4B45-AA44-9866B751BD8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D69C-1D94-443E-9DB2-68CF658E152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579F-FEC4-4768-9AE2-D4E2F64D6CE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9CF0-09F1-4EE9-974E-295AF11F94C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>
            </p:cNvSpPr>
            <p:nvPr/>
          </p:nvSpPr>
          <p:spPr bwMode="gray">
            <a:xfrm rot="5400000">
              <a:off x="1299309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BF61-4A98-45BA-BA78-C79A26DF32E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BBF-A178-427D-AF10-1D82A834DFF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</p:cNvSpPr>
            <p:nvPr/>
          </p:nvSpPr>
          <p:spPr bwMode="gray">
            <a:xfrm rot="15687606">
              <a:off x="3320102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>
            </p:cNvSpPr>
            <p:nvPr/>
          </p:nvSpPr>
          <p:spPr bwMode="gray">
            <a:xfrm rot="16200000">
              <a:off x="3105027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7FF-E624-41C4-B954-480588A2A67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405B-F2EB-433D-9686-995FFB8AE61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A6DB-79EA-4880-A4BC-2D7994681DC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59FA-043D-4559-B678-79886D6FA22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3E63-2E2D-4FA6-B865-4760C73D257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2769747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548536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51EB-5973-4C8C-B9A5-58B75FE3B8B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3074559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852610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7531-2F21-4409-B4EB-D5A8A260E8A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6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>
            </p:cNvSpPr>
            <p:nvPr/>
          </p:nvSpPr>
          <p:spPr bwMode="gray">
            <a:xfrm rot="21010068">
              <a:off x="6359946" y="179029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0C00397A-3C72-42FB-BFE2-D4838F2BD25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71" r:id="rId14"/>
    <p:sldLayoutId id="2147483669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6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6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6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themeVariants/variant6/theme/theme/themeManager.xml><?xml version="1.0" encoding="utf-8"?>
<a:themeManager xmlns:a="http://schemas.openxmlformats.org/drawingml/2006/main"/>
</file>

<file path=themeVariants/variant7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7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7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D0E4EEA-4FA1-4F13-AF8D-F318613ADD9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0" dirty="0"/>
              <a:t>
              </a:t>
            </a:r>
            <a:endParaRPr lang="en-US" b="0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1952-4678-4F52-AE53-1172DBBC061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21010068">
              <a:off x="6359946" y="2780895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2745-E054-46B0-8E30-23638A91532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>
            </p:cNvSpPr>
            <p:nvPr/>
          </p:nvSpPr>
          <p:spPr bwMode="gray">
            <a:xfrm rot="21010068">
              <a:off x="6359946" y="430920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  <a:endParaRPr lang="en-US" sz="8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  <a:endParaRPr lang="en-US" sz="8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99C16BC-30CD-4DD4-80F6-2EE7825F11E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</p:cNvSpPr>
            <p:nvPr/>
          </p:nvSpPr>
          <p:spPr bwMode="gray">
            <a:xfrm rot="21010068">
              <a:off x="6359946" y="431124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08CF-35E6-4D00-9558-E84BB6A18FA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7E6-CC33-4DB7-AD36-586742F3320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575B-2735-40B8-B6EB-6CDAB5AC6FF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58F7-1675-4DCB-BEFD-61754F8F363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>
            </p:cNvSpPr>
            <p:nvPr/>
          </p:nvSpPr>
          <p:spPr bwMode="gray">
            <a:xfrm rot="5400000">
              <a:off x="1299309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6DFA-79BB-4D56-A946-4DC88E12287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7A-9148-42BC-944B-A8E88D57146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5687606">
              <a:off x="3320102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>
            </p:cNvSpPr>
            <p:nvPr/>
          </p:nvSpPr>
          <p:spPr bwMode="gray">
            <a:xfrm rot="16200000">
              <a:off x="3105027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23B-6563-4B6E-8509-8CA073399E8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F7DE-4449-4591-A859-459F8EC49B4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F265-8E66-46AA-BA78-A6309770A53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8AB-819E-4D87-926F-4403E4EFB3D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4F00-D06D-411F-B16A-8E04438A386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2769747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548536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DF-872C-4B7D-AB36-EE323776860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3074559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852610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225-552B-4126-82D5-D4063E675DB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7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</p:cNvSpPr>
            <p:nvPr/>
          </p:nvSpPr>
          <p:spPr bwMode="gray">
            <a:xfrm rot="21010068">
              <a:off x="6359946" y="179029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>
            </p:cNvSpPr>
            <p:nvPr/>
          </p:nvSpPr>
          <p:spPr bwMode="gray">
            <a:xfrm>
              <a:off x="485023" y="1854142"/>
              <a:ext cx="8173954" cy="4535226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18F8407-7543-42F3-9F9C-8156C56E58B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71" r:id="rId14"/>
    <p:sldLayoutId id="2147483669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7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7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7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themeVariants/variant7/theme/theme/themeManager.xml><?xml version="1.0" encoding="utf-8"?>
<a:themeManager xmlns:a="http://schemas.openxmlformats.org/drawingml/2006/main"/>
</file>