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6CDED-F0D8-4B68-96C5-44F03DC96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BFA00-B86F-496E-AF5A-AACD9F03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3F6A4D-3A3E-4F7B-AC11-69EA9780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CA5-3ED3-42A9-B1B5-2DCB8A9B0418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0711EB-2095-42A7-93F0-578F46A7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F33EB3-BA92-4D45-A76C-B0228125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D47-7422-4DBD-AC44-AB8819850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06FB6-BF28-401E-AA78-9C757ECE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43DEFA-C1A4-4F21-B3E7-DF44A0A58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77B518-C784-4C4D-B967-362AAA3D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CA5-3ED3-42A9-B1B5-2DCB8A9B0418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DE90D9-0260-473F-9D5D-31963C11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49CFFA-CAB7-45E7-88D4-CF01B1D6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D47-7422-4DBD-AC44-AB8819850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18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951AFC-649C-42E0-9119-A45ED596E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418F78-6FD5-4A93-8006-DCF88A3C5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E828C-F3F1-4210-B802-00540169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CA5-3ED3-42A9-B1B5-2DCB8A9B0418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C4EE3-F4C0-433D-A5A3-7D428696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8AC86B-3FF5-4F30-8A15-84F43C1D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D47-7422-4DBD-AC44-AB8819850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95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2431D-CFDC-46C7-9DF3-DDB0A617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D35228-2F75-4926-9986-86DF4B25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5A4D3-8CE3-4E69-972A-EF0BECA4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CA5-3ED3-42A9-B1B5-2DCB8A9B0418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D3245-F4D6-40F6-815B-F6FC5A83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839ECD-4DCE-40C9-B7BF-B92ABA3B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D47-7422-4DBD-AC44-AB8819850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8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9B7EE-0DCF-4D36-A36E-FFE3E9FD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FCF481-2CD7-480A-BD4D-B80FFC35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4F5E21-1A83-4563-AA4C-4C2B3F11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CA5-3ED3-42A9-B1B5-2DCB8A9B0418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CA2C6A-59CC-4024-AC37-C2686BA8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CD60C3-CC8A-400F-BCC9-09B4ACF9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D47-7422-4DBD-AC44-AB8819850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2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3A58C-407A-49B8-A52E-AC1AA362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55ADC-D98E-4C82-87A4-E556954C8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B91C1D-5FD9-48CD-A840-B7A3FFA01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FEE4CF-52FD-4735-AFA6-20D912F1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CA5-3ED3-42A9-B1B5-2DCB8A9B0418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11BC70-FD7A-463B-B1EC-F804AD44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FC0B5B-9903-4B7E-A373-F080EA2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D47-7422-4DBD-AC44-AB8819850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506AB-1C10-4AEE-AB07-59D7C310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4BA523-D09A-42E6-84BD-901119143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8CA148-DCFF-4426-A355-41ABE6BC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4D7898-D600-4811-AFFA-255F0F96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7235C9-BF30-4A82-A7F1-0A3A15549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C0C8D9-593B-4486-88ED-571CFFED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CA5-3ED3-42A9-B1B5-2DCB8A9B0418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585E28-7C4A-4A7A-B9C3-3360E783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16D2BC-7058-4114-8EF3-6D372DC7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D47-7422-4DBD-AC44-AB8819850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2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13E1A-0EFF-4757-B3A2-21AD8922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D46F8-EE1C-402E-A9AE-A803936E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CA5-3ED3-42A9-B1B5-2DCB8A9B0418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735262-C282-487A-A5FA-CB68EF67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168916-F09B-47F0-A5A5-4EA48D42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D47-7422-4DBD-AC44-AB8819850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16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D785FD-C93C-4F1A-B54D-AD918F51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CA5-3ED3-42A9-B1B5-2DCB8A9B0418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7A5AFD-880A-4870-B96A-671686EE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998131-AF33-40A1-94DF-A4F2EA3E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D47-7422-4DBD-AC44-AB8819850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4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ED4DC-8EEC-4FC6-8C86-37BDEC22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2F03E-24B7-4BEA-8152-4BADF954E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F77AD5-81BE-4832-8D17-92CF895F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112B5B-BE8B-463B-B7BB-AD08F1DF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CA5-3ED3-42A9-B1B5-2DCB8A9B0418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E9BF3A-74C8-4DB2-B797-9197C26B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CBD73D-957D-418F-A9A3-A6C6944E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D47-7422-4DBD-AC44-AB8819850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0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251B0-1227-490D-A602-0630B22A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24DD58-EDD5-41AA-9422-C844253F3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58A8BD-F21C-45F9-8BDB-B93E178F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EC326F-6DB3-40D3-9FDA-7637E0E1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CA5-3ED3-42A9-B1B5-2DCB8A9B0418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5C759D-5A6A-4B6E-8187-033D2B08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00A23D-29AC-45CD-B405-3A875CBF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D47-7422-4DBD-AC44-AB8819850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11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E76474-6EC2-4C6D-999B-227327E2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1B1F00-7B3D-469A-8A9A-50887B63A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E731BA-8B35-4465-8572-76BD724C4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CA5-3ED3-42A9-B1B5-2DCB8A9B0418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5F7047-449D-4670-9A47-EED178519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BB8F7-DBA6-4E85-9A35-E8A7C68CF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5D47-7422-4DBD-AC44-AB8819850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03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9BEB9D2-243F-4FBE-8543-B3582118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58"/>
            <a:ext cx="12192000" cy="668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E0CB43-FC65-4B0C-A3E7-10F4746E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75"/>
            <a:ext cx="12192000" cy="67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46E7F3-22D2-4676-BACE-5F6B0A78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78"/>
            <a:ext cx="12192000" cy="66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36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CESAR PEREIRA ALVES</dc:creator>
  <cp:lastModifiedBy>PAULO CESAR PEREIRA ALVES</cp:lastModifiedBy>
  <cp:revision>2</cp:revision>
  <dcterms:created xsi:type="dcterms:W3CDTF">2021-08-23T18:04:35Z</dcterms:created>
  <dcterms:modified xsi:type="dcterms:W3CDTF">2021-08-23T18:06:51Z</dcterms:modified>
</cp:coreProperties>
</file>