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BFCD-0897-4D5C-92E0-702D1340D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Time Synchronization over Bluetooth Low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66EEC-4D1F-411B-9995-8ACC59F8B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Milin Patel</a:t>
            </a:r>
          </a:p>
        </p:txBody>
      </p:sp>
    </p:spTree>
    <p:extLst>
      <p:ext uri="{BB962C8B-B14F-4D97-AF65-F5344CB8AC3E}">
        <p14:creationId xmlns:p14="http://schemas.microsoft.com/office/powerpoint/2010/main" val="348961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0997-281F-4874-BAEA-9B0D7BA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BD12-7109-4BF9-9C2E-D016325F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timeslot API for accurate send and receive</a:t>
            </a:r>
          </a:p>
          <a:p>
            <a:r>
              <a:rPr lang="en-US" dirty="0"/>
              <a:t>16 MHz timer as sync timer</a:t>
            </a:r>
          </a:p>
          <a:p>
            <a:r>
              <a:rPr lang="en-US" dirty="0"/>
              <a:t>PPI used to avoid CPU involvement and allow hardware to trigger on events</a:t>
            </a:r>
          </a:p>
          <a:p>
            <a:r>
              <a:rPr lang="en-US" dirty="0"/>
              <a:t>One node in system chosen as timing master</a:t>
            </a:r>
          </a:p>
          <a:p>
            <a:r>
              <a:rPr lang="en-US" dirty="0"/>
              <a:t>Used reference code found online so mostly focused on integrating the reference code and analyzing/testing it</a:t>
            </a:r>
          </a:p>
        </p:txBody>
      </p:sp>
    </p:spTree>
    <p:extLst>
      <p:ext uri="{BB962C8B-B14F-4D97-AF65-F5344CB8AC3E}">
        <p14:creationId xmlns:p14="http://schemas.microsoft.com/office/powerpoint/2010/main" val="277072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6A5E-B8CD-46C4-88BE-F4BE11C5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Sync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B958-864C-4F7A-B5C8-860A72E5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timeslot API provides access to radio hardware for a configurable period of time.</a:t>
            </a:r>
          </a:p>
          <a:p>
            <a:r>
              <a:rPr lang="en-US" dirty="0"/>
              <a:t> A timer is used that matches the ramp up time of the radio to ensure that we read the sync timer as close to the packet transmission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56353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B888-B549-44DF-AECC-5A40D431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EEB0-DADC-4A2F-B125-079BED91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arrives, a radio interrupt is triggered that the CPU can service and then read the sync information.</a:t>
            </a:r>
          </a:p>
          <a:p>
            <a:r>
              <a:rPr lang="en-US" dirty="0"/>
              <a:t>A “magical” value is used to account for the time spent sending the packet, receiving it in the radio hardware, triggering an interrupt, and the CPU servicing the interrupt.</a:t>
            </a:r>
          </a:p>
          <a:p>
            <a:r>
              <a:rPr lang="en-US" dirty="0"/>
              <a:t>The timer value in the sync packet is compared to the local timer and an offset is found that is applied to the local timer. </a:t>
            </a:r>
          </a:p>
        </p:txBody>
      </p:sp>
    </p:spTree>
    <p:extLst>
      <p:ext uri="{BB962C8B-B14F-4D97-AF65-F5344CB8AC3E}">
        <p14:creationId xmlns:p14="http://schemas.microsoft.com/office/powerpoint/2010/main" val="279736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00B6-FEE4-4F98-B05A-6D63B92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A592-C1C2-4503-BE3A-9CD87A1E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reference code into a basic </a:t>
            </a:r>
            <a:r>
              <a:rPr lang="en-US" dirty="0" err="1"/>
              <a:t>blinky</a:t>
            </a:r>
            <a:r>
              <a:rPr lang="en-US" dirty="0"/>
              <a:t> example from Nordic.</a:t>
            </a:r>
          </a:p>
          <a:p>
            <a:r>
              <a:rPr lang="en-US" dirty="0"/>
              <a:t>Implemented a basic BLE service and single characteristic that allows another device like a smartphone to choose who the timing master is (0x0 for slave, 0x1 for master).</a:t>
            </a:r>
          </a:p>
          <a:p>
            <a:r>
              <a:rPr lang="en-US" dirty="0"/>
              <a:t>Setup 2 GPIOs, one to toggle on every timer counter increment, one to go high when a node becomes the master.</a:t>
            </a:r>
          </a:p>
          <a:p>
            <a:r>
              <a:rPr lang="en-US" dirty="0"/>
              <a:t>Hooked up a logic analyzer to monitor those GPIO on all nodes.</a:t>
            </a:r>
          </a:p>
        </p:txBody>
      </p:sp>
    </p:spTree>
    <p:extLst>
      <p:ext uri="{BB962C8B-B14F-4D97-AF65-F5344CB8AC3E}">
        <p14:creationId xmlns:p14="http://schemas.microsoft.com/office/powerpoint/2010/main" val="45087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C1E6-453F-45C8-90BB-5D60A9EC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Before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9E4E-4D04-4600-B021-EFB42132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that before sync, the nodes clearly are not synchronized. The difference in the edges is anywhere between 500us-1.5ms.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3FB3C-BF6D-4175-A3C2-BF8A9E3A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933"/>
            <a:ext cx="12192000" cy="16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1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A57-3788-42AC-A126-7388A4BE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Immediately After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CB06-0BD6-4918-88CD-CDDB454C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immediately after the first sync packet is sent out; the edges are within 80-200ns of each 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B6F6E-C41C-44C8-BEA7-FA747E7C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6951"/>
            <a:ext cx="12192000" cy="16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2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8EB7-09FE-4643-918C-2A7E62C2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Drift until next sync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579F-E218-407C-8825-32C37EC9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image, we can see the difference in the edges a couple milliseconds before the next sync packet arrives. They are around ~500ns apart as 1 node is more unsynchronized than the others.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7FF46-61E5-48A9-9D3B-EDED86A0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1451"/>
            <a:ext cx="12192000" cy="16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0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EEA9-4617-4643-B7BF-943DAE0D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9F04-01F0-46AB-A9BC-B03F0999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way to get sub microsecond time synchronization over BLE.</a:t>
            </a:r>
          </a:p>
          <a:p>
            <a:r>
              <a:rPr lang="en-US" dirty="0"/>
              <a:t>Limited to Nordic devices as it requires </a:t>
            </a:r>
            <a:r>
              <a:rPr lang="en-US" dirty="0" err="1"/>
              <a:t>SoftDevice</a:t>
            </a:r>
            <a:r>
              <a:rPr lang="en-US" dirty="0"/>
              <a:t>.</a:t>
            </a:r>
          </a:p>
          <a:p>
            <a:r>
              <a:rPr lang="en-US" dirty="0"/>
              <a:t>Would be useful to see it added to the BLE standard in future versions.</a:t>
            </a:r>
          </a:p>
        </p:txBody>
      </p:sp>
    </p:spTree>
    <p:extLst>
      <p:ext uri="{BB962C8B-B14F-4D97-AF65-F5344CB8AC3E}">
        <p14:creationId xmlns:p14="http://schemas.microsoft.com/office/powerpoint/2010/main" val="40783880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169</TotalTime>
  <Words>415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Gallery</vt:lpstr>
      <vt:lpstr>Time Synchronization over Bluetooth Low Energy</vt:lpstr>
      <vt:lpstr>Approach</vt:lpstr>
      <vt:lpstr>Sending a Sync Packet</vt:lpstr>
      <vt:lpstr>Receiving a Packet</vt:lpstr>
      <vt:lpstr>Test Setup</vt:lpstr>
      <vt:lpstr>Analysis – Before Sync</vt:lpstr>
      <vt:lpstr>Analysis – Immediately After Sync</vt:lpstr>
      <vt:lpstr>Analysis – Drift until next sync packet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Synchronization over Bluetooth Low Energy</dc:title>
  <dc:creator>Milin Patel</dc:creator>
  <cp:lastModifiedBy>Milin Patel</cp:lastModifiedBy>
  <cp:revision>27</cp:revision>
  <dcterms:created xsi:type="dcterms:W3CDTF">2020-11-23T02:05:41Z</dcterms:created>
  <dcterms:modified xsi:type="dcterms:W3CDTF">2020-12-18T07:51:42Z</dcterms:modified>
</cp:coreProperties>
</file>