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63" r:id="rId3"/>
    <p:sldId id="257" r:id="rId4"/>
    <p:sldId id="258" r:id="rId5"/>
    <p:sldId id="265" r:id="rId6"/>
    <p:sldId id="266" r:id="rId7"/>
    <p:sldId id="259" r:id="rId8"/>
    <p:sldId id="260" r:id="rId9"/>
    <p:sldId id="261" r:id="rId10"/>
    <p:sldId id="267" r:id="rId11"/>
    <p:sldId id="268" r:id="rId12"/>
    <p:sldId id="262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904" autoAdjust="0"/>
  </p:normalViewPr>
  <p:slideViewPr>
    <p:cSldViewPr snapToGrid="0">
      <p:cViewPr varScale="1">
        <p:scale>
          <a:sx n="70" d="100"/>
          <a:sy n="70" d="100"/>
        </p:scale>
        <p:origin x="1166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4C8F249-33BA-4A89-BFA5-2296A842FF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2744FB-8C8B-4354-99BC-51D763EAA385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gm:t>
    </dgm:pt>
    <dgm:pt modelId="{DB7836B4-49F8-4017-9D13-F8B8978D1D66}" type="parTrans" cxnId="{5B1E72BD-7A6C-4DEF-984A-EE61990F6A70}">
      <dgm:prSet/>
      <dgm:spPr/>
      <dgm:t>
        <a:bodyPr/>
        <a:lstStyle/>
        <a:p>
          <a:endParaRPr lang="fr-FR"/>
        </a:p>
      </dgm:t>
    </dgm:pt>
    <dgm:pt modelId="{FC5630C7-85B3-49F9-91D4-60ABC4AF624A}" type="sibTrans" cxnId="{5B1E72BD-7A6C-4DEF-984A-EE61990F6A70}">
      <dgm:prSet/>
      <dgm:spPr/>
      <dgm:t>
        <a:bodyPr/>
        <a:lstStyle/>
        <a:p>
          <a:endParaRPr lang="fr-FR"/>
        </a:p>
      </dgm:t>
    </dgm:pt>
    <dgm:pt modelId="{B23804D6-C92B-4B95-892E-1431A5FF7591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gm:t>
    </dgm:pt>
    <dgm:pt modelId="{A1FE8121-A218-4B79-A28E-1901E80863F4}" type="parTrans" cxnId="{72D86FC0-EB1E-4076-A5CA-E9F04414551B}">
      <dgm:prSet/>
      <dgm:spPr/>
      <dgm:t>
        <a:bodyPr/>
        <a:lstStyle/>
        <a:p>
          <a:endParaRPr lang="fr-FR"/>
        </a:p>
      </dgm:t>
    </dgm:pt>
    <dgm:pt modelId="{C9BB6EF9-DBF7-4DA7-BEBE-BBA8C21577D3}" type="sibTrans" cxnId="{72D86FC0-EB1E-4076-A5CA-E9F04414551B}">
      <dgm:prSet/>
      <dgm:spPr/>
      <dgm:t>
        <a:bodyPr/>
        <a:lstStyle/>
        <a:p>
          <a:endParaRPr lang="fr-FR"/>
        </a:p>
      </dgm:t>
    </dgm:pt>
    <dgm:pt modelId="{A687D0B3-BD33-42C2-A728-DB75841137E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gm:t>
    </dgm:pt>
    <dgm:pt modelId="{6DCD0953-459A-438C-B30E-C9DFB7D19B15}" type="parTrans" cxnId="{C3FF1747-1066-4DEC-8DD8-DCE885FB6DE7}">
      <dgm:prSet/>
      <dgm:spPr/>
      <dgm:t>
        <a:bodyPr/>
        <a:lstStyle/>
        <a:p>
          <a:endParaRPr lang="fr-FR"/>
        </a:p>
      </dgm:t>
    </dgm:pt>
    <dgm:pt modelId="{0670C89B-0089-4CC9-A9E6-283D5FFAFF6E}" type="sibTrans" cxnId="{C3FF1747-1066-4DEC-8DD8-DCE885FB6DE7}">
      <dgm:prSet/>
      <dgm:spPr/>
      <dgm:t>
        <a:bodyPr/>
        <a:lstStyle/>
        <a:p>
          <a:endParaRPr lang="fr-FR"/>
        </a:p>
      </dgm:t>
    </dgm:pt>
    <dgm:pt modelId="{8744A48B-982D-4F1F-B328-8786AA207D35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7EDB6E9-5246-4002-AE2F-9CEF7E9A7BC4}" type="parTrans" cxnId="{BCA3FB29-63FE-4E79-A229-F65B0BF1ED67}">
      <dgm:prSet/>
      <dgm:spPr/>
      <dgm:t>
        <a:bodyPr/>
        <a:lstStyle/>
        <a:p>
          <a:endParaRPr lang="fr-FR"/>
        </a:p>
      </dgm:t>
    </dgm:pt>
    <dgm:pt modelId="{C531F852-F631-4F5C-B167-3D3901503B42}" type="sibTrans" cxnId="{BCA3FB29-63FE-4E79-A229-F65B0BF1ED67}">
      <dgm:prSet/>
      <dgm:spPr/>
      <dgm:t>
        <a:bodyPr/>
        <a:lstStyle/>
        <a:p>
          <a:endParaRPr lang="fr-FR"/>
        </a:p>
      </dgm:t>
    </dgm:pt>
    <dgm:pt modelId="{AD32A533-FAF5-4C00-AB70-D9B070704F93}">
      <dgm:prSet phldrT="[Texte]" custT="1"/>
      <dgm:spPr/>
      <dgm:t>
        <a:bodyPr/>
        <a:lstStyle/>
        <a:p>
          <a:pPr algn="ctr"/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algn="l"/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gm:t>
    </dgm:pt>
    <dgm:pt modelId="{8962D2B4-0B8E-4912-87B8-3D4B3BE27AE2}" type="parTrans" cxnId="{D78561CD-F012-47F0-B51A-3D5690C2D444}">
      <dgm:prSet/>
      <dgm:spPr/>
      <dgm:t>
        <a:bodyPr/>
        <a:lstStyle/>
        <a:p>
          <a:endParaRPr lang="fr-FR"/>
        </a:p>
      </dgm:t>
    </dgm:pt>
    <dgm:pt modelId="{B13E27C9-BB6E-4C21-95F5-34A27FEE74DB}" type="sibTrans" cxnId="{D78561CD-F012-47F0-B51A-3D5690C2D444}">
      <dgm:prSet/>
      <dgm:spPr/>
      <dgm:t>
        <a:bodyPr/>
        <a:lstStyle/>
        <a:p>
          <a:endParaRPr lang="fr-FR"/>
        </a:p>
      </dgm:t>
    </dgm:pt>
    <dgm:pt modelId="{9B21FE5D-4285-4C57-AE73-A8B4AA9762B2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620041D5-C53F-4801-BD25-6E96543AD724}" type="parTrans" cxnId="{924B9C86-E574-496A-B647-D271ADD657E5}">
      <dgm:prSet/>
      <dgm:spPr/>
      <dgm:t>
        <a:bodyPr/>
        <a:lstStyle/>
        <a:p>
          <a:endParaRPr lang="fr-FR"/>
        </a:p>
      </dgm:t>
    </dgm:pt>
    <dgm:pt modelId="{4FE31458-2975-4489-B63E-2C1D020260E4}" type="sibTrans" cxnId="{924B9C86-E574-496A-B647-D271ADD657E5}">
      <dgm:prSet/>
      <dgm:spPr/>
      <dgm:t>
        <a:bodyPr/>
        <a:lstStyle/>
        <a:p>
          <a:endParaRPr lang="fr-FR"/>
        </a:p>
      </dgm:t>
    </dgm:pt>
    <dgm:pt modelId="{CFA2BE28-2696-47AF-B3F8-40186F0AB093}">
      <dgm:prSet phldrT="[Texte]" custT="1"/>
      <dgm:spPr/>
      <dgm:t>
        <a:bodyPr/>
        <a:lstStyle/>
        <a:p>
          <a:r>
            <a:rPr lang="fr-FR" sz="11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5F9AB4D7-5942-4E8A-85D8-220DF5D99D48}" type="parTrans" cxnId="{B6E4A9A7-BDB1-463D-9935-F34138D93FDB}">
      <dgm:prSet/>
      <dgm:spPr/>
      <dgm:t>
        <a:bodyPr/>
        <a:lstStyle/>
        <a:p>
          <a:endParaRPr lang="fr-FR"/>
        </a:p>
      </dgm:t>
    </dgm:pt>
    <dgm:pt modelId="{EAD773A9-6A45-4A8E-8765-13E621793EF6}" type="sibTrans" cxnId="{B6E4A9A7-BDB1-463D-9935-F34138D93FDB}">
      <dgm:prSet/>
      <dgm:spPr/>
      <dgm:t>
        <a:bodyPr/>
        <a:lstStyle/>
        <a:p>
          <a:endParaRPr lang="fr-FR"/>
        </a:p>
      </dgm:t>
    </dgm:pt>
    <dgm:pt modelId="{192F8DF7-D9E8-40D5-A4B7-D3705D694BA4}">
      <dgm:prSet phldrT="[Texte]" custT="1"/>
      <dgm:spPr/>
      <dgm:t>
        <a:bodyPr/>
        <a:lstStyle/>
        <a:p>
          <a:r>
            <a:rPr lang="en-GB" sz="11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gm:t>
    </dgm:pt>
    <dgm:pt modelId="{841BDB85-1674-406A-90B9-AF87A9722EDD}" type="parTrans" cxnId="{897AAC9F-64D2-4688-A562-4C433E07B098}">
      <dgm:prSet/>
      <dgm:spPr/>
      <dgm:t>
        <a:bodyPr/>
        <a:lstStyle/>
        <a:p>
          <a:endParaRPr lang="fr-FR"/>
        </a:p>
      </dgm:t>
    </dgm:pt>
    <dgm:pt modelId="{72C183DC-6964-43C3-A3D4-5786B5DA0995}" type="sibTrans" cxnId="{897AAC9F-64D2-4688-A562-4C433E07B098}">
      <dgm:prSet/>
      <dgm:spPr/>
      <dgm:t>
        <a:bodyPr/>
        <a:lstStyle/>
        <a:p>
          <a:endParaRPr lang="fr-FR"/>
        </a:p>
      </dgm:t>
    </dgm:pt>
    <dgm:pt modelId="{4874938A-ABD8-49C0-92BF-A0024BFE29F4}" type="pres">
      <dgm:prSet presAssocID="{94C8F249-33BA-4A89-BFA5-2296A842FFB7}" presName="Name0" presStyleCnt="0">
        <dgm:presLayoutVars>
          <dgm:dir/>
          <dgm:resizeHandles val="exact"/>
        </dgm:presLayoutVars>
      </dgm:prSet>
      <dgm:spPr/>
    </dgm:pt>
    <dgm:pt modelId="{70A74BD4-1BBD-435C-832E-06DB573C51A2}" type="pres">
      <dgm:prSet presAssocID="{AB2744FB-8C8B-4354-99BC-51D763EAA385}" presName="node" presStyleLbl="node1" presStyleIdx="0" presStyleCnt="8">
        <dgm:presLayoutVars>
          <dgm:bulletEnabled val="1"/>
        </dgm:presLayoutVars>
      </dgm:prSet>
      <dgm:spPr/>
    </dgm:pt>
    <dgm:pt modelId="{D32707F0-13A1-4A94-ABBC-A4E84EC76B06}" type="pres">
      <dgm:prSet presAssocID="{FC5630C7-85B3-49F9-91D4-60ABC4AF624A}" presName="sibTrans" presStyleLbl="sibTrans2D1" presStyleIdx="0" presStyleCnt="7"/>
      <dgm:spPr/>
    </dgm:pt>
    <dgm:pt modelId="{77BAF14F-3FFC-4B2D-870A-C96A54BC68B3}" type="pres">
      <dgm:prSet presAssocID="{FC5630C7-85B3-49F9-91D4-60ABC4AF624A}" presName="connectorText" presStyleLbl="sibTrans2D1" presStyleIdx="0" presStyleCnt="7"/>
      <dgm:spPr/>
    </dgm:pt>
    <dgm:pt modelId="{0765A6A5-E638-4E42-A328-095643CD10C4}" type="pres">
      <dgm:prSet presAssocID="{B23804D6-C92B-4B95-892E-1431A5FF7591}" presName="node" presStyleLbl="node1" presStyleIdx="1" presStyleCnt="8">
        <dgm:presLayoutVars>
          <dgm:bulletEnabled val="1"/>
        </dgm:presLayoutVars>
      </dgm:prSet>
      <dgm:spPr/>
    </dgm:pt>
    <dgm:pt modelId="{3922DECD-7F15-486B-93A1-F406E8D468B2}" type="pres">
      <dgm:prSet presAssocID="{C9BB6EF9-DBF7-4DA7-BEBE-BBA8C21577D3}" presName="sibTrans" presStyleLbl="sibTrans2D1" presStyleIdx="1" presStyleCnt="7"/>
      <dgm:spPr/>
    </dgm:pt>
    <dgm:pt modelId="{FEAAC53F-2C5C-462F-B06F-FD53D82257FF}" type="pres">
      <dgm:prSet presAssocID="{C9BB6EF9-DBF7-4DA7-BEBE-BBA8C21577D3}" presName="connectorText" presStyleLbl="sibTrans2D1" presStyleIdx="1" presStyleCnt="7"/>
      <dgm:spPr/>
    </dgm:pt>
    <dgm:pt modelId="{4CF1BBC7-6728-445F-8A5A-66EF6A5FEE1D}" type="pres">
      <dgm:prSet presAssocID="{192F8DF7-D9E8-40D5-A4B7-D3705D694BA4}" presName="node" presStyleLbl="node1" presStyleIdx="2" presStyleCnt="8">
        <dgm:presLayoutVars>
          <dgm:bulletEnabled val="1"/>
        </dgm:presLayoutVars>
      </dgm:prSet>
      <dgm:spPr/>
    </dgm:pt>
    <dgm:pt modelId="{888B0C37-72FD-446E-BE20-379C40B70F23}" type="pres">
      <dgm:prSet presAssocID="{72C183DC-6964-43C3-A3D4-5786B5DA0995}" presName="sibTrans" presStyleLbl="sibTrans2D1" presStyleIdx="2" presStyleCnt="7"/>
      <dgm:spPr/>
    </dgm:pt>
    <dgm:pt modelId="{293D7487-3346-4B1B-8A0E-F6875B824222}" type="pres">
      <dgm:prSet presAssocID="{72C183DC-6964-43C3-A3D4-5786B5DA0995}" presName="connectorText" presStyleLbl="sibTrans2D1" presStyleIdx="2" presStyleCnt="7"/>
      <dgm:spPr/>
    </dgm:pt>
    <dgm:pt modelId="{FE6AEDC1-4543-42F6-BB0B-E24E037885C5}" type="pres">
      <dgm:prSet presAssocID="{A687D0B3-BD33-42C2-A728-DB75841137E2}" presName="node" presStyleLbl="node1" presStyleIdx="3" presStyleCnt="8">
        <dgm:presLayoutVars>
          <dgm:bulletEnabled val="1"/>
        </dgm:presLayoutVars>
      </dgm:prSet>
      <dgm:spPr/>
    </dgm:pt>
    <dgm:pt modelId="{FA4DBFAF-E222-4AF5-A59F-1D2A2E1517E8}" type="pres">
      <dgm:prSet presAssocID="{0670C89B-0089-4CC9-A9E6-283D5FFAFF6E}" presName="sibTrans" presStyleLbl="sibTrans2D1" presStyleIdx="3" presStyleCnt="7"/>
      <dgm:spPr/>
    </dgm:pt>
    <dgm:pt modelId="{421EA16F-4667-45E7-813C-1FD2E8EB64B7}" type="pres">
      <dgm:prSet presAssocID="{0670C89B-0089-4CC9-A9E6-283D5FFAFF6E}" presName="connectorText" presStyleLbl="sibTrans2D1" presStyleIdx="3" presStyleCnt="7"/>
      <dgm:spPr/>
    </dgm:pt>
    <dgm:pt modelId="{5BA1FA8D-345C-4DC4-8A36-52198777F174}" type="pres">
      <dgm:prSet presAssocID="{8744A48B-982D-4F1F-B328-8786AA207D35}" presName="node" presStyleLbl="node1" presStyleIdx="4" presStyleCnt="8">
        <dgm:presLayoutVars>
          <dgm:bulletEnabled val="1"/>
        </dgm:presLayoutVars>
      </dgm:prSet>
      <dgm:spPr/>
    </dgm:pt>
    <dgm:pt modelId="{AEDCC352-371D-44E2-9C75-5D96750C55EE}" type="pres">
      <dgm:prSet presAssocID="{C531F852-F631-4F5C-B167-3D3901503B42}" presName="sibTrans" presStyleLbl="sibTrans2D1" presStyleIdx="4" presStyleCnt="7"/>
      <dgm:spPr/>
    </dgm:pt>
    <dgm:pt modelId="{D6811D1B-5DC7-4A5C-AA60-B319E2CE7471}" type="pres">
      <dgm:prSet presAssocID="{C531F852-F631-4F5C-B167-3D3901503B42}" presName="connectorText" presStyleLbl="sibTrans2D1" presStyleIdx="4" presStyleCnt="7"/>
      <dgm:spPr/>
    </dgm:pt>
    <dgm:pt modelId="{06BECFD6-0A01-46CD-A944-2BF96827D9CA}" type="pres">
      <dgm:prSet presAssocID="{AD32A533-FAF5-4C00-AB70-D9B070704F93}" presName="node" presStyleLbl="node1" presStyleIdx="5" presStyleCnt="8">
        <dgm:presLayoutVars>
          <dgm:bulletEnabled val="1"/>
        </dgm:presLayoutVars>
      </dgm:prSet>
      <dgm:spPr/>
    </dgm:pt>
    <dgm:pt modelId="{FCA6DCA9-8158-41E3-A327-FA798D67A78E}" type="pres">
      <dgm:prSet presAssocID="{B13E27C9-BB6E-4C21-95F5-34A27FEE74DB}" presName="sibTrans" presStyleLbl="sibTrans2D1" presStyleIdx="5" presStyleCnt="7"/>
      <dgm:spPr/>
    </dgm:pt>
    <dgm:pt modelId="{89A9E0D4-EA5C-4510-831A-EE42F5C2EA27}" type="pres">
      <dgm:prSet presAssocID="{B13E27C9-BB6E-4C21-95F5-34A27FEE74DB}" presName="connectorText" presStyleLbl="sibTrans2D1" presStyleIdx="5" presStyleCnt="7"/>
      <dgm:spPr/>
    </dgm:pt>
    <dgm:pt modelId="{04BD33BB-A465-4631-8027-E24DE0B8A37E}" type="pres">
      <dgm:prSet presAssocID="{9B21FE5D-4285-4C57-AE73-A8B4AA9762B2}" presName="node" presStyleLbl="node1" presStyleIdx="6" presStyleCnt="8">
        <dgm:presLayoutVars>
          <dgm:bulletEnabled val="1"/>
        </dgm:presLayoutVars>
      </dgm:prSet>
      <dgm:spPr/>
    </dgm:pt>
    <dgm:pt modelId="{41400169-CCCC-4753-8AAA-65CDD8C6AF5C}" type="pres">
      <dgm:prSet presAssocID="{4FE31458-2975-4489-B63E-2C1D020260E4}" presName="sibTrans" presStyleLbl="sibTrans2D1" presStyleIdx="6" presStyleCnt="7"/>
      <dgm:spPr/>
    </dgm:pt>
    <dgm:pt modelId="{4B2BA58B-108E-4384-BD82-7F88628E9213}" type="pres">
      <dgm:prSet presAssocID="{4FE31458-2975-4489-B63E-2C1D020260E4}" presName="connectorText" presStyleLbl="sibTrans2D1" presStyleIdx="6" presStyleCnt="7"/>
      <dgm:spPr/>
    </dgm:pt>
    <dgm:pt modelId="{61DC5F4B-BB9B-40DC-BA56-885EE9D9AF02}" type="pres">
      <dgm:prSet presAssocID="{CFA2BE28-2696-47AF-B3F8-40186F0AB093}" presName="node" presStyleLbl="node1" presStyleIdx="7" presStyleCnt="8">
        <dgm:presLayoutVars>
          <dgm:bulletEnabled val="1"/>
        </dgm:presLayoutVars>
      </dgm:prSet>
      <dgm:spPr/>
    </dgm:pt>
  </dgm:ptLst>
  <dgm:cxnLst>
    <dgm:cxn modelId="{FCB6A001-1896-49D0-8006-809D9586D462}" type="presOf" srcId="{C531F852-F631-4F5C-B167-3D3901503B42}" destId="{AEDCC352-371D-44E2-9C75-5D96750C55EE}" srcOrd="0" destOrd="0" presId="urn:microsoft.com/office/officeart/2005/8/layout/process1"/>
    <dgm:cxn modelId="{39025402-6D89-41E5-9EF8-0402CE1DBA2D}" type="presOf" srcId="{4FE31458-2975-4489-B63E-2C1D020260E4}" destId="{4B2BA58B-108E-4384-BD82-7F88628E9213}" srcOrd="1" destOrd="0" presId="urn:microsoft.com/office/officeart/2005/8/layout/process1"/>
    <dgm:cxn modelId="{2F579506-CE61-45F0-8CAA-FF735EE3474A}" type="presOf" srcId="{FC5630C7-85B3-49F9-91D4-60ABC4AF624A}" destId="{77BAF14F-3FFC-4B2D-870A-C96A54BC68B3}" srcOrd="1" destOrd="0" presId="urn:microsoft.com/office/officeart/2005/8/layout/process1"/>
    <dgm:cxn modelId="{93B85D1C-FA96-488E-BA5A-94047A503464}" type="presOf" srcId="{AD32A533-FAF5-4C00-AB70-D9B070704F93}" destId="{06BECFD6-0A01-46CD-A944-2BF96827D9CA}" srcOrd="0" destOrd="0" presId="urn:microsoft.com/office/officeart/2005/8/layout/process1"/>
    <dgm:cxn modelId="{BCA3FB29-63FE-4E79-A229-F65B0BF1ED67}" srcId="{94C8F249-33BA-4A89-BFA5-2296A842FFB7}" destId="{8744A48B-982D-4F1F-B328-8786AA207D35}" srcOrd="4" destOrd="0" parTransId="{07EDB6E9-5246-4002-AE2F-9CEF7E9A7BC4}" sibTransId="{C531F852-F631-4F5C-B167-3D3901503B42}"/>
    <dgm:cxn modelId="{EF982034-45A9-4F0E-9781-35CFF58D4773}" type="presOf" srcId="{0670C89B-0089-4CC9-A9E6-283D5FFAFF6E}" destId="{421EA16F-4667-45E7-813C-1FD2E8EB64B7}" srcOrd="1" destOrd="0" presId="urn:microsoft.com/office/officeart/2005/8/layout/process1"/>
    <dgm:cxn modelId="{CE715438-609E-472F-83B5-ED2CFDD72AFB}" type="presOf" srcId="{0670C89B-0089-4CC9-A9E6-283D5FFAFF6E}" destId="{FA4DBFAF-E222-4AF5-A59F-1D2A2E1517E8}" srcOrd="0" destOrd="0" presId="urn:microsoft.com/office/officeart/2005/8/layout/process1"/>
    <dgm:cxn modelId="{E3EA3F61-47A7-4312-8E6A-BA16FF98E03B}" type="presOf" srcId="{9B21FE5D-4285-4C57-AE73-A8B4AA9762B2}" destId="{04BD33BB-A465-4631-8027-E24DE0B8A37E}" srcOrd="0" destOrd="0" presId="urn:microsoft.com/office/officeart/2005/8/layout/process1"/>
    <dgm:cxn modelId="{C3FF1747-1066-4DEC-8DD8-DCE885FB6DE7}" srcId="{94C8F249-33BA-4A89-BFA5-2296A842FFB7}" destId="{A687D0B3-BD33-42C2-A728-DB75841137E2}" srcOrd="3" destOrd="0" parTransId="{6DCD0953-459A-438C-B30E-C9DFB7D19B15}" sibTransId="{0670C89B-0089-4CC9-A9E6-283D5FFAFF6E}"/>
    <dgm:cxn modelId="{1EC3B04A-4E88-434B-AE2B-BF382182863B}" type="presOf" srcId="{B13E27C9-BB6E-4C21-95F5-34A27FEE74DB}" destId="{89A9E0D4-EA5C-4510-831A-EE42F5C2EA27}" srcOrd="1" destOrd="0" presId="urn:microsoft.com/office/officeart/2005/8/layout/process1"/>
    <dgm:cxn modelId="{B4AD0F5A-0A9C-458E-B8DC-E549954FF766}" type="presOf" srcId="{C9BB6EF9-DBF7-4DA7-BEBE-BBA8C21577D3}" destId="{3922DECD-7F15-486B-93A1-F406E8D468B2}" srcOrd="0" destOrd="0" presId="urn:microsoft.com/office/officeart/2005/8/layout/process1"/>
    <dgm:cxn modelId="{1F872A7A-0F4F-4E3A-A629-7E77E50C8833}" type="presOf" srcId="{72C183DC-6964-43C3-A3D4-5786B5DA0995}" destId="{293D7487-3346-4B1B-8A0E-F6875B824222}" srcOrd="1" destOrd="0" presId="urn:microsoft.com/office/officeart/2005/8/layout/process1"/>
    <dgm:cxn modelId="{3C0EBF7A-E918-4887-A969-E24BB7AB97E7}" type="presOf" srcId="{4FE31458-2975-4489-B63E-2C1D020260E4}" destId="{41400169-CCCC-4753-8AAA-65CDD8C6AF5C}" srcOrd="0" destOrd="0" presId="urn:microsoft.com/office/officeart/2005/8/layout/process1"/>
    <dgm:cxn modelId="{924B9C86-E574-496A-B647-D271ADD657E5}" srcId="{94C8F249-33BA-4A89-BFA5-2296A842FFB7}" destId="{9B21FE5D-4285-4C57-AE73-A8B4AA9762B2}" srcOrd="6" destOrd="0" parTransId="{620041D5-C53F-4801-BD25-6E96543AD724}" sibTransId="{4FE31458-2975-4489-B63E-2C1D020260E4}"/>
    <dgm:cxn modelId="{C8B26A8B-E6A9-45A9-B76D-E26958436202}" type="presOf" srcId="{C9BB6EF9-DBF7-4DA7-BEBE-BBA8C21577D3}" destId="{FEAAC53F-2C5C-462F-B06F-FD53D82257FF}" srcOrd="1" destOrd="0" presId="urn:microsoft.com/office/officeart/2005/8/layout/process1"/>
    <dgm:cxn modelId="{8526558B-93D0-4C5B-815B-71F58362111B}" type="presOf" srcId="{8744A48B-982D-4F1F-B328-8786AA207D35}" destId="{5BA1FA8D-345C-4DC4-8A36-52198777F174}" srcOrd="0" destOrd="0" presId="urn:microsoft.com/office/officeart/2005/8/layout/process1"/>
    <dgm:cxn modelId="{22CE249C-E9BA-4B45-B231-78B90D9B8BE1}" type="presOf" srcId="{A687D0B3-BD33-42C2-A728-DB75841137E2}" destId="{FE6AEDC1-4543-42F6-BB0B-E24E037885C5}" srcOrd="0" destOrd="0" presId="urn:microsoft.com/office/officeart/2005/8/layout/process1"/>
    <dgm:cxn modelId="{897AAC9F-64D2-4688-A562-4C433E07B098}" srcId="{94C8F249-33BA-4A89-BFA5-2296A842FFB7}" destId="{192F8DF7-D9E8-40D5-A4B7-D3705D694BA4}" srcOrd="2" destOrd="0" parTransId="{841BDB85-1674-406A-90B9-AF87A9722EDD}" sibTransId="{72C183DC-6964-43C3-A3D4-5786B5DA0995}"/>
    <dgm:cxn modelId="{B6E4A9A7-BDB1-463D-9935-F34138D93FDB}" srcId="{94C8F249-33BA-4A89-BFA5-2296A842FFB7}" destId="{CFA2BE28-2696-47AF-B3F8-40186F0AB093}" srcOrd="7" destOrd="0" parTransId="{5F9AB4D7-5942-4E8A-85D8-220DF5D99D48}" sibTransId="{EAD773A9-6A45-4A8E-8765-13E621793EF6}"/>
    <dgm:cxn modelId="{F487BEA8-3A31-4667-828C-9028A31CEFF3}" type="presOf" srcId="{C531F852-F631-4F5C-B167-3D3901503B42}" destId="{D6811D1B-5DC7-4A5C-AA60-B319E2CE7471}" srcOrd="1" destOrd="0" presId="urn:microsoft.com/office/officeart/2005/8/layout/process1"/>
    <dgm:cxn modelId="{AA2430B5-4538-4D6E-88C2-B4979D65D878}" type="presOf" srcId="{72C183DC-6964-43C3-A3D4-5786B5DA0995}" destId="{888B0C37-72FD-446E-BE20-379C40B70F23}" srcOrd="0" destOrd="0" presId="urn:microsoft.com/office/officeart/2005/8/layout/process1"/>
    <dgm:cxn modelId="{FB5AE5B9-0135-4E6E-A55F-546EF48146ED}" type="presOf" srcId="{B23804D6-C92B-4B95-892E-1431A5FF7591}" destId="{0765A6A5-E638-4E42-A328-095643CD10C4}" srcOrd="0" destOrd="0" presId="urn:microsoft.com/office/officeart/2005/8/layout/process1"/>
    <dgm:cxn modelId="{000DFBBC-D5C7-4251-B38C-7C4D01791F3A}" type="presOf" srcId="{192F8DF7-D9E8-40D5-A4B7-D3705D694BA4}" destId="{4CF1BBC7-6728-445F-8A5A-66EF6A5FEE1D}" srcOrd="0" destOrd="0" presId="urn:microsoft.com/office/officeart/2005/8/layout/process1"/>
    <dgm:cxn modelId="{5B1E72BD-7A6C-4DEF-984A-EE61990F6A70}" srcId="{94C8F249-33BA-4A89-BFA5-2296A842FFB7}" destId="{AB2744FB-8C8B-4354-99BC-51D763EAA385}" srcOrd="0" destOrd="0" parTransId="{DB7836B4-49F8-4017-9D13-F8B8978D1D66}" sibTransId="{FC5630C7-85B3-49F9-91D4-60ABC4AF624A}"/>
    <dgm:cxn modelId="{72D86FC0-EB1E-4076-A5CA-E9F04414551B}" srcId="{94C8F249-33BA-4A89-BFA5-2296A842FFB7}" destId="{B23804D6-C92B-4B95-892E-1431A5FF7591}" srcOrd="1" destOrd="0" parTransId="{A1FE8121-A218-4B79-A28E-1901E80863F4}" sibTransId="{C9BB6EF9-DBF7-4DA7-BEBE-BBA8C21577D3}"/>
    <dgm:cxn modelId="{455BFFCB-FD27-488B-9EB4-EDF6B4F88A14}" type="presOf" srcId="{B13E27C9-BB6E-4C21-95F5-34A27FEE74DB}" destId="{FCA6DCA9-8158-41E3-A327-FA798D67A78E}" srcOrd="0" destOrd="0" presId="urn:microsoft.com/office/officeart/2005/8/layout/process1"/>
    <dgm:cxn modelId="{C95C1DCC-6722-48F7-86BE-601ED9FBA326}" type="presOf" srcId="{94C8F249-33BA-4A89-BFA5-2296A842FFB7}" destId="{4874938A-ABD8-49C0-92BF-A0024BFE29F4}" srcOrd="0" destOrd="0" presId="urn:microsoft.com/office/officeart/2005/8/layout/process1"/>
    <dgm:cxn modelId="{D78561CD-F012-47F0-B51A-3D5690C2D444}" srcId="{94C8F249-33BA-4A89-BFA5-2296A842FFB7}" destId="{AD32A533-FAF5-4C00-AB70-D9B070704F93}" srcOrd="5" destOrd="0" parTransId="{8962D2B4-0B8E-4912-87B8-3D4B3BE27AE2}" sibTransId="{B13E27C9-BB6E-4C21-95F5-34A27FEE74DB}"/>
    <dgm:cxn modelId="{15614ADE-D86B-44F2-9E4B-3477FB5EFF0B}" type="presOf" srcId="{CFA2BE28-2696-47AF-B3F8-40186F0AB093}" destId="{61DC5F4B-BB9B-40DC-BA56-885EE9D9AF02}" srcOrd="0" destOrd="0" presId="urn:microsoft.com/office/officeart/2005/8/layout/process1"/>
    <dgm:cxn modelId="{5B8ABCDF-6463-4E17-A000-B5C3A0BB7ED1}" type="presOf" srcId="{FC5630C7-85B3-49F9-91D4-60ABC4AF624A}" destId="{D32707F0-13A1-4A94-ABBC-A4E84EC76B06}" srcOrd="0" destOrd="0" presId="urn:microsoft.com/office/officeart/2005/8/layout/process1"/>
    <dgm:cxn modelId="{8B2C2CF1-4E76-4A12-98A9-84B3D8AB24AD}" type="presOf" srcId="{AB2744FB-8C8B-4354-99BC-51D763EAA385}" destId="{70A74BD4-1BBD-435C-832E-06DB573C51A2}" srcOrd="0" destOrd="0" presId="urn:microsoft.com/office/officeart/2005/8/layout/process1"/>
    <dgm:cxn modelId="{A050F383-A547-4619-AE64-BD82D0B1675F}" type="presParOf" srcId="{4874938A-ABD8-49C0-92BF-A0024BFE29F4}" destId="{70A74BD4-1BBD-435C-832E-06DB573C51A2}" srcOrd="0" destOrd="0" presId="urn:microsoft.com/office/officeart/2005/8/layout/process1"/>
    <dgm:cxn modelId="{166EB9C0-C375-419D-B831-9FB92233CF3C}" type="presParOf" srcId="{4874938A-ABD8-49C0-92BF-A0024BFE29F4}" destId="{D32707F0-13A1-4A94-ABBC-A4E84EC76B06}" srcOrd="1" destOrd="0" presId="urn:microsoft.com/office/officeart/2005/8/layout/process1"/>
    <dgm:cxn modelId="{275F4FCA-AFF3-4FAA-B4B6-77BD9136C807}" type="presParOf" srcId="{D32707F0-13A1-4A94-ABBC-A4E84EC76B06}" destId="{77BAF14F-3FFC-4B2D-870A-C96A54BC68B3}" srcOrd="0" destOrd="0" presId="urn:microsoft.com/office/officeart/2005/8/layout/process1"/>
    <dgm:cxn modelId="{EFF71C5A-69BD-4B1D-966A-6026A43429B2}" type="presParOf" srcId="{4874938A-ABD8-49C0-92BF-A0024BFE29F4}" destId="{0765A6A5-E638-4E42-A328-095643CD10C4}" srcOrd="2" destOrd="0" presId="urn:microsoft.com/office/officeart/2005/8/layout/process1"/>
    <dgm:cxn modelId="{0C06C683-EBFC-4A9B-B370-E546FD7F8E20}" type="presParOf" srcId="{4874938A-ABD8-49C0-92BF-A0024BFE29F4}" destId="{3922DECD-7F15-486B-93A1-F406E8D468B2}" srcOrd="3" destOrd="0" presId="urn:microsoft.com/office/officeart/2005/8/layout/process1"/>
    <dgm:cxn modelId="{EC468C67-A1AD-478F-98DA-72707152B8C2}" type="presParOf" srcId="{3922DECD-7F15-486B-93A1-F406E8D468B2}" destId="{FEAAC53F-2C5C-462F-B06F-FD53D82257FF}" srcOrd="0" destOrd="0" presId="urn:microsoft.com/office/officeart/2005/8/layout/process1"/>
    <dgm:cxn modelId="{1E231204-8A6E-4DFB-9FB8-56391A4A3640}" type="presParOf" srcId="{4874938A-ABD8-49C0-92BF-A0024BFE29F4}" destId="{4CF1BBC7-6728-445F-8A5A-66EF6A5FEE1D}" srcOrd="4" destOrd="0" presId="urn:microsoft.com/office/officeart/2005/8/layout/process1"/>
    <dgm:cxn modelId="{71153FCB-0E88-43A6-8DE2-B97E3EBBF046}" type="presParOf" srcId="{4874938A-ABD8-49C0-92BF-A0024BFE29F4}" destId="{888B0C37-72FD-446E-BE20-379C40B70F23}" srcOrd="5" destOrd="0" presId="urn:microsoft.com/office/officeart/2005/8/layout/process1"/>
    <dgm:cxn modelId="{401D241B-9394-48C5-90B7-B7345FAE275D}" type="presParOf" srcId="{888B0C37-72FD-446E-BE20-379C40B70F23}" destId="{293D7487-3346-4B1B-8A0E-F6875B824222}" srcOrd="0" destOrd="0" presId="urn:microsoft.com/office/officeart/2005/8/layout/process1"/>
    <dgm:cxn modelId="{157D40EC-EAC9-43DC-853B-66D7340A6802}" type="presParOf" srcId="{4874938A-ABD8-49C0-92BF-A0024BFE29F4}" destId="{FE6AEDC1-4543-42F6-BB0B-E24E037885C5}" srcOrd="6" destOrd="0" presId="urn:microsoft.com/office/officeart/2005/8/layout/process1"/>
    <dgm:cxn modelId="{1DE3504A-65F4-4E80-9B15-BC05275D1079}" type="presParOf" srcId="{4874938A-ABD8-49C0-92BF-A0024BFE29F4}" destId="{FA4DBFAF-E222-4AF5-A59F-1D2A2E1517E8}" srcOrd="7" destOrd="0" presId="urn:microsoft.com/office/officeart/2005/8/layout/process1"/>
    <dgm:cxn modelId="{6418FE42-746A-47F9-8618-71EBE19D5B3A}" type="presParOf" srcId="{FA4DBFAF-E222-4AF5-A59F-1D2A2E1517E8}" destId="{421EA16F-4667-45E7-813C-1FD2E8EB64B7}" srcOrd="0" destOrd="0" presId="urn:microsoft.com/office/officeart/2005/8/layout/process1"/>
    <dgm:cxn modelId="{CC1B4990-2992-4F0F-8443-7AA033887128}" type="presParOf" srcId="{4874938A-ABD8-49C0-92BF-A0024BFE29F4}" destId="{5BA1FA8D-345C-4DC4-8A36-52198777F174}" srcOrd="8" destOrd="0" presId="urn:microsoft.com/office/officeart/2005/8/layout/process1"/>
    <dgm:cxn modelId="{26548DC8-05B3-4DFB-A636-5579EA7F2CD3}" type="presParOf" srcId="{4874938A-ABD8-49C0-92BF-A0024BFE29F4}" destId="{AEDCC352-371D-44E2-9C75-5D96750C55EE}" srcOrd="9" destOrd="0" presId="urn:microsoft.com/office/officeart/2005/8/layout/process1"/>
    <dgm:cxn modelId="{97C2D197-4C67-4A83-BB8B-BD09FB40DE9A}" type="presParOf" srcId="{AEDCC352-371D-44E2-9C75-5D96750C55EE}" destId="{D6811D1B-5DC7-4A5C-AA60-B319E2CE7471}" srcOrd="0" destOrd="0" presId="urn:microsoft.com/office/officeart/2005/8/layout/process1"/>
    <dgm:cxn modelId="{9F07F61F-09C2-4AE2-A83B-33FBF33E8F94}" type="presParOf" srcId="{4874938A-ABD8-49C0-92BF-A0024BFE29F4}" destId="{06BECFD6-0A01-46CD-A944-2BF96827D9CA}" srcOrd="10" destOrd="0" presId="urn:microsoft.com/office/officeart/2005/8/layout/process1"/>
    <dgm:cxn modelId="{570F959D-DC58-4A9E-8029-989DE92253EF}" type="presParOf" srcId="{4874938A-ABD8-49C0-92BF-A0024BFE29F4}" destId="{FCA6DCA9-8158-41E3-A327-FA798D67A78E}" srcOrd="11" destOrd="0" presId="urn:microsoft.com/office/officeart/2005/8/layout/process1"/>
    <dgm:cxn modelId="{29CFBC5D-C4D0-434F-8B35-5AA31D03F132}" type="presParOf" srcId="{FCA6DCA9-8158-41E3-A327-FA798D67A78E}" destId="{89A9E0D4-EA5C-4510-831A-EE42F5C2EA27}" srcOrd="0" destOrd="0" presId="urn:microsoft.com/office/officeart/2005/8/layout/process1"/>
    <dgm:cxn modelId="{9CF8581E-32EF-4570-B3EC-00852F340A18}" type="presParOf" srcId="{4874938A-ABD8-49C0-92BF-A0024BFE29F4}" destId="{04BD33BB-A465-4631-8027-E24DE0B8A37E}" srcOrd="12" destOrd="0" presId="urn:microsoft.com/office/officeart/2005/8/layout/process1"/>
    <dgm:cxn modelId="{A569FA90-E3FA-45C5-BDF8-AF3856BCD590}" type="presParOf" srcId="{4874938A-ABD8-49C0-92BF-A0024BFE29F4}" destId="{41400169-CCCC-4753-8AAA-65CDD8C6AF5C}" srcOrd="13" destOrd="0" presId="urn:microsoft.com/office/officeart/2005/8/layout/process1"/>
    <dgm:cxn modelId="{057467F2-13D9-43F4-AE79-37A0AB7D7098}" type="presParOf" srcId="{41400169-CCCC-4753-8AAA-65CDD8C6AF5C}" destId="{4B2BA58B-108E-4384-BD82-7F88628E9213}" srcOrd="0" destOrd="0" presId="urn:microsoft.com/office/officeart/2005/8/layout/process1"/>
    <dgm:cxn modelId="{44BD71B5-771C-4A7D-A651-A60F2A174BFA}" type="presParOf" srcId="{4874938A-ABD8-49C0-92BF-A0024BFE29F4}" destId="{61DC5F4B-BB9B-40DC-BA56-885EE9D9AF0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4BD4-1BBD-435C-832E-06DB573C51A2}">
      <dsp:nvSpPr>
        <dsp:cNvPr id="0" name=""/>
        <dsp:cNvSpPr/>
      </dsp:nvSpPr>
      <dsp:spPr>
        <a:xfrm>
          <a:off x="416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Subject presentation</a:t>
          </a:r>
        </a:p>
      </dsp:txBody>
      <dsp:txXfrm>
        <a:off x="23992" y="156354"/>
        <a:ext cx="1088467" cy="637220"/>
      </dsp:txXfrm>
    </dsp:sp>
    <dsp:sp modelId="{D32707F0-13A1-4A94-ABBC-A4E84EC76B06}">
      <dsp:nvSpPr>
        <dsp:cNvPr id="0" name=""/>
        <dsp:cNvSpPr/>
      </dsp:nvSpPr>
      <dsp:spPr>
        <a:xfrm>
          <a:off x="124509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245096" y="391033"/>
        <a:ext cx="167412" cy="167863"/>
      </dsp:txXfrm>
    </dsp:sp>
    <dsp:sp modelId="{0765A6A5-E638-4E42-A328-095643CD10C4}">
      <dsp:nvSpPr>
        <dsp:cNvPr id="0" name=""/>
        <dsp:cNvSpPr/>
      </dsp:nvSpPr>
      <dsp:spPr>
        <a:xfrm>
          <a:off x="158353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Task repartition</a:t>
          </a:r>
        </a:p>
      </dsp:txBody>
      <dsp:txXfrm>
        <a:off x="1603356" y="156354"/>
        <a:ext cx="1088467" cy="637220"/>
      </dsp:txXfrm>
    </dsp:sp>
    <dsp:sp modelId="{3922DECD-7F15-486B-93A1-F406E8D468B2}">
      <dsp:nvSpPr>
        <dsp:cNvPr id="0" name=""/>
        <dsp:cNvSpPr/>
      </dsp:nvSpPr>
      <dsp:spPr>
        <a:xfrm>
          <a:off x="282446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824460" y="391033"/>
        <a:ext cx="167412" cy="167863"/>
      </dsp:txXfrm>
    </dsp:sp>
    <dsp:sp modelId="{4CF1BBC7-6728-445F-8A5A-66EF6A5FEE1D}">
      <dsp:nvSpPr>
        <dsp:cNvPr id="0" name=""/>
        <dsp:cNvSpPr/>
      </dsp:nvSpPr>
      <dsp:spPr>
        <a:xfrm>
          <a:off x="316289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noProof="0" dirty="0">
              <a:solidFill>
                <a:schemeClr val="bg1">
                  <a:lumMod val="75000"/>
                  <a:lumOff val="25000"/>
                </a:schemeClr>
              </a:solidFill>
            </a:rPr>
            <a:t>Graph Generation</a:t>
          </a:r>
        </a:p>
      </dsp:txBody>
      <dsp:txXfrm>
        <a:off x="3182720" y="156354"/>
        <a:ext cx="1088467" cy="637220"/>
      </dsp:txXfrm>
    </dsp:sp>
    <dsp:sp modelId="{888B0C37-72FD-446E-BE20-379C40B70F23}">
      <dsp:nvSpPr>
        <dsp:cNvPr id="0" name=""/>
        <dsp:cNvSpPr/>
      </dsp:nvSpPr>
      <dsp:spPr>
        <a:xfrm>
          <a:off x="4403824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403824" y="391033"/>
        <a:ext cx="167412" cy="167863"/>
      </dsp:txXfrm>
    </dsp:sp>
    <dsp:sp modelId="{FE6AEDC1-4543-42F6-BB0B-E24E037885C5}">
      <dsp:nvSpPr>
        <dsp:cNvPr id="0" name=""/>
        <dsp:cNvSpPr/>
      </dsp:nvSpPr>
      <dsp:spPr>
        <a:xfrm>
          <a:off x="4742259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Simplification</a:t>
          </a:r>
        </a:p>
      </dsp:txBody>
      <dsp:txXfrm>
        <a:off x="4762084" y="156354"/>
        <a:ext cx="1088467" cy="637220"/>
      </dsp:txXfrm>
    </dsp:sp>
    <dsp:sp modelId="{FA4DBFAF-E222-4AF5-A59F-1D2A2E1517E8}">
      <dsp:nvSpPr>
        <dsp:cNvPr id="0" name=""/>
        <dsp:cNvSpPr/>
      </dsp:nvSpPr>
      <dsp:spPr>
        <a:xfrm>
          <a:off x="5983188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983188" y="391033"/>
        <a:ext cx="167412" cy="167863"/>
      </dsp:txXfrm>
    </dsp:sp>
    <dsp:sp modelId="{5BA1FA8D-345C-4DC4-8A36-52198777F174}">
      <dsp:nvSpPr>
        <dsp:cNvPr id="0" name=""/>
        <dsp:cNvSpPr/>
      </dsp:nvSpPr>
      <dsp:spPr>
        <a:xfrm>
          <a:off x="6321623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Algorithm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– Cluster /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Greedy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6341448" y="156354"/>
        <a:ext cx="1088467" cy="637220"/>
      </dsp:txXfrm>
    </dsp:sp>
    <dsp:sp modelId="{AEDCC352-371D-44E2-9C75-5D96750C55EE}">
      <dsp:nvSpPr>
        <dsp:cNvPr id="0" name=""/>
        <dsp:cNvSpPr/>
      </dsp:nvSpPr>
      <dsp:spPr>
        <a:xfrm>
          <a:off x="7562552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562552" y="391033"/>
        <a:ext cx="167412" cy="167863"/>
      </dsp:txXfrm>
    </dsp:sp>
    <dsp:sp modelId="{06BECFD6-0A01-46CD-A944-2BF96827D9CA}">
      <dsp:nvSpPr>
        <dsp:cNvPr id="0" name=""/>
        <dsp:cNvSpPr/>
      </dsp:nvSpPr>
      <dsp:spPr>
        <a:xfrm>
          <a:off x="7900987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</a:t>
          </a:r>
          <a:r>
            <a:rPr lang="fr-FR" sz="9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Which</a:t>
          </a:r>
          <a:b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fr-FR" sz="900" kern="1200" dirty="0">
              <a:solidFill>
                <a:schemeClr val="bg1">
                  <a:lumMod val="75000"/>
                  <a:lumOff val="25000"/>
                </a:schemeClr>
              </a:solidFill>
            </a:rPr>
            <a:t>     - How</a:t>
          </a:r>
        </a:p>
      </dsp:txBody>
      <dsp:txXfrm>
        <a:off x="7920812" y="156354"/>
        <a:ext cx="1088467" cy="637220"/>
      </dsp:txXfrm>
    </dsp:sp>
    <dsp:sp modelId="{FCA6DCA9-8158-41E3-A327-FA798D67A78E}">
      <dsp:nvSpPr>
        <dsp:cNvPr id="0" name=""/>
        <dsp:cNvSpPr/>
      </dsp:nvSpPr>
      <dsp:spPr>
        <a:xfrm>
          <a:off x="9141916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9141916" y="391033"/>
        <a:ext cx="167412" cy="167863"/>
      </dsp:txXfrm>
    </dsp:sp>
    <dsp:sp modelId="{04BD33BB-A465-4631-8027-E24DE0B8A37E}">
      <dsp:nvSpPr>
        <dsp:cNvPr id="0" name=""/>
        <dsp:cNvSpPr/>
      </dsp:nvSpPr>
      <dsp:spPr>
        <a:xfrm>
          <a:off x="9480351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Statistics</a:t>
          </a:r>
          <a:r>
            <a:rPr lang="fr-FR" sz="1100" kern="1200" dirty="0">
              <a:solidFill>
                <a:schemeClr val="bg1">
                  <a:lumMod val="75000"/>
                  <a:lumOff val="25000"/>
                </a:schemeClr>
              </a:solidFill>
            </a:rPr>
            <a:t> - </a:t>
          </a: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9500176" y="156354"/>
        <a:ext cx="1088467" cy="637220"/>
      </dsp:txXfrm>
    </dsp:sp>
    <dsp:sp modelId="{41400169-CCCC-4753-8AAA-65CDD8C6AF5C}">
      <dsp:nvSpPr>
        <dsp:cNvPr id="0" name=""/>
        <dsp:cNvSpPr/>
      </dsp:nvSpPr>
      <dsp:spPr>
        <a:xfrm>
          <a:off x="10721280" y="335078"/>
          <a:ext cx="239160" cy="279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0721280" y="391033"/>
        <a:ext cx="167412" cy="167863"/>
      </dsp:txXfrm>
    </dsp:sp>
    <dsp:sp modelId="{61DC5F4B-BB9B-40DC-BA56-885EE9D9AF02}">
      <dsp:nvSpPr>
        <dsp:cNvPr id="0" name=""/>
        <dsp:cNvSpPr/>
      </dsp:nvSpPr>
      <dsp:spPr>
        <a:xfrm>
          <a:off x="11059715" y="136529"/>
          <a:ext cx="1128117" cy="67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Results</a:t>
          </a:r>
          <a:endParaRPr lang="fr-FR" sz="11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>
        <a:off x="11079540" y="156354"/>
        <a:ext cx="1088467" cy="637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1B49B-199A-453F-906E-45D4F511AB89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751BC-5B5B-4343-8F37-AE607CDB2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42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order to reduce global warming and change mentalities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751BC-5B5B-4343-8F37-AE607CDB283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85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- One part for the global statistics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part for each number of trucks used (ex: 10, 20,30 ….)</a:t>
            </a:r>
            <a:endParaRPr lang="fr-FR" dirty="0"/>
          </a:p>
          <a:p>
            <a:pPr marL="628650" lvl="1" indent="-171450">
              <a:buFontTx/>
              <a:buChar char="-"/>
            </a:pPr>
            <a:endParaRPr lang="fr-FR" dirty="0"/>
          </a:p>
          <a:p>
            <a:r>
              <a:rPr lang="en-US" dirty="0"/>
              <a:t>For the same number of cities more trucks (clusters), more resolution time increases</a:t>
            </a:r>
          </a:p>
          <a:p>
            <a:r>
              <a:rPr lang="en-US" dirty="0"/>
              <a:t>Increasing the distance between cities has no impact or little impact on the resolution time.</a:t>
            </a:r>
          </a:p>
          <a:p>
            <a:r>
              <a:rPr lang="en-US" dirty="0"/>
              <a:t>With equal number of trucks, the more cities there are, the more the resolution time increases</a:t>
            </a:r>
          </a:p>
          <a:p>
            <a:r>
              <a:rPr lang="en-US" dirty="0"/>
              <a:t>The resolution time can vary enormously between several graphs of the same parameters (number of cities and distances).</a:t>
            </a:r>
            <a:endParaRPr lang="fr-FR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751BC-5B5B-4343-8F37-AE607CDB283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317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751BC-5B5B-4343-8F37-AE607CDB283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69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9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93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991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807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954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93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660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03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68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33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19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91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06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40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09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82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C5E0-7BCC-4FFB-B25E-A352D768DC40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6EE2D4-0A1D-4DD1-9ED5-AA50AB328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18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84D2A-2313-4E8E-8861-1BFD37840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ctr"/>
            <a:r>
              <a:rPr lang="fr-FR" dirty="0"/>
              <a:t>DATA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FF6003-3799-4C52-A57B-AFD5EFEF6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algn="ctr"/>
            <a:r>
              <a:rPr lang="fr-FR" dirty="0"/>
              <a:t>Pierre GILLY &amp; Robin MAISANO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73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DCD5BA-0DAC-4680-A739-AD62393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Statistics</a:t>
            </a:r>
            <a:br>
              <a:rPr lang="fr-FR" dirty="0"/>
            </a:b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looks like ?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2E7E39F-F6C8-4D6A-AA5E-DAE0503FDA5B}"/>
              </a:ext>
            </a:extLst>
          </p:cNvPr>
          <p:cNvGraphicFramePr/>
          <p:nvPr/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CE562ED-75C1-4236-8C5F-AA1905942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00767" y="2449531"/>
            <a:ext cx="4897346" cy="19589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4033A4D-9C0A-403F-BE8C-6E06A25C0C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4812" y="1358561"/>
            <a:ext cx="5034116" cy="414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8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The statistics are generated in a HTML report</a:t>
            </a:r>
          </a:p>
          <a:p>
            <a:r>
              <a:rPr lang="en-US" dirty="0"/>
              <a:t>More tucks equals more resolution time</a:t>
            </a:r>
          </a:p>
          <a:p>
            <a:r>
              <a:rPr lang="en-US" dirty="0"/>
              <a:t>Distances between cities has no impact on the resolution time.</a:t>
            </a:r>
          </a:p>
          <a:p>
            <a:r>
              <a:rPr lang="en-US" dirty="0"/>
              <a:t>More cities result in an increase of the resolution time</a:t>
            </a:r>
          </a:p>
          <a:p>
            <a:r>
              <a:rPr lang="en-US" dirty="0"/>
              <a:t>For the same graph, the time can vary a lot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DCD5BA-0DAC-4680-A739-AD62393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Statistics</a:t>
            </a:r>
            <a:br>
              <a:rPr lang="fr-FR" dirty="0"/>
            </a:br>
            <a:r>
              <a:rPr lang="fr-FR" dirty="0" err="1"/>
              <a:t>Results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2E7E39F-F6C8-4D6A-AA5E-DAE0503FDA5B}"/>
              </a:ext>
            </a:extLst>
          </p:cNvPr>
          <p:cNvGraphicFramePr/>
          <p:nvPr/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360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Random graph generator</a:t>
            </a:r>
          </a:p>
          <a:p>
            <a:r>
              <a:rPr lang="en-US" dirty="0"/>
              <a:t>Resolution algorithm</a:t>
            </a:r>
          </a:p>
          <a:p>
            <a:pPr lvl="1"/>
            <a:r>
              <a:rPr lang="en-US" dirty="0"/>
              <a:t>VRP into TSP</a:t>
            </a:r>
          </a:p>
          <a:p>
            <a:pPr lvl="1"/>
            <a:r>
              <a:rPr lang="en-US" dirty="0"/>
              <a:t>Log stats and results</a:t>
            </a:r>
          </a:p>
          <a:p>
            <a:pPr lvl="1"/>
            <a:r>
              <a:rPr lang="en-US" dirty="0"/>
              <a:t>Constraint : k trucks</a:t>
            </a:r>
          </a:p>
          <a:p>
            <a:r>
              <a:rPr lang="en-US" dirty="0"/>
              <a:t>Statistics report generation</a:t>
            </a:r>
          </a:p>
          <a:p>
            <a:pPr lvl="1"/>
            <a:r>
              <a:rPr lang="en-US" dirty="0"/>
              <a:t>Descriptive statistics</a:t>
            </a:r>
          </a:p>
          <a:p>
            <a:pPr lvl="1"/>
            <a:r>
              <a:rPr lang="en-US"/>
              <a:t>Predictive statistics</a:t>
            </a:r>
            <a:endParaRPr lang="en-US" dirty="0"/>
          </a:p>
          <a:p>
            <a:r>
              <a:rPr lang="en-US" dirty="0"/>
              <a:t>Results interpretations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DCD5BA-0DAC-4680-A739-AD62393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FF87BE7-A6B5-4FB7-8B9C-0A1CDA23A9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701037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58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DCD5BA-0DAC-4680-A739-AD62393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FF87BE7-A6B5-4FB7-8B9C-0A1CDA23A934}"/>
              </a:ext>
            </a:extLst>
          </p:cNvPr>
          <p:cNvGraphicFramePr/>
          <p:nvPr/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65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8809"/>
            <a:ext cx="8596668" cy="388077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fr-FR" sz="3200" dirty="0" err="1">
                <a:solidFill>
                  <a:srgbClr val="90C226"/>
                </a:solidFill>
                <a:ea typeface="+mj-ea"/>
                <a:cs typeface="+mj-cs"/>
              </a:rPr>
              <a:t>Thank</a:t>
            </a:r>
            <a:r>
              <a:rPr lang="fr-FR" sz="3200" dirty="0">
                <a:solidFill>
                  <a:srgbClr val="90C226"/>
                </a:solidFill>
                <a:ea typeface="+mj-ea"/>
                <a:cs typeface="+mj-cs"/>
              </a:rPr>
              <a:t> </a:t>
            </a:r>
            <a:r>
              <a:rPr lang="fr-FR" sz="3200" dirty="0" err="1">
                <a:solidFill>
                  <a:srgbClr val="90C226"/>
                </a:solidFill>
                <a:ea typeface="+mj-ea"/>
                <a:cs typeface="+mj-cs"/>
              </a:rPr>
              <a:t>you</a:t>
            </a:r>
            <a:r>
              <a:rPr lang="fr-FR" sz="3200" dirty="0">
                <a:solidFill>
                  <a:srgbClr val="90C226"/>
                </a:solidFill>
                <a:ea typeface="+mj-ea"/>
                <a:cs typeface="+mj-cs"/>
              </a:rPr>
              <a:t> for </a:t>
            </a:r>
            <a:r>
              <a:rPr lang="fr-FR" sz="3200" dirty="0" err="1">
                <a:solidFill>
                  <a:srgbClr val="90C226"/>
                </a:solidFill>
                <a:ea typeface="+mj-ea"/>
                <a:cs typeface="+mj-cs"/>
              </a:rPr>
              <a:t>your</a:t>
            </a:r>
            <a:r>
              <a:rPr lang="fr-FR" sz="3200" dirty="0">
                <a:solidFill>
                  <a:srgbClr val="90C226"/>
                </a:solidFill>
                <a:ea typeface="+mj-ea"/>
                <a:cs typeface="+mj-cs"/>
              </a:rPr>
              <a:t> attention, if </a:t>
            </a:r>
            <a:r>
              <a:rPr lang="fr-FR" sz="3200" dirty="0" err="1">
                <a:solidFill>
                  <a:srgbClr val="90C226"/>
                </a:solidFill>
                <a:ea typeface="+mj-ea"/>
                <a:cs typeface="+mj-cs"/>
              </a:rPr>
              <a:t>you</a:t>
            </a:r>
            <a:r>
              <a:rPr lang="fr-FR" sz="3200" dirty="0">
                <a:solidFill>
                  <a:srgbClr val="90C226"/>
                </a:solidFill>
                <a:ea typeface="+mj-ea"/>
                <a:cs typeface="+mj-cs"/>
              </a:rPr>
              <a:t> have </a:t>
            </a:r>
            <a:r>
              <a:rPr lang="fr-FR" sz="3200" dirty="0" err="1">
                <a:solidFill>
                  <a:srgbClr val="90C226"/>
                </a:solidFill>
                <a:ea typeface="+mj-ea"/>
                <a:cs typeface="+mj-cs"/>
              </a:rPr>
              <a:t>any</a:t>
            </a:r>
            <a:r>
              <a:rPr lang="fr-FR" sz="3200" dirty="0">
                <a:solidFill>
                  <a:srgbClr val="90C226"/>
                </a:solidFill>
                <a:ea typeface="+mj-ea"/>
                <a:cs typeface="+mj-cs"/>
              </a:rPr>
              <a:t> questions, </a:t>
            </a:r>
            <a:r>
              <a:rPr lang="fr-FR" sz="3200" dirty="0" err="1">
                <a:solidFill>
                  <a:srgbClr val="90C226"/>
                </a:solidFill>
                <a:ea typeface="+mj-ea"/>
                <a:cs typeface="+mj-cs"/>
              </a:rPr>
              <a:t>feel</a:t>
            </a:r>
            <a:r>
              <a:rPr lang="fr-FR" sz="3200" dirty="0">
                <a:solidFill>
                  <a:srgbClr val="90C226"/>
                </a:solidFill>
                <a:ea typeface="+mj-ea"/>
                <a:cs typeface="+mj-cs"/>
              </a:rPr>
              <a:t> free to </a:t>
            </a:r>
            <a:r>
              <a:rPr lang="fr-FR" sz="3200" dirty="0" err="1">
                <a:solidFill>
                  <a:srgbClr val="90C226"/>
                </a:solidFill>
                <a:ea typeface="+mj-ea"/>
                <a:cs typeface="+mj-cs"/>
              </a:rPr>
              <a:t>ask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FF87BE7-A6B5-4FB7-8B9C-0A1CDA23A934}"/>
              </a:ext>
            </a:extLst>
          </p:cNvPr>
          <p:cNvGraphicFramePr/>
          <p:nvPr/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55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84017-934B-41D2-AB72-659F093B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13A43-5E16-4377-BE72-1DE88BB08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2357"/>
            <a:ext cx="8596668" cy="41790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Subject Presentation</a:t>
            </a:r>
          </a:p>
          <a:p>
            <a:r>
              <a:rPr lang="en-US" dirty="0"/>
              <a:t>Task Repartition</a:t>
            </a:r>
          </a:p>
          <a:p>
            <a:r>
              <a:rPr lang="en-US" dirty="0"/>
              <a:t>Graph Generation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Simplification</a:t>
            </a:r>
          </a:p>
          <a:p>
            <a:pPr lvl="1"/>
            <a:r>
              <a:rPr lang="en-US" dirty="0"/>
              <a:t>Cluster / Greedy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Which statistics</a:t>
            </a:r>
          </a:p>
          <a:p>
            <a:pPr lvl="1"/>
            <a:r>
              <a:rPr lang="en-US" dirty="0"/>
              <a:t>How do we get them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Project 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4682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56270-F5B0-4475-92BD-6F8482EA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Subject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ADEME called to promote new mobility solutions</a:t>
            </a:r>
          </a:p>
          <a:p>
            <a:endParaRPr lang="en-GB" dirty="0"/>
          </a:p>
          <a:p>
            <a:r>
              <a:rPr lang="en-GB" dirty="0"/>
              <a:t>Algorithm to find the best path to travel between cities</a:t>
            </a:r>
          </a:p>
          <a:p>
            <a:endParaRPr lang="en-GB" dirty="0"/>
          </a:p>
          <a:p>
            <a:r>
              <a:rPr lang="en-GB" dirty="0"/>
              <a:t>Statistics to predict how the algorithm will act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5F1E4EE-0249-4EC5-AD65-02D10E10DC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015713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1605AB3-9A03-4DB9-BA2D-0C4352EB47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68" y="816638"/>
            <a:ext cx="2956768" cy="31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56270-F5B0-4475-92BD-6F8482EA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Repartition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creation – Pierre </a:t>
            </a:r>
          </a:p>
          <a:p>
            <a:endParaRPr lang="en-US" dirty="0"/>
          </a:p>
          <a:p>
            <a:r>
              <a:rPr lang="en-US" dirty="0"/>
              <a:t>Resolution algorithm – Robin</a:t>
            </a:r>
          </a:p>
          <a:p>
            <a:endParaRPr lang="en-US" dirty="0"/>
          </a:p>
          <a:p>
            <a:r>
              <a:rPr lang="en-US" dirty="0"/>
              <a:t>Statistics – Pierre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3C53A27E-7A93-41F0-9644-3593D0A385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701037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4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56270-F5B0-4475-92BD-6F8482EA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the problem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of point</a:t>
            </a:r>
          </a:p>
          <a:p>
            <a:r>
              <a:rPr lang="en-US" dirty="0"/>
              <a:t>Every point are connecting to each others</a:t>
            </a:r>
          </a:p>
          <a:p>
            <a:pPr lvl="1"/>
            <a:r>
              <a:rPr lang="en-US" dirty="0"/>
              <a:t>But no representation of the links</a:t>
            </a:r>
          </a:p>
          <a:p>
            <a:r>
              <a:rPr lang="en-US" dirty="0"/>
              <a:t>Stored in CSV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3C53A27E-7A93-41F0-9644-3593D0A385E0}"/>
              </a:ext>
            </a:extLst>
          </p:cNvPr>
          <p:cNvGraphicFramePr/>
          <p:nvPr/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CE746A64-1537-48CD-B4D0-6DD318C39D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2170" y="1650541"/>
            <a:ext cx="1928936" cy="275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1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56270-F5B0-4475-92BD-6F8482EA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Graphs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MapGenerator.py</a:t>
            </a:r>
          </a:p>
          <a:p>
            <a:r>
              <a:rPr lang="en-US" dirty="0"/>
              <a:t>Simple code that put in the list X and Y randomized number</a:t>
            </a:r>
          </a:p>
          <a:p>
            <a:r>
              <a:rPr lang="en-US" dirty="0"/>
              <a:t>This create points with random coordinates</a:t>
            </a:r>
          </a:p>
          <a:p>
            <a:r>
              <a:rPr lang="en-US" dirty="0"/>
              <a:t>Write them in CSV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3C53A27E-7A93-41F0-9644-3593D0A385E0}"/>
              </a:ext>
            </a:extLst>
          </p:cNvPr>
          <p:cNvGraphicFramePr/>
          <p:nvPr/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93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56270-F5B0-4475-92BD-6F8482EA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Algorithm</a:t>
            </a:r>
            <a:br>
              <a:rPr lang="fr-FR" dirty="0"/>
            </a:br>
            <a:r>
              <a:rPr lang="fr-FR" sz="2000" dirty="0"/>
              <a:t>Simplification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VRP</a:t>
            </a:r>
          </a:p>
          <a:p>
            <a:r>
              <a:rPr lang="fr-FR" dirty="0" err="1"/>
              <a:t>Into</a:t>
            </a:r>
            <a:r>
              <a:rPr lang="fr-FR" dirty="0"/>
              <a:t> : Multiple + TSP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F85E01B6-C144-4295-951F-95F6BA1777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701037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200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DCD5BA-0DAC-4680-A739-AD62393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fr-FR" dirty="0" err="1"/>
              <a:t>Algorithm</a:t>
            </a:r>
            <a:br>
              <a:rPr lang="fr-FR" dirty="0"/>
            </a:br>
            <a:r>
              <a:rPr lang="fr-FR" sz="2000" dirty="0"/>
              <a:t>Cluster / </a:t>
            </a:r>
            <a:r>
              <a:rPr lang="fr-FR" sz="2000" dirty="0" err="1"/>
              <a:t>Greedy</a:t>
            </a: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4F1A05D6-E02D-4E65-83B2-D5D006CB7E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701037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88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A172A-7DA9-4173-A565-B4F892F9F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07" y="1898719"/>
            <a:ext cx="8596668" cy="3880773"/>
          </a:xfrm>
        </p:spPr>
        <p:txBody>
          <a:bodyPr/>
          <a:lstStyle/>
          <a:p>
            <a:r>
              <a:rPr lang="en-US" dirty="0"/>
              <a:t>Statistics :</a:t>
            </a:r>
          </a:p>
          <a:p>
            <a:pPr lvl="1"/>
            <a:r>
              <a:rPr lang="en-US" dirty="0"/>
              <a:t>Mean, median, range, first quartile, third quartile, variance</a:t>
            </a:r>
          </a:p>
          <a:p>
            <a:pPr lvl="1"/>
            <a:r>
              <a:rPr lang="en-US" dirty="0"/>
              <a:t>Cloud of points</a:t>
            </a:r>
          </a:p>
          <a:p>
            <a:pPr lvl="1"/>
            <a:r>
              <a:rPr lang="en-US" dirty="0"/>
              <a:t>Regression line and its coefficients</a:t>
            </a:r>
          </a:p>
          <a:p>
            <a:r>
              <a:rPr lang="en-US" dirty="0"/>
              <a:t>Generated a lot of statistics with the scalability script</a:t>
            </a:r>
          </a:p>
          <a:p>
            <a:r>
              <a:rPr lang="en-US" dirty="0"/>
              <a:t>Stored the statistics in csv file  :</a:t>
            </a:r>
          </a:p>
          <a:p>
            <a:pPr marL="0" indent="0">
              <a:buNone/>
            </a:pPr>
            <a:r>
              <a:rPr lang="en-US" dirty="0"/>
              <a:t>		stats.csv											result.csv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3A7D51-6F33-4065-AEEF-4FBFDC41E5D4}"/>
              </a:ext>
            </a:extLst>
          </p:cNvPr>
          <p:cNvSpPr txBox="1"/>
          <p:nvPr/>
        </p:nvSpPr>
        <p:spPr>
          <a:xfrm>
            <a:off x="11398928" y="0"/>
            <a:ext cx="7930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/10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4DCD5BA-0DAC-4680-A739-AD62393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Statistics</a:t>
            </a:r>
            <a:br>
              <a:rPr lang="fr-FR" dirty="0"/>
            </a:b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we’ve</a:t>
            </a:r>
            <a:r>
              <a:rPr lang="fr-FR" dirty="0"/>
              <a:t> </a:t>
            </a:r>
            <a:r>
              <a:rPr lang="fr-FR" dirty="0" err="1"/>
              <a:t>done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2E7E39F-F6C8-4D6A-AA5E-DAE0503FD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701037"/>
              </p:ext>
            </p:extLst>
          </p:nvPr>
        </p:nvGraphicFramePr>
        <p:xfrm>
          <a:off x="0" y="6042382"/>
          <a:ext cx="12192000" cy="9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 1">
            <a:extLst>
              <a:ext uri="{FF2B5EF4-FFF2-40B4-BE49-F238E27FC236}">
                <a16:creationId xmlns:a16="http://schemas.microsoft.com/office/drawing/2014/main" id="{F83B66FF-BA10-4688-97DF-66B877A29D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976" y="4698612"/>
            <a:ext cx="2390775" cy="1295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55D304D-DBBE-4059-8523-DA55ADFFDB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5841" y="4676461"/>
            <a:ext cx="62960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94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798</TotalTime>
  <Words>652</Words>
  <Application>Microsoft Office PowerPoint</Application>
  <PresentationFormat>Grand écran</PresentationFormat>
  <Paragraphs>199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Facette</vt:lpstr>
      <vt:lpstr>DATA PROJECT</vt:lpstr>
      <vt:lpstr>Sommaire</vt:lpstr>
      <vt:lpstr>Subject Presentation</vt:lpstr>
      <vt:lpstr>Task Repartition</vt:lpstr>
      <vt:lpstr>Storing the problem</vt:lpstr>
      <vt:lpstr>Generate Graphs</vt:lpstr>
      <vt:lpstr>Algorithm Simplification</vt:lpstr>
      <vt:lpstr>Algorithm Cluster / Greedy</vt:lpstr>
      <vt:lpstr>Statistics What we’ve done </vt:lpstr>
      <vt:lpstr>Statistics What does it looks like ? </vt:lpstr>
      <vt:lpstr>Statistics Results </vt:lpstr>
      <vt:lpstr>Results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Data</dc:title>
  <dc:creator>MAISANO ROBIN</dc:creator>
  <cp:lastModifiedBy>MAISANO ROBIN</cp:lastModifiedBy>
  <cp:revision>65</cp:revision>
  <dcterms:created xsi:type="dcterms:W3CDTF">2019-07-04T12:03:23Z</dcterms:created>
  <dcterms:modified xsi:type="dcterms:W3CDTF">2019-07-05T13:06:11Z</dcterms:modified>
</cp:coreProperties>
</file>