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67" r:id="rId4"/>
    <p:sldId id="258" r:id="rId5"/>
    <p:sldId id="261" r:id="rId6"/>
    <p:sldId id="259" r:id="rId7"/>
    <p:sldId id="260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7F26-9551-4575-8F5A-F3EEE7FB3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8F74D-C075-4369-A325-0F657868C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69F86-754A-466B-A73D-E456055E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3F2D-1C30-4EB8-A130-D42F8929F28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AFD3-655B-47D2-9097-ADE2658D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2A21-1A0E-49E7-B6E5-76DDC716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6FE3-E16D-472F-9CF7-6E1E8587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8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740B-618C-46BD-94D8-E11CFC8F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02F59-D0D4-48A0-BBF4-75D3A1C51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C68B8-7127-4881-9629-C074E485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3F2D-1C30-4EB8-A130-D42F8929F28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0B28-152A-425B-AB4F-3D20CAC5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6172-4937-4D6F-A953-0120A220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6FE3-E16D-472F-9CF7-6E1E8587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4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75500-17BA-42EA-A8EB-1CE630800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A140D-1DAF-447E-AC5D-7BB34ABBF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F4187-A5B2-4860-9181-E71F82F4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3F2D-1C30-4EB8-A130-D42F8929F28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4557-7439-4344-8C29-D5A4787D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02AA-EDA7-424C-AAA4-97DA3F9A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6FE3-E16D-472F-9CF7-6E1E8587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4C81-99AD-4878-8A53-B689B337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CBBD-0A3C-4F69-B740-F2C43015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F8D58-45FF-4621-B2C8-B63F72AC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3F2D-1C30-4EB8-A130-D42F8929F28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C447-B32C-4EBB-8287-3C35ED27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6484-F810-41CD-9BAD-2FD6AC5B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6FE3-E16D-472F-9CF7-6E1E8587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0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7A4C-7228-4B08-BDE8-F98B1567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76A7F-674A-4456-8545-2E74076F4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1F1C0-BFF0-4322-9BC5-9F6F973F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3F2D-1C30-4EB8-A130-D42F8929F28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7078-8334-4CEC-9559-1F5B72E4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B74F-7A03-449B-BA13-78414AA5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6FE3-E16D-472F-9CF7-6E1E8587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ACDC-4CCC-4610-AA26-010F2292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55B83-7F00-40CD-AA49-F2154FA2C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A142E-8748-4EEA-AC2C-A8FAB8C2C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A0F52-B82D-4826-919F-F509DB72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3F2D-1C30-4EB8-A130-D42F8929F28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71B36-0679-4DD6-B48D-3F6B15FA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CA1AE-E9ED-4603-8E1D-A4415451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6FE3-E16D-472F-9CF7-6E1E8587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8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0671-9528-425D-8A02-FF2CCABF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D600-1B79-47CC-8407-70B7EAC6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B2C47-0665-4D5F-A3E1-0E984490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50D8B-2042-48A1-9232-67BD1723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FFBC0-440D-4283-BFA9-BDFFB2431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536E2-A555-41EB-80E0-2D7AE72A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3F2D-1C30-4EB8-A130-D42F8929F28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C25F4-347B-461B-869B-916F1C43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7E816-B1FB-464C-8445-B257B8B0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6FE3-E16D-472F-9CF7-6E1E8587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4D01-187D-42BA-B8B9-9B954245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AE482-8803-41C5-8C72-B8CC3719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3F2D-1C30-4EB8-A130-D42F8929F28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55F06-AAEA-40D7-9E00-AED065FB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E247F-96DD-4C45-A05E-8B64F8C0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6FE3-E16D-472F-9CF7-6E1E8587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5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79728-0A30-4DDF-B686-006F63B3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3F2D-1C30-4EB8-A130-D42F8929F28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598B9-7FB7-4451-BF56-0E758174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EBC99-C601-4F3E-8B6E-A6E63EF8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6FE3-E16D-472F-9CF7-6E1E8587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5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5694-5120-43C5-9866-03EF3514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783F9-ED12-412F-A99B-0EE7A56B6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3FAB7-0CD9-4D3A-ACED-899471F0D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A9E4C-5583-4BFD-885C-A6A01BB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3F2D-1C30-4EB8-A130-D42F8929F28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35E77-580E-4E77-B953-A69CEA7C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D1E30-BABB-40E4-9C63-8CE5496E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6FE3-E16D-472F-9CF7-6E1E8587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3C41-6A6B-421D-9CB2-5D5E3B25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0BC76-BEFB-4C52-8555-4B1537F9C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02470-0A49-4665-955A-42109F3DD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5FD36-04FA-4473-8CF5-0AB0477B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3F2D-1C30-4EB8-A130-D42F8929F28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6C3A6-99B0-48B5-A686-564B37E8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0051F-857C-4138-BE2F-8912C95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6FE3-E16D-472F-9CF7-6E1E8587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2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62D4D-D7D8-44E6-9038-F5E5B666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0E461-5635-493D-B513-CFCDAA3E3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227E6-64B7-4595-93F2-9F21D6D65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53F2D-1C30-4EB8-A130-D42F8929F280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88DD-4811-40E0-9BE1-FA9C7E55A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CEB6-6782-46C3-AD32-6022C6549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16FE3-E16D-472F-9CF7-6E1E8587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3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4;p1">
            <a:extLst>
              <a:ext uri="{FF2B5EF4-FFF2-40B4-BE49-F238E27FC236}">
                <a16:creationId xmlns:a16="http://schemas.microsoft.com/office/drawing/2014/main" id="{9E8C665E-DA94-404D-8FAA-1D3D511C25D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19" y="0"/>
            <a:ext cx="1219048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46D42E16-749B-4CEE-B7CE-C39354CD1193}"/>
              </a:ext>
            </a:extLst>
          </p:cNvPr>
          <p:cNvSpPr txBox="1"/>
          <p:nvPr/>
        </p:nvSpPr>
        <p:spPr>
          <a:xfrm>
            <a:off x="2727298" y="2875002"/>
            <a:ext cx="760144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PAMETNA KUĆA</a:t>
            </a:r>
            <a:endParaRPr sz="6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86;p1">
            <a:extLst>
              <a:ext uri="{FF2B5EF4-FFF2-40B4-BE49-F238E27FC236}">
                <a16:creationId xmlns:a16="http://schemas.microsoft.com/office/drawing/2014/main" id="{AE330336-AED8-4309-9F0D-3FB90D16A290}"/>
              </a:ext>
            </a:extLst>
          </p:cNvPr>
          <p:cNvSpPr txBox="1"/>
          <p:nvPr/>
        </p:nvSpPr>
        <p:spPr>
          <a:xfrm>
            <a:off x="9104244" y="5995284"/>
            <a:ext cx="30135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Panić Milica E1 96/2022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Stefanov Miljana E1 89/2023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242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g2a9cad7ac7b_0_114">
            <a:extLst>
              <a:ext uri="{FF2B5EF4-FFF2-40B4-BE49-F238E27FC236}">
                <a16:creationId xmlns:a16="http://schemas.microsoft.com/office/drawing/2014/main" id="{8E4E1793-789F-4B88-B427-DA69CFBBDB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82;g2a9cad7ac7b_0_114">
            <a:extLst>
              <a:ext uri="{FF2B5EF4-FFF2-40B4-BE49-F238E27FC236}">
                <a16:creationId xmlns:a16="http://schemas.microsoft.com/office/drawing/2014/main" id="{CA3B7CFE-4546-4D10-9882-FA1EA41F430C}"/>
              </a:ext>
            </a:extLst>
          </p:cNvPr>
          <p:cNvSpPr txBox="1"/>
          <p:nvPr/>
        </p:nvSpPr>
        <p:spPr>
          <a:xfrm>
            <a:off x="507475" y="535625"/>
            <a:ext cx="6924600" cy="3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5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Moguća unapređenja:</a:t>
            </a:r>
            <a:endParaRPr sz="45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83;g2a9cad7ac7b_0_114">
            <a:extLst>
              <a:ext uri="{FF2B5EF4-FFF2-40B4-BE49-F238E27FC236}">
                <a16:creationId xmlns:a16="http://schemas.microsoft.com/office/drawing/2014/main" id="{74D31CA0-DE48-4DDB-B0D5-2876BF51D2A4}"/>
              </a:ext>
            </a:extLst>
          </p:cNvPr>
          <p:cNvSpPr txBox="1"/>
          <p:nvPr/>
        </p:nvSpPr>
        <p:spPr>
          <a:xfrm>
            <a:off x="720575" y="1840625"/>
            <a:ext cx="10360200" cy="3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800"/>
              <a:buFont typeface="Times New Roman"/>
              <a:buAutoNum type="arabicPeriod"/>
            </a:pPr>
            <a:r>
              <a:rPr lang="sr-Latn-RS"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Senzor temperature</a:t>
            </a:r>
            <a:endParaRPr sz="28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800"/>
              <a:buFont typeface="Times New Roman"/>
              <a:buAutoNum type="arabicPeriod"/>
            </a:pPr>
            <a:r>
              <a:rPr lang="sr-Latn-RS"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Podešavanje nivoa osvetljenosti rasvete</a:t>
            </a:r>
            <a:endParaRPr sz="28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800"/>
              <a:buFont typeface="Times New Roman"/>
              <a:buAutoNum type="arabicPeriod"/>
            </a:pPr>
            <a:r>
              <a:rPr lang="sr-Latn-RS"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Promena boje rasvete</a:t>
            </a:r>
            <a:endParaRPr sz="28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800"/>
              <a:buFont typeface="Times New Roman"/>
              <a:buAutoNum type="arabicPeriod"/>
            </a:pPr>
            <a:r>
              <a:rPr lang="sr-Latn-RS"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Brži način obaveštenja korisnika u slučaju provale</a:t>
            </a:r>
            <a:endParaRPr sz="28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800"/>
              <a:buFont typeface="Times New Roman"/>
              <a:buAutoNum type="arabicPeriod"/>
            </a:pPr>
            <a:r>
              <a:rPr lang="sr-Latn-RS"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Manipulacija aktivnosti obaveštenja u slučaju provale</a:t>
            </a:r>
            <a:endParaRPr sz="28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800"/>
              <a:buFont typeface="Times New Roman"/>
              <a:buAutoNum type="arabicPeriod"/>
            </a:pPr>
            <a:r>
              <a:rPr lang="sr-Latn-RS"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Korišćenje alternativne platforme/Licenca - brži protok podataka</a:t>
            </a:r>
            <a:endParaRPr sz="28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238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g2a9cad7ac7b_0_10">
            <a:extLst>
              <a:ext uri="{FF2B5EF4-FFF2-40B4-BE49-F238E27FC236}">
                <a16:creationId xmlns:a16="http://schemas.microsoft.com/office/drawing/2014/main" id="{671744C4-63DF-4300-8C75-9A4934EC03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HVALA NA PAŽNJI!</a:t>
            </a:r>
            <a:endParaRPr sz="6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073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91;p2">
            <a:extLst>
              <a:ext uri="{FF2B5EF4-FFF2-40B4-BE49-F238E27FC236}">
                <a16:creationId xmlns:a16="http://schemas.microsoft.com/office/drawing/2014/main" id="{106635A9-D297-41FC-9BF9-45C5E7D05B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2;p2">
            <a:extLst>
              <a:ext uri="{FF2B5EF4-FFF2-40B4-BE49-F238E27FC236}">
                <a16:creationId xmlns:a16="http://schemas.microsoft.com/office/drawing/2014/main" id="{31386D92-D040-4606-BE8E-F193878C8005}"/>
              </a:ext>
            </a:extLst>
          </p:cNvPr>
          <p:cNvSpPr/>
          <p:nvPr/>
        </p:nvSpPr>
        <p:spPr>
          <a:xfrm>
            <a:off x="1548064" y="1676400"/>
            <a:ext cx="3256547" cy="325654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SADRŽAJ</a:t>
            </a:r>
            <a:endParaRPr/>
          </a:p>
        </p:txBody>
      </p:sp>
      <p:sp>
        <p:nvSpPr>
          <p:cNvPr id="19" name="Google Shape;93;p2">
            <a:extLst>
              <a:ext uri="{FF2B5EF4-FFF2-40B4-BE49-F238E27FC236}">
                <a16:creationId xmlns:a16="http://schemas.microsoft.com/office/drawing/2014/main" id="{C412BBD7-ED25-4D29-A496-666ED899A7BB}"/>
              </a:ext>
            </a:extLst>
          </p:cNvPr>
          <p:cNvSpPr/>
          <p:nvPr/>
        </p:nvSpPr>
        <p:spPr>
          <a:xfrm>
            <a:off x="5293895" y="405060"/>
            <a:ext cx="4876797" cy="1074822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ISKORIŠĆENE KOMPONENTE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94;p2">
            <a:extLst>
              <a:ext uri="{FF2B5EF4-FFF2-40B4-BE49-F238E27FC236}">
                <a16:creationId xmlns:a16="http://schemas.microsoft.com/office/drawing/2014/main" id="{31F83848-2FDE-4AC4-9E4D-FD5A5C13DAC1}"/>
              </a:ext>
            </a:extLst>
          </p:cNvPr>
          <p:cNvSpPr/>
          <p:nvPr/>
        </p:nvSpPr>
        <p:spPr>
          <a:xfrm>
            <a:off x="6096000" y="1676401"/>
            <a:ext cx="4074692" cy="10748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ALGORITAM RADA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95;p2">
            <a:extLst>
              <a:ext uri="{FF2B5EF4-FFF2-40B4-BE49-F238E27FC236}">
                <a16:creationId xmlns:a16="http://schemas.microsoft.com/office/drawing/2014/main" id="{377F3944-3068-451F-835F-1ED443B47C5F}"/>
              </a:ext>
            </a:extLst>
          </p:cNvPr>
          <p:cNvSpPr/>
          <p:nvPr/>
        </p:nvSpPr>
        <p:spPr>
          <a:xfrm>
            <a:off x="5293893" y="5634787"/>
            <a:ext cx="4876799" cy="10748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PROBLEMI TOKOM REALIZACIJE I 	MOGUĆA UNAPREĐENJA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96;p2">
            <a:extLst>
              <a:ext uri="{FF2B5EF4-FFF2-40B4-BE49-F238E27FC236}">
                <a16:creationId xmlns:a16="http://schemas.microsoft.com/office/drawing/2014/main" id="{2B600147-4BC7-43E6-9F68-D00710BFDFBA}"/>
              </a:ext>
            </a:extLst>
          </p:cNvPr>
          <p:cNvSpPr/>
          <p:nvPr/>
        </p:nvSpPr>
        <p:spPr>
          <a:xfrm>
            <a:off x="4804610" y="405060"/>
            <a:ext cx="1179093" cy="1074822"/>
          </a:xfrm>
          <a:prstGeom prst="ellipse">
            <a:avLst/>
          </a:prstGeom>
          <a:solidFill>
            <a:srgbClr val="4472C4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97;p2">
            <a:extLst>
              <a:ext uri="{FF2B5EF4-FFF2-40B4-BE49-F238E27FC236}">
                <a16:creationId xmlns:a16="http://schemas.microsoft.com/office/drawing/2014/main" id="{8B8A9F25-D044-4220-B8AE-EF86B1D838EF}"/>
              </a:ext>
            </a:extLst>
          </p:cNvPr>
          <p:cNvSpPr/>
          <p:nvPr/>
        </p:nvSpPr>
        <p:spPr>
          <a:xfrm>
            <a:off x="5606715" y="1676400"/>
            <a:ext cx="1179096" cy="107482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98;p2">
            <a:extLst>
              <a:ext uri="{FF2B5EF4-FFF2-40B4-BE49-F238E27FC236}">
                <a16:creationId xmlns:a16="http://schemas.microsoft.com/office/drawing/2014/main" id="{886168EC-1ABD-4ECA-B49E-254767524051}"/>
              </a:ext>
            </a:extLst>
          </p:cNvPr>
          <p:cNvSpPr/>
          <p:nvPr/>
        </p:nvSpPr>
        <p:spPr>
          <a:xfrm>
            <a:off x="4804608" y="5634787"/>
            <a:ext cx="1179096" cy="107482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99;p2">
            <a:extLst>
              <a:ext uri="{FF2B5EF4-FFF2-40B4-BE49-F238E27FC236}">
                <a16:creationId xmlns:a16="http://schemas.microsoft.com/office/drawing/2014/main" id="{0F5E00DB-527C-49CF-A1A7-004A05ECECFE}"/>
              </a:ext>
            </a:extLst>
          </p:cNvPr>
          <p:cNvSpPr/>
          <p:nvPr/>
        </p:nvSpPr>
        <p:spPr>
          <a:xfrm>
            <a:off x="6442998" y="3019924"/>
            <a:ext cx="3727694" cy="10748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RED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100;p2">
            <a:extLst>
              <a:ext uri="{FF2B5EF4-FFF2-40B4-BE49-F238E27FC236}">
                <a16:creationId xmlns:a16="http://schemas.microsoft.com/office/drawing/2014/main" id="{51BB8A9B-D2E2-4182-AB8D-9F8C0B7370F6}"/>
              </a:ext>
            </a:extLst>
          </p:cNvPr>
          <p:cNvSpPr/>
          <p:nvPr/>
        </p:nvSpPr>
        <p:spPr>
          <a:xfrm>
            <a:off x="5953713" y="3019923"/>
            <a:ext cx="1179096" cy="107482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101;p2">
            <a:extLst>
              <a:ext uri="{FF2B5EF4-FFF2-40B4-BE49-F238E27FC236}">
                <a16:creationId xmlns:a16="http://schemas.microsoft.com/office/drawing/2014/main" id="{49C2C5E6-BBFD-408F-BA55-DFE26DC1BF15}"/>
              </a:ext>
            </a:extLst>
          </p:cNvPr>
          <p:cNvSpPr/>
          <p:nvPr/>
        </p:nvSpPr>
        <p:spPr>
          <a:xfrm>
            <a:off x="6096000" y="4327355"/>
            <a:ext cx="4074692" cy="10748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THINGSPEAK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102;p2">
            <a:extLst>
              <a:ext uri="{FF2B5EF4-FFF2-40B4-BE49-F238E27FC236}">
                <a16:creationId xmlns:a16="http://schemas.microsoft.com/office/drawing/2014/main" id="{C5AEC627-EB63-4011-8F03-C4F5C84332E1}"/>
              </a:ext>
            </a:extLst>
          </p:cNvPr>
          <p:cNvSpPr/>
          <p:nvPr/>
        </p:nvSpPr>
        <p:spPr>
          <a:xfrm>
            <a:off x="5606715" y="4327354"/>
            <a:ext cx="1179096" cy="107482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600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7;g2a9cad7ac7b_0_73">
            <a:extLst>
              <a:ext uri="{FF2B5EF4-FFF2-40B4-BE49-F238E27FC236}">
                <a16:creationId xmlns:a16="http://schemas.microsoft.com/office/drawing/2014/main" id="{13A681C3-6E10-43A1-823D-76B6CEEF9D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8;g2a9cad7ac7b_0_73">
            <a:extLst>
              <a:ext uri="{FF2B5EF4-FFF2-40B4-BE49-F238E27FC236}">
                <a16:creationId xmlns:a16="http://schemas.microsoft.com/office/drawing/2014/main" id="{90B84185-FFE9-470C-8877-66FA8F5EDF3F}"/>
              </a:ext>
            </a:extLst>
          </p:cNvPr>
          <p:cNvSpPr/>
          <p:nvPr/>
        </p:nvSpPr>
        <p:spPr>
          <a:xfrm>
            <a:off x="2046775" y="1088300"/>
            <a:ext cx="4399800" cy="298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09;g2a9cad7ac7b_0_73">
            <a:extLst>
              <a:ext uri="{FF2B5EF4-FFF2-40B4-BE49-F238E27FC236}">
                <a16:creationId xmlns:a16="http://schemas.microsoft.com/office/drawing/2014/main" id="{E73FB5FF-6C79-4A71-9419-9C27DD270FB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82350" y="4399071"/>
            <a:ext cx="1974600" cy="178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Google Shape;110;g2a9cad7ac7b_0_73">
            <a:extLst>
              <a:ext uri="{FF2B5EF4-FFF2-40B4-BE49-F238E27FC236}">
                <a16:creationId xmlns:a16="http://schemas.microsoft.com/office/drawing/2014/main" id="{FA74E5B3-3C45-43DF-9E6D-EBB1189B09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6084"/>
          <a:stretch/>
        </p:blipFill>
        <p:spPr>
          <a:xfrm>
            <a:off x="2018800" y="4399075"/>
            <a:ext cx="1875600" cy="178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Google Shape;111;g2a9cad7ac7b_0_73">
            <a:extLst>
              <a:ext uri="{FF2B5EF4-FFF2-40B4-BE49-F238E27FC236}">
                <a16:creationId xmlns:a16="http://schemas.microsoft.com/office/drawing/2014/main" id="{FA9C6287-789A-46A0-A92F-6CB4451D24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4900" y="4399050"/>
            <a:ext cx="1780200" cy="178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Google Shape;112;g2a9cad7ac7b_0_73" descr="HTTM Capacitive Touch Module">
            <a:extLst>
              <a:ext uri="{FF2B5EF4-FFF2-40B4-BE49-F238E27FC236}">
                <a16:creationId xmlns:a16="http://schemas.microsoft.com/office/drawing/2014/main" id="{C3F9B1F6-17D0-4353-A350-D642C6140D7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468" t="14183" r="11927" b="14183"/>
          <a:stretch/>
        </p:blipFill>
        <p:spPr>
          <a:xfrm>
            <a:off x="8746475" y="4399075"/>
            <a:ext cx="2108700" cy="178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Google Shape;113;g2a9cad7ac7b_0_73" descr="https://i.ebayimg.com/images/g/MXAAAOSwESBjZOpg/s-l640.jpg">
            <a:extLst>
              <a:ext uri="{FF2B5EF4-FFF2-40B4-BE49-F238E27FC236}">
                <a16:creationId xmlns:a16="http://schemas.microsoft.com/office/drawing/2014/main" id="{A016B342-5033-4208-AAE9-897810AB367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2170" b="15601"/>
          <a:stretch/>
        </p:blipFill>
        <p:spPr>
          <a:xfrm>
            <a:off x="2244450" y="1167350"/>
            <a:ext cx="4012500" cy="283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Google Shape;114;g2a9cad7ac7b_0_73">
            <a:extLst>
              <a:ext uri="{FF2B5EF4-FFF2-40B4-BE49-F238E27FC236}">
                <a16:creationId xmlns:a16="http://schemas.microsoft.com/office/drawing/2014/main" id="{F1A6DD93-43F6-4C79-9B17-5C85D9A3F59B}"/>
              </a:ext>
            </a:extLst>
          </p:cNvPr>
          <p:cNvSpPr txBox="1"/>
          <p:nvPr/>
        </p:nvSpPr>
        <p:spPr>
          <a:xfrm>
            <a:off x="6699650" y="1167338"/>
            <a:ext cx="4314600" cy="24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4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Pie 4</a:t>
            </a:r>
            <a:endParaRPr sz="34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064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9;g2a9cad7ac7b_0_35">
            <a:extLst>
              <a:ext uri="{FF2B5EF4-FFF2-40B4-BE49-F238E27FC236}">
                <a16:creationId xmlns:a16="http://schemas.microsoft.com/office/drawing/2014/main" id="{11B5C202-6D75-4DCC-8652-E5290EF500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0;g2a9cad7ac7b_0_35">
            <a:extLst>
              <a:ext uri="{FF2B5EF4-FFF2-40B4-BE49-F238E27FC236}">
                <a16:creationId xmlns:a16="http://schemas.microsoft.com/office/drawing/2014/main" id="{C0232CEA-5752-48A6-8298-11681476E4CD}"/>
              </a:ext>
            </a:extLst>
          </p:cNvPr>
          <p:cNvSpPr/>
          <p:nvPr/>
        </p:nvSpPr>
        <p:spPr>
          <a:xfrm>
            <a:off x="1940300" y="1211900"/>
            <a:ext cx="3374400" cy="2940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21;g2a9cad7ac7b_0_35">
            <a:extLst>
              <a:ext uri="{FF2B5EF4-FFF2-40B4-BE49-F238E27FC236}">
                <a16:creationId xmlns:a16="http://schemas.microsoft.com/office/drawing/2014/main" id="{0191767B-7445-4C04-8508-7AB2CA79ED7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0300" y="4460292"/>
            <a:ext cx="2014500" cy="1805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Google Shape;122;g2a9cad7ac7b_0_35">
            <a:extLst>
              <a:ext uri="{FF2B5EF4-FFF2-40B4-BE49-F238E27FC236}">
                <a16:creationId xmlns:a16="http://schemas.microsoft.com/office/drawing/2014/main" id="{2B9285CD-B388-40DD-8A26-88E85C50A8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6084"/>
          <a:stretch/>
        </p:blipFill>
        <p:spPr>
          <a:xfrm>
            <a:off x="2109650" y="1259000"/>
            <a:ext cx="3035700" cy="2845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Google Shape;123;g2a9cad7ac7b_0_35">
            <a:extLst>
              <a:ext uri="{FF2B5EF4-FFF2-40B4-BE49-F238E27FC236}">
                <a16:creationId xmlns:a16="http://schemas.microsoft.com/office/drawing/2014/main" id="{1ED32E11-DFC5-41FA-887F-5C8EA1D92EE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4038" y="4424650"/>
            <a:ext cx="2014500" cy="184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Google Shape;124;g2a9cad7ac7b_0_35" descr="HTTM Capacitive Touch Module">
            <a:extLst>
              <a:ext uri="{FF2B5EF4-FFF2-40B4-BE49-F238E27FC236}">
                <a16:creationId xmlns:a16="http://schemas.microsoft.com/office/drawing/2014/main" id="{A827BF74-16BE-42D8-8BD3-CAA3A430F15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468" t="14183" r="11927" b="14183"/>
          <a:stretch/>
        </p:blipFill>
        <p:spPr>
          <a:xfrm>
            <a:off x="6547776" y="4438750"/>
            <a:ext cx="2014500" cy="1805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Google Shape;125;g2a9cad7ac7b_0_35" descr="https://i.ebayimg.com/images/g/MXAAAOSwESBjZOpg/s-l640.jpg">
            <a:extLst>
              <a:ext uri="{FF2B5EF4-FFF2-40B4-BE49-F238E27FC236}">
                <a16:creationId xmlns:a16="http://schemas.microsoft.com/office/drawing/2014/main" id="{4AF2F557-2EC1-43F5-B26C-C53BFFA981E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51514" y="4460950"/>
            <a:ext cx="1906500" cy="1805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Google Shape;126;g2a9cad7ac7b_0_35">
            <a:extLst>
              <a:ext uri="{FF2B5EF4-FFF2-40B4-BE49-F238E27FC236}">
                <a16:creationId xmlns:a16="http://schemas.microsoft.com/office/drawing/2014/main" id="{4679AFEE-8B3A-4558-865F-7527FFBA268E}"/>
              </a:ext>
            </a:extLst>
          </p:cNvPr>
          <p:cNvSpPr txBox="1"/>
          <p:nvPr/>
        </p:nvSpPr>
        <p:spPr>
          <a:xfrm>
            <a:off x="6015100" y="1317800"/>
            <a:ext cx="5476500" cy="22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4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 - rasveta</a:t>
            </a:r>
            <a:endParaRPr sz="34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5820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3">
            <a:extLst>
              <a:ext uri="{FF2B5EF4-FFF2-40B4-BE49-F238E27FC236}">
                <a16:creationId xmlns:a16="http://schemas.microsoft.com/office/drawing/2014/main" id="{58C433B3-C599-440C-B362-58B4338E21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32;p3">
            <a:extLst>
              <a:ext uri="{FF2B5EF4-FFF2-40B4-BE49-F238E27FC236}">
                <a16:creationId xmlns:a16="http://schemas.microsoft.com/office/drawing/2014/main" id="{94009496-B13F-4E62-A485-D0817BA0D6E8}"/>
              </a:ext>
            </a:extLst>
          </p:cNvPr>
          <p:cNvSpPr/>
          <p:nvPr/>
        </p:nvSpPr>
        <p:spPr>
          <a:xfrm>
            <a:off x="2161576" y="1244737"/>
            <a:ext cx="3467700" cy="2869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33;p3">
            <a:extLst>
              <a:ext uri="{FF2B5EF4-FFF2-40B4-BE49-F238E27FC236}">
                <a16:creationId xmlns:a16="http://schemas.microsoft.com/office/drawing/2014/main" id="{022A4246-F83D-47DF-BE86-4619A5A7EC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54425" y="1363525"/>
            <a:ext cx="3282000" cy="2632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Google Shape;134;p3">
            <a:extLst>
              <a:ext uri="{FF2B5EF4-FFF2-40B4-BE49-F238E27FC236}">
                <a16:creationId xmlns:a16="http://schemas.microsoft.com/office/drawing/2014/main" id="{28ADE47E-216B-4E56-BAB4-4A6D666D07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6087"/>
          <a:stretch/>
        </p:blipFill>
        <p:spPr>
          <a:xfrm>
            <a:off x="9082417" y="4599062"/>
            <a:ext cx="1943400" cy="182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Google Shape;135;p3">
            <a:extLst>
              <a:ext uri="{FF2B5EF4-FFF2-40B4-BE49-F238E27FC236}">
                <a16:creationId xmlns:a16="http://schemas.microsoft.com/office/drawing/2014/main" id="{67F33C9E-F7D5-46E4-A46E-9423A18289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1576" y="4617884"/>
            <a:ext cx="1886400" cy="182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Google Shape;136;p3" descr="HTTM Capacitive Touch Module">
            <a:extLst>
              <a:ext uri="{FF2B5EF4-FFF2-40B4-BE49-F238E27FC236}">
                <a16:creationId xmlns:a16="http://schemas.microsoft.com/office/drawing/2014/main" id="{A42FDD1E-A3D3-4DC9-865F-F33CA7675EC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466" t="14187" r="11933" b="14178"/>
          <a:stretch/>
        </p:blipFill>
        <p:spPr>
          <a:xfrm>
            <a:off x="4347701" y="4617884"/>
            <a:ext cx="2233800" cy="182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Google Shape;137;p3" descr="https://i.ebayimg.com/images/g/MXAAAOSwESBjZOpg/s-l640.jpg">
            <a:extLst>
              <a:ext uri="{FF2B5EF4-FFF2-40B4-BE49-F238E27FC236}">
                <a16:creationId xmlns:a16="http://schemas.microsoft.com/office/drawing/2014/main" id="{92E6C290-0380-4D35-BFE6-FB0E383E6A6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60259" y="4599062"/>
            <a:ext cx="1943400" cy="182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Google Shape;138;p3">
            <a:extLst>
              <a:ext uri="{FF2B5EF4-FFF2-40B4-BE49-F238E27FC236}">
                <a16:creationId xmlns:a16="http://schemas.microsoft.com/office/drawing/2014/main" id="{374A39C1-95D2-4613-A332-3DA24757F0DC}"/>
              </a:ext>
            </a:extLst>
          </p:cNvPr>
          <p:cNvSpPr txBox="1"/>
          <p:nvPr/>
        </p:nvSpPr>
        <p:spPr>
          <a:xfrm>
            <a:off x="5834125" y="1363513"/>
            <a:ext cx="4314600" cy="24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4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Senzor Osvetljenja</a:t>
            </a:r>
            <a:endParaRPr sz="34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076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3;g2a9cad7ac7b_0_50">
            <a:extLst>
              <a:ext uri="{FF2B5EF4-FFF2-40B4-BE49-F238E27FC236}">
                <a16:creationId xmlns:a16="http://schemas.microsoft.com/office/drawing/2014/main" id="{40C1BB77-D3EA-4F2E-A6EE-8A48AE0094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44;g2a9cad7ac7b_0_50">
            <a:extLst>
              <a:ext uri="{FF2B5EF4-FFF2-40B4-BE49-F238E27FC236}">
                <a16:creationId xmlns:a16="http://schemas.microsoft.com/office/drawing/2014/main" id="{65220A07-D16D-4315-9C6D-E92500BBFD79}"/>
              </a:ext>
            </a:extLst>
          </p:cNvPr>
          <p:cNvSpPr/>
          <p:nvPr/>
        </p:nvSpPr>
        <p:spPr>
          <a:xfrm>
            <a:off x="1966850" y="1065450"/>
            <a:ext cx="3507600" cy="298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5;g2a9cad7ac7b_0_50">
            <a:extLst>
              <a:ext uri="{FF2B5EF4-FFF2-40B4-BE49-F238E27FC236}">
                <a16:creationId xmlns:a16="http://schemas.microsoft.com/office/drawing/2014/main" id="{FF9B9820-1E42-4A24-B7E9-950EF70446B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85049" y="4542975"/>
            <a:ext cx="2111100" cy="1820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Google Shape;146;g2a9cad7ac7b_0_50">
            <a:extLst>
              <a:ext uri="{FF2B5EF4-FFF2-40B4-BE49-F238E27FC236}">
                <a16:creationId xmlns:a16="http://schemas.microsoft.com/office/drawing/2014/main" id="{190127AF-3839-4FB8-83F9-1C35030BB1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6084"/>
          <a:stretch/>
        </p:blipFill>
        <p:spPr>
          <a:xfrm>
            <a:off x="6557386" y="4542975"/>
            <a:ext cx="1972500" cy="1820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Google Shape;147;g2a9cad7ac7b_0_50">
            <a:extLst>
              <a:ext uri="{FF2B5EF4-FFF2-40B4-BE49-F238E27FC236}">
                <a16:creationId xmlns:a16="http://schemas.microsoft.com/office/drawing/2014/main" id="{D8411253-D242-426E-9328-F5E383FF29C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2450" y="1135350"/>
            <a:ext cx="2936400" cy="2843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Google Shape;148;g2a9cad7ac7b_0_50" descr="HTTM Capacitive Touch Module">
            <a:extLst>
              <a:ext uri="{FF2B5EF4-FFF2-40B4-BE49-F238E27FC236}">
                <a16:creationId xmlns:a16="http://schemas.microsoft.com/office/drawing/2014/main" id="{074BE6DD-725A-4151-8ACA-ED85971BC0B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468" t="14183" r="11927" b="14183"/>
          <a:stretch/>
        </p:blipFill>
        <p:spPr>
          <a:xfrm>
            <a:off x="2070536" y="4542975"/>
            <a:ext cx="2156100" cy="1820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Google Shape;149;g2a9cad7ac7b_0_50" descr="https://i.ebayimg.com/images/g/MXAAAOSwESBjZOpg/s-l640.jpg">
            <a:extLst>
              <a:ext uri="{FF2B5EF4-FFF2-40B4-BE49-F238E27FC236}">
                <a16:creationId xmlns:a16="http://schemas.microsoft.com/office/drawing/2014/main" id="{A9267AFB-15CB-49B5-B437-3CEE19BD565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81811" y="4542975"/>
            <a:ext cx="1820400" cy="1820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" name="Google Shape;150;g2a9cad7ac7b_0_50">
            <a:extLst>
              <a:ext uri="{FF2B5EF4-FFF2-40B4-BE49-F238E27FC236}">
                <a16:creationId xmlns:a16="http://schemas.microsoft.com/office/drawing/2014/main" id="{23459708-0095-406A-AF79-05EE3AB31B7D}"/>
              </a:ext>
            </a:extLst>
          </p:cNvPr>
          <p:cNvSpPr txBox="1"/>
          <p:nvPr/>
        </p:nvSpPr>
        <p:spPr>
          <a:xfrm>
            <a:off x="5834050" y="1135338"/>
            <a:ext cx="4314600" cy="84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4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Motor</a:t>
            </a:r>
            <a:endParaRPr sz="34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818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g2a9cad7ac7b_0_61">
            <a:extLst>
              <a:ext uri="{FF2B5EF4-FFF2-40B4-BE49-F238E27FC236}">
                <a16:creationId xmlns:a16="http://schemas.microsoft.com/office/drawing/2014/main" id="{458AFF7B-7638-4773-9DA6-CF79BDC2CA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6;g2a9cad7ac7b_0_61">
            <a:extLst>
              <a:ext uri="{FF2B5EF4-FFF2-40B4-BE49-F238E27FC236}">
                <a16:creationId xmlns:a16="http://schemas.microsoft.com/office/drawing/2014/main" id="{A7AE997C-A4EB-4373-8D57-D5B95B156E59}"/>
              </a:ext>
            </a:extLst>
          </p:cNvPr>
          <p:cNvSpPr/>
          <p:nvPr/>
        </p:nvSpPr>
        <p:spPr>
          <a:xfrm>
            <a:off x="2273113" y="1114926"/>
            <a:ext cx="3084900" cy="263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57;g2a9cad7ac7b_0_61">
            <a:extLst>
              <a:ext uri="{FF2B5EF4-FFF2-40B4-BE49-F238E27FC236}">
                <a16:creationId xmlns:a16="http://schemas.microsoft.com/office/drawing/2014/main" id="{8627816A-465D-4FC5-A712-35370966A99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45475" y="4399071"/>
            <a:ext cx="1974600" cy="178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Google Shape;158;g2a9cad7ac7b_0_61">
            <a:extLst>
              <a:ext uri="{FF2B5EF4-FFF2-40B4-BE49-F238E27FC236}">
                <a16:creationId xmlns:a16="http://schemas.microsoft.com/office/drawing/2014/main" id="{0CE74FD2-F00A-4474-8CA1-788E26E570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6084"/>
          <a:stretch/>
        </p:blipFill>
        <p:spPr>
          <a:xfrm>
            <a:off x="4388788" y="4399075"/>
            <a:ext cx="1875600" cy="178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Google Shape;159;g2a9cad7ac7b_0_61">
            <a:extLst>
              <a:ext uri="{FF2B5EF4-FFF2-40B4-BE49-F238E27FC236}">
                <a16:creationId xmlns:a16="http://schemas.microsoft.com/office/drawing/2014/main" id="{4E918FF2-1A22-4FE7-990F-3C0530821E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150" y="4399075"/>
            <a:ext cx="1780200" cy="178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Google Shape;160;g2a9cad7ac7b_0_61" descr="HTTM Capacitive Touch Module">
            <a:extLst>
              <a:ext uri="{FF2B5EF4-FFF2-40B4-BE49-F238E27FC236}">
                <a16:creationId xmlns:a16="http://schemas.microsoft.com/office/drawing/2014/main" id="{E8479BC6-D93D-4819-9451-FFA11F5A2B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468" t="14183" r="11927" b="14183"/>
          <a:stretch/>
        </p:blipFill>
        <p:spPr>
          <a:xfrm>
            <a:off x="2327525" y="1225775"/>
            <a:ext cx="2853900" cy="24093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Google Shape;161;g2a9cad7ac7b_0_61" descr="https://i.ebayimg.com/images/g/MXAAAOSwESBjZOpg/s-l640.jpg">
            <a:extLst>
              <a:ext uri="{FF2B5EF4-FFF2-40B4-BE49-F238E27FC236}">
                <a16:creationId xmlns:a16="http://schemas.microsoft.com/office/drawing/2014/main" id="{B5B3BB0C-A5CA-43A7-BE24-9ABADF9E9E5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27525" y="4399075"/>
            <a:ext cx="1780200" cy="178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Google Shape;162;g2a9cad7ac7b_0_61">
            <a:extLst>
              <a:ext uri="{FF2B5EF4-FFF2-40B4-BE49-F238E27FC236}">
                <a16:creationId xmlns:a16="http://schemas.microsoft.com/office/drawing/2014/main" id="{D477FEA1-DCC1-43E6-A20D-006DF5F8F470}"/>
              </a:ext>
            </a:extLst>
          </p:cNvPr>
          <p:cNvSpPr txBox="1"/>
          <p:nvPr/>
        </p:nvSpPr>
        <p:spPr>
          <a:xfrm>
            <a:off x="5621050" y="1198613"/>
            <a:ext cx="4314600" cy="24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4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Senzor Dodira</a:t>
            </a:r>
            <a:endParaRPr sz="34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850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7;g2a9cad7ac7b_0_20">
            <a:extLst>
              <a:ext uri="{FF2B5EF4-FFF2-40B4-BE49-F238E27FC236}">
                <a16:creationId xmlns:a16="http://schemas.microsoft.com/office/drawing/2014/main" id="{4C9C0BBE-5AA0-4056-B4C2-F481472104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68;g2a9cad7ac7b_0_20">
            <a:extLst>
              <a:ext uri="{FF2B5EF4-FFF2-40B4-BE49-F238E27FC236}">
                <a16:creationId xmlns:a16="http://schemas.microsoft.com/office/drawing/2014/main" id="{4EEBE882-9FA2-49A2-B5EB-5FB58932D6F3}"/>
              </a:ext>
            </a:extLst>
          </p:cNvPr>
          <p:cNvSpPr txBox="1"/>
          <p:nvPr/>
        </p:nvSpPr>
        <p:spPr>
          <a:xfrm>
            <a:off x="3650200" y="82850"/>
            <a:ext cx="6924600" cy="3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5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Algoritam rada</a:t>
            </a:r>
            <a:endParaRPr sz="45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Google Shape;169;g2a9cad7ac7b_0_20">
            <a:extLst>
              <a:ext uri="{FF2B5EF4-FFF2-40B4-BE49-F238E27FC236}">
                <a16:creationId xmlns:a16="http://schemas.microsoft.com/office/drawing/2014/main" id="{F615FC67-7A02-4D06-B448-A1A9C492D2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2723"/>
          <a:stretch/>
        </p:blipFill>
        <p:spPr>
          <a:xfrm>
            <a:off x="3210800" y="908475"/>
            <a:ext cx="4967001" cy="576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58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4;g2a9cad7ac7b_0_108">
            <a:extLst>
              <a:ext uri="{FF2B5EF4-FFF2-40B4-BE49-F238E27FC236}">
                <a16:creationId xmlns:a16="http://schemas.microsoft.com/office/drawing/2014/main" id="{25511094-6D84-47F6-9C9B-55A6CA38C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75;g2a9cad7ac7b_0_108">
            <a:extLst>
              <a:ext uri="{FF2B5EF4-FFF2-40B4-BE49-F238E27FC236}">
                <a16:creationId xmlns:a16="http://schemas.microsoft.com/office/drawing/2014/main" id="{0A886AFF-129A-4D42-96EC-3234C9FAB8CA}"/>
              </a:ext>
            </a:extLst>
          </p:cNvPr>
          <p:cNvSpPr txBox="1"/>
          <p:nvPr/>
        </p:nvSpPr>
        <p:spPr>
          <a:xfrm>
            <a:off x="507475" y="535625"/>
            <a:ext cx="6924600" cy="3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5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Problemi tokom realizacije</a:t>
            </a:r>
            <a:endParaRPr sz="45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76;g2a9cad7ac7b_0_108">
            <a:extLst>
              <a:ext uri="{FF2B5EF4-FFF2-40B4-BE49-F238E27FC236}">
                <a16:creationId xmlns:a16="http://schemas.microsoft.com/office/drawing/2014/main" id="{ED168E6C-9E38-4813-AADB-C521C66D095C}"/>
              </a:ext>
            </a:extLst>
          </p:cNvPr>
          <p:cNvSpPr txBox="1"/>
          <p:nvPr/>
        </p:nvSpPr>
        <p:spPr>
          <a:xfrm>
            <a:off x="507475" y="1840650"/>
            <a:ext cx="767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-Protok podataka (Node-RED -&gt; ThingSpeak)</a:t>
            </a:r>
            <a:endParaRPr sz="28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613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96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Veeranala</dc:creator>
  <cp:lastModifiedBy>User</cp:lastModifiedBy>
  <cp:revision>5</cp:revision>
  <dcterms:created xsi:type="dcterms:W3CDTF">2021-08-14T17:23:13Z</dcterms:created>
  <dcterms:modified xsi:type="dcterms:W3CDTF">2023-12-24T22:18:41Z</dcterms:modified>
</cp:coreProperties>
</file>