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8" r:id="rId2"/>
    <p:sldId id="260" r:id="rId3"/>
    <p:sldId id="271" r:id="rId4"/>
    <p:sldId id="306" r:id="rId5"/>
    <p:sldId id="262" r:id="rId6"/>
    <p:sldId id="307" r:id="rId7"/>
    <p:sldId id="295" r:id="rId8"/>
    <p:sldId id="296" r:id="rId9"/>
    <p:sldId id="308" r:id="rId10"/>
    <p:sldId id="297" r:id="rId11"/>
    <p:sldId id="309" r:id="rId12"/>
    <p:sldId id="298" r:id="rId13"/>
  </p:sldIdLst>
  <p:sldSz cx="10080625" cy="5670550"/>
  <p:notesSz cx="7559675" cy="10691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AE67DB-F3B3-4F8B-8D93-95B2FBB52ACC}"/>
              </a:ext>
            </a:extLst>
          </p:cNvPr>
          <p:cNvSpPr txBox="1">
            <a:spLocks noGrp="1"/>
          </p:cNvSpPr>
          <p:nvPr>
            <p:ph type="hdr" sz="quarter"/>
          </p:nvPr>
        </p:nvSpPr>
        <p:spPr>
          <a:xfrm>
            <a:off x="0" y="0"/>
            <a:ext cx="3281363" cy="534988"/>
          </a:xfrm>
          <a:prstGeom prst="rect">
            <a:avLst/>
          </a:prstGeom>
          <a:noFill/>
          <a:ln>
            <a:noFill/>
          </a:ln>
        </p:spPr>
        <p:txBody>
          <a:bodyPr vert="horz" wrap="none" lIns="90004" tIns="44997" rIns="90004" bIns="44997" anchor="t" anchorCtr="0" compatLnSpc="0">
            <a:noAutofit/>
          </a:bodyPr>
          <a:lstStyle>
            <a:lvl1pPr eaLnBrk="1" fontAlgn="auto">
              <a:spcBef>
                <a:spcPts val="0"/>
              </a:spcBef>
              <a:spcAft>
                <a:spcPts val="0"/>
              </a:spcAft>
              <a:defRPr sz="1400" kern="0">
                <a:solidFill>
                  <a:srgbClr val="000000"/>
                </a:solidFill>
                <a:latin typeface="Liberation Sans" pitchFamily="18"/>
                <a:ea typeface="Segoe UI" pitchFamily="2"/>
                <a:cs typeface="Tahoma" pitchFamily="2"/>
              </a:defRPr>
            </a:lvl1pPr>
          </a:lstStyle>
          <a:p>
            <a:pPr>
              <a:defRPr sz="1400" b="0" i="0" u="none" strike="noStrike" kern="0" cap="none" spc="0" baseline="0">
                <a:solidFill>
                  <a:srgbClr val="000000"/>
                </a:solidFill>
                <a:uFillTx/>
              </a:defRPr>
            </a:pPr>
            <a:endParaRPr lang="en-US"/>
          </a:p>
        </p:txBody>
      </p:sp>
      <p:sp>
        <p:nvSpPr>
          <p:cNvPr id="3" name="Date Placeholder 2">
            <a:extLst>
              <a:ext uri="{FF2B5EF4-FFF2-40B4-BE49-F238E27FC236}">
                <a16:creationId xmlns:a16="http://schemas.microsoft.com/office/drawing/2014/main" id="{3D18551A-51AD-408B-891F-635A944B9A84}"/>
              </a:ext>
            </a:extLst>
          </p:cNvPr>
          <p:cNvSpPr txBox="1">
            <a:spLocks noGrp="1"/>
          </p:cNvSpPr>
          <p:nvPr>
            <p:ph type="dt" sz="quarter" idx="1"/>
          </p:nvPr>
        </p:nvSpPr>
        <p:spPr>
          <a:xfrm>
            <a:off x="4278313" y="0"/>
            <a:ext cx="3281362" cy="534988"/>
          </a:xfrm>
          <a:prstGeom prst="rect">
            <a:avLst/>
          </a:prstGeom>
          <a:noFill/>
          <a:ln>
            <a:noFill/>
          </a:ln>
        </p:spPr>
        <p:txBody>
          <a:bodyPr vert="horz" wrap="none" lIns="90004" tIns="44997" rIns="90004" bIns="44997" anchor="t" anchorCtr="0" compatLnSpc="0">
            <a:noAutofit/>
          </a:bodyPr>
          <a:lstStyle>
            <a:lvl1pPr algn="r" eaLnBrk="1" fontAlgn="auto">
              <a:spcBef>
                <a:spcPts val="0"/>
              </a:spcBef>
              <a:spcAft>
                <a:spcPts val="0"/>
              </a:spcAft>
              <a:defRPr sz="1400" kern="0">
                <a:solidFill>
                  <a:srgbClr val="000000"/>
                </a:solidFill>
                <a:latin typeface="Liberation Sans" pitchFamily="18"/>
                <a:ea typeface="Segoe UI" pitchFamily="2"/>
                <a:cs typeface="Tahoma" pitchFamily="2"/>
              </a:defRPr>
            </a:lvl1pPr>
          </a:lstStyle>
          <a:p>
            <a:pPr>
              <a:defRPr sz="1400" b="0" i="0" u="none" strike="noStrike" kern="0" cap="none" spc="0" baseline="0">
                <a:solidFill>
                  <a:srgbClr val="000000"/>
                </a:solidFill>
                <a:uFillTx/>
              </a:defRPr>
            </a:pPr>
            <a:endParaRPr lang="en-US"/>
          </a:p>
        </p:txBody>
      </p:sp>
      <p:sp>
        <p:nvSpPr>
          <p:cNvPr id="4" name="Footer Placeholder 3">
            <a:extLst>
              <a:ext uri="{FF2B5EF4-FFF2-40B4-BE49-F238E27FC236}">
                <a16:creationId xmlns:a16="http://schemas.microsoft.com/office/drawing/2014/main" id="{236AD2F5-A8D9-4991-8620-E6F18715BC49}"/>
              </a:ext>
            </a:extLst>
          </p:cNvPr>
          <p:cNvSpPr txBox="1">
            <a:spLocks noGrp="1"/>
          </p:cNvSpPr>
          <p:nvPr>
            <p:ph type="ftr" sz="quarter" idx="2"/>
          </p:nvPr>
        </p:nvSpPr>
        <p:spPr>
          <a:xfrm>
            <a:off x="0" y="10156825"/>
            <a:ext cx="3281363" cy="534988"/>
          </a:xfrm>
          <a:prstGeom prst="rect">
            <a:avLst/>
          </a:prstGeom>
          <a:noFill/>
          <a:ln>
            <a:noFill/>
          </a:ln>
        </p:spPr>
        <p:txBody>
          <a:bodyPr vert="horz" wrap="none" lIns="90004" tIns="44997" rIns="90004" bIns="44997" anchor="b" anchorCtr="0" compatLnSpc="0">
            <a:noAutofit/>
          </a:bodyPr>
          <a:lstStyle>
            <a:lvl1pPr eaLnBrk="1" fontAlgn="auto">
              <a:spcBef>
                <a:spcPts val="0"/>
              </a:spcBef>
              <a:spcAft>
                <a:spcPts val="0"/>
              </a:spcAft>
              <a:defRPr sz="1400" kern="0">
                <a:solidFill>
                  <a:srgbClr val="000000"/>
                </a:solidFill>
                <a:latin typeface="Liberation Sans" pitchFamily="18"/>
                <a:ea typeface="Segoe UI" pitchFamily="2"/>
                <a:cs typeface="Tahoma" pitchFamily="2"/>
              </a:defRPr>
            </a:lvl1pPr>
          </a:lstStyle>
          <a:p>
            <a:pPr>
              <a:defRPr sz="1400" b="0" i="0" u="none" strike="noStrike" kern="0" cap="none" spc="0" baseline="0">
                <a:solidFill>
                  <a:srgbClr val="000000"/>
                </a:solidFill>
                <a:uFillTx/>
              </a:defRPr>
            </a:pPr>
            <a:endParaRPr lang="en-US"/>
          </a:p>
        </p:txBody>
      </p:sp>
      <p:sp>
        <p:nvSpPr>
          <p:cNvPr id="5" name="Slide Number Placeholder 4">
            <a:extLst>
              <a:ext uri="{FF2B5EF4-FFF2-40B4-BE49-F238E27FC236}">
                <a16:creationId xmlns:a16="http://schemas.microsoft.com/office/drawing/2014/main" id="{A022E8CD-1F95-4481-8F98-4ED66E7752A3}"/>
              </a:ext>
            </a:extLst>
          </p:cNvPr>
          <p:cNvSpPr txBox="1">
            <a:spLocks noGrp="1"/>
          </p:cNvSpPr>
          <p:nvPr>
            <p:ph type="sldNum" sz="quarter" idx="3"/>
          </p:nvPr>
        </p:nvSpPr>
        <p:spPr>
          <a:xfrm>
            <a:off x="4278313" y="10156825"/>
            <a:ext cx="3281362" cy="534988"/>
          </a:xfrm>
          <a:prstGeom prst="rect">
            <a:avLst/>
          </a:prstGeom>
          <a:noFill/>
          <a:ln>
            <a:noFill/>
          </a:ln>
        </p:spPr>
        <p:txBody>
          <a:bodyPr vert="horz" wrap="none" lIns="90004" tIns="44997" rIns="90004" bIns="44997" anchor="b" anchorCtr="0" compatLnSpc="0">
            <a:noAutofit/>
          </a:bodyPr>
          <a:lstStyle>
            <a:lvl1pPr algn="r" eaLnBrk="1" fontAlgn="auto">
              <a:spcBef>
                <a:spcPts val="0"/>
              </a:spcBef>
              <a:spcAft>
                <a:spcPts val="0"/>
              </a:spcAft>
              <a:defRPr sz="1400" kern="0">
                <a:solidFill>
                  <a:srgbClr val="000000"/>
                </a:solidFill>
                <a:latin typeface="Liberation Sans" pitchFamily="18"/>
                <a:ea typeface="Segoe UI" pitchFamily="2"/>
                <a:cs typeface="Tahoma" pitchFamily="2"/>
              </a:defRPr>
            </a:lvl1pPr>
          </a:lstStyle>
          <a:p>
            <a:pPr>
              <a:defRPr sz="1400" b="0" i="0" u="none" strike="noStrike" kern="0" cap="none" spc="0" baseline="0">
                <a:solidFill>
                  <a:srgbClr val="000000"/>
                </a:solidFill>
                <a:uFillTx/>
              </a:defRPr>
            </a:pPr>
            <a:fld id="{50D3B2F4-AB49-45AE-BF06-B6A50E35190F}" type="slidenum">
              <a:rPr lang="en-US"/>
              <a:pPr>
                <a:defRPr sz="1400" b="0" i="0" u="none" strike="noStrike" kern="0" cap="none" spc="0" baseline="0">
                  <a:solidFill>
                    <a:srgbClr val="000000"/>
                  </a:solidFill>
                  <a:uFillTx/>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Slide Image Placeholder 1">
            <a:extLst>
              <a:ext uri="{FF2B5EF4-FFF2-40B4-BE49-F238E27FC236}">
                <a16:creationId xmlns:a16="http://schemas.microsoft.com/office/drawing/2014/main" id="{A903338B-CB1C-45BD-B519-5BD616385A20}"/>
              </a:ext>
            </a:extLst>
          </p:cNvPr>
          <p:cNvSpPr>
            <a:spLocks noGrp="1" noRot="1" noChangeAspect="1" noChangeArrowheads="1"/>
          </p:cNvSpPr>
          <p:nvPr>
            <p:ph type="sldImg" idx="2"/>
          </p:nvPr>
        </p:nvSpPr>
        <p:spPr bwMode="auto">
          <a:xfrm>
            <a:off x="720725" y="900113"/>
            <a:ext cx="6119813"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 name="Notes Placeholder 2">
            <a:extLst>
              <a:ext uri="{FF2B5EF4-FFF2-40B4-BE49-F238E27FC236}">
                <a16:creationId xmlns:a16="http://schemas.microsoft.com/office/drawing/2014/main" id="{08E68AC0-9287-46CC-A4ED-F5B908FD9853}"/>
              </a:ext>
            </a:extLst>
          </p:cNvPr>
          <p:cNvSpPr txBox="1">
            <a:spLocks noGrp="1"/>
          </p:cNvSpPr>
          <p:nvPr>
            <p:ph type="body" sz="quarter" idx="3"/>
          </p:nvPr>
        </p:nvSpPr>
        <p:spPr>
          <a:xfrm>
            <a:off x="720725" y="4679950"/>
            <a:ext cx="6119813" cy="5040313"/>
          </a:xfrm>
          <a:prstGeom prst="rect">
            <a:avLst/>
          </a:prstGeom>
          <a:noFill/>
          <a:ln>
            <a:noFill/>
          </a:ln>
        </p:spPr>
        <p:txBody>
          <a:bodyPr vert="horz" wrap="square" lIns="0" tIns="0" rIns="0" bIns="0" anchor="t" anchorCtr="0" compatLnSpc="1">
            <a:noAutofit/>
          </a:bodyPr>
          <a:lstStyle/>
          <a:p>
            <a:pPr lvl="0"/>
            <a:endParaRPr lang="en-US" noProof="0"/>
          </a:p>
        </p:txBody>
      </p:sp>
      <p:sp>
        <p:nvSpPr>
          <p:cNvPr id="4" name="Header Placeholder 3">
            <a:extLst>
              <a:ext uri="{FF2B5EF4-FFF2-40B4-BE49-F238E27FC236}">
                <a16:creationId xmlns:a16="http://schemas.microsoft.com/office/drawing/2014/main" id="{7E9D658F-FF32-4CD9-91CA-0BE92CAC060A}"/>
              </a:ext>
            </a:extLst>
          </p:cNvPr>
          <p:cNvSpPr txBox="1">
            <a:spLocks noGrp="1"/>
          </p:cNvSpPr>
          <p:nvPr>
            <p:ph type="hdr" sz="quarter"/>
          </p:nvPr>
        </p:nvSpPr>
        <p:spPr>
          <a:xfrm>
            <a:off x="0" y="0"/>
            <a:ext cx="3281363" cy="534988"/>
          </a:xfrm>
          <a:prstGeom prst="rect">
            <a:avLst/>
          </a:prstGeom>
          <a:noFill/>
          <a:ln>
            <a:noFill/>
          </a:ln>
        </p:spPr>
        <p:txBody>
          <a:bodyPr vert="horz" wrap="square" lIns="0" tIns="0" rIns="0" bIns="0" anchor="t" anchorCtr="0" compatLnSpc="1">
            <a:noAutofit/>
          </a:bodyPr>
          <a:lstStyle>
            <a:lvl1pPr marL="0" marR="0" lvl="0" indent="0" algn="l"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ans" pitchFamily="18"/>
                <a:ea typeface="Segoe UI" pitchFamily="2"/>
                <a:cs typeface="Tahoma" pitchFamily="2"/>
              </a:defRPr>
            </a:lvl1pPr>
          </a:lstStyle>
          <a:p>
            <a:pPr>
              <a:defRPr/>
            </a:pPr>
            <a:endParaRPr/>
          </a:p>
        </p:txBody>
      </p:sp>
      <p:sp>
        <p:nvSpPr>
          <p:cNvPr id="5" name="Date Placeholder 4">
            <a:extLst>
              <a:ext uri="{FF2B5EF4-FFF2-40B4-BE49-F238E27FC236}">
                <a16:creationId xmlns:a16="http://schemas.microsoft.com/office/drawing/2014/main" id="{DC551DCA-8362-4A84-8BB1-A5531536DFE1}"/>
              </a:ext>
            </a:extLst>
          </p:cNvPr>
          <p:cNvSpPr txBox="1">
            <a:spLocks noGrp="1"/>
          </p:cNvSpPr>
          <p:nvPr>
            <p:ph type="dt" idx="1"/>
          </p:nvPr>
        </p:nvSpPr>
        <p:spPr>
          <a:xfrm>
            <a:off x="4278313" y="0"/>
            <a:ext cx="3281362" cy="534988"/>
          </a:xfrm>
          <a:prstGeom prst="rect">
            <a:avLst/>
          </a:prstGeom>
          <a:noFill/>
          <a:ln>
            <a:noFill/>
          </a:ln>
        </p:spPr>
        <p:txBody>
          <a:bodyPr vert="horz" wrap="square" lIns="0" tIns="0" rIns="0" bIns="0" anchor="t" anchorCtr="0" compatLnSpc="1">
            <a:noAutofit/>
          </a:bodyPr>
          <a:lstStyle>
            <a:lvl1pPr marL="0" marR="0" lvl="0" indent="0" algn="r"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ans" pitchFamily="18"/>
                <a:ea typeface="Segoe UI" pitchFamily="2"/>
                <a:cs typeface="Tahoma" pitchFamily="2"/>
              </a:defRPr>
            </a:lvl1pPr>
          </a:lstStyle>
          <a:p>
            <a:pPr>
              <a:defRPr/>
            </a:pPr>
            <a:endParaRPr/>
          </a:p>
        </p:txBody>
      </p:sp>
      <p:sp>
        <p:nvSpPr>
          <p:cNvPr id="6" name="Footer Placeholder 5">
            <a:extLst>
              <a:ext uri="{FF2B5EF4-FFF2-40B4-BE49-F238E27FC236}">
                <a16:creationId xmlns:a16="http://schemas.microsoft.com/office/drawing/2014/main" id="{C0406C2D-FCE0-4736-ABF1-22CB32FFF03C}"/>
              </a:ext>
            </a:extLst>
          </p:cNvPr>
          <p:cNvSpPr txBox="1">
            <a:spLocks noGrp="1"/>
          </p:cNvSpPr>
          <p:nvPr>
            <p:ph type="ftr" sz="quarter" idx="4"/>
          </p:nvPr>
        </p:nvSpPr>
        <p:spPr>
          <a:xfrm>
            <a:off x="0" y="10156825"/>
            <a:ext cx="3281363" cy="534988"/>
          </a:xfrm>
          <a:prstGeom prst="rect">
            <a:avLst/>
          </a:prstGeom>
          <a:noFill/>
          <a:ln>
            <a:noFill/>
          </a:ln>
        </p:spPr>
        <p:txBody>
          <a:bodyPr vert="horz" wrap="square" lIns="0" tIns="0" rIns="0" bIns="0" anchor="b" anchorCtr="0" compatLnSpc="1">
            <a:noAutofit/>
          </a:bodyPr>
          <a:lstStyle>
            <a:lvl1pPr marL="0" marR="0" lvl="0" indent="0" algn="l"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ans" pitchFamily="18"/>
                <a:ea typeface="Segoe UI" pitchFamily="2"/>
                <a:cs typeface="Tahoma" pitchFamily="2"/>
              </a:defRPr>
            </a:lvl1pPr>
          </a:lstStyle>
          <a:p>
            <a:pPr>
              <a:defRPr/>
            </a:pPr>
            <a:endParaRPr/>
          </a:p>
        </p:txBody>
      </p:sp>
      <p:sp>
        <p:nvSpPr>
          <p:cNvPr id="7" name="Slide Number Placeholder 6">
            <a:extLst>
              <a:ext uri="{FF2B5EF4-FFF2-40B4-BE49-F238E27FC236}">
                <a16:creationId xmlns:a16="http://schemas.microsoft.com/office/drawing/2014/main" id="{600B6E59-80EB-41E4-9183-7794B735E15D}"/>
              </a:ext>
            </a:extLst>
          </p:cNvPr>
          <p:cNvSpPr txBox="1">
            <a:spLocks noGrp="1"/>
          </p:cNvSpPr>
          <p:nvPr>
            <p:ph type="sldNum" sz="quarter" idx="5"/>
          </p:nvPr>
        </p:nvSpPr>
        <p:spPr>
          <a:xfrm>
            <a:off x="4278313" y="10156825"/>
            <a:ext cx="3281362" cy="534988"/>
          </a:xfrm>
          <a:prstGeom prst="rect">
            <a:avLst/>
          </a:prstGeom>
          <a:noFill/>
          <a:ln>
            <a:noFill/>
          </a:ln>
        </p:spPr>
        <p:txBody>
          <a:bodyPr vert="horz" wrap="square" lIns="0" tIns="0" rIns="0" bIns="0" anchor="b" anchorCtr="0" compatLnSpc="1">
            <a:noAutofit/>
          </a:bodyPr>
          <a:lstStyle>
            <a:lvl1pPr marL="0" marR="0" lvl="0" indent="0" algn="r"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ans" pitchFamily="18"/>
                <a:ea typeface="Segoe UI" pitchFamily="2"/>
                <a:cs typeface="Tahoma" pitchFamily="2"/>
              </a:defRPr>
            </a:lvl1pPr>
          </a:lstStyle>
          <a:p>
            <a:pPr>
              <a:defRPr/>
            </a:pPr>
            <a:fld id="{128A84D8-FE09-49D7-9539-ABD05CD81C89}" type="slidenum">
              <a:rPr/>
              <a:pPr>
                <a:defRPr/>
              </a:pPr>
              <a:t>‹#›</a:t>
            </a:fld>
            <a:endParaRPr/>
          </a:p>
        </p:txBody>
      </p:sp>
    </p:spTree>
  </p:cSld>
  <p:clrMap bg1="lt1" tx1="dk1" bg2="lt2" tx2="dk2" accent1="accent1" accent2="accent2" accent3="accent3" accent4="accent4" accent5="accent5" accent6="accent6" hlink="hlink" folHlink="folHlink"/>
  <p:notesStyle>
    <a:lvl1pPr marL="215900" algn="l" rtl="0" eaLnBrk="0" fontAlgn="base" hangingPunct="0">
      <a:spcBef>
        <a:spcPct val="0"/>
      </a:spcBef>
      <a:spcAft>
        <a:spcPct val="0"/>
      </a:spcAft>
      <a:defRPr lang="en-US" sz="2000" kern="1200">
        <a:solidFill>
          <a:srgbClr val="000000"/>
        </a:solidFill>
        <a:latin typeface="Liberation Sans" pitchFamily="18"/>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472" y="928692"/>
            <a:ext cx="7559673" cy="1973266"/>
          </a:xfrm>
        </p:spPr>
        <p:txBody>
          <a:bodyPr anchor="b" anchorCtr="1"/>
          <a:lstStyle>
            <a:lvl1pPr algn="ctr">
              <a:defRPr sz="6000"/>
            </a:lvl1pPr>
          </a:lstStyle>
          <a:p>
            <a:pPr lvl="0"/>
            <a:r>
              <a:rPr lang="en-US"/>
              <a:t>Click to edit Master title style</a:t>
            </a:r>
          </a:p>
        </p:txBody>
      </p:sp>
      <p:sp>
        <p:nvSpPr>
          <p:cNvPr id="3" name="Subtitle 2"/>
          <p:cNvSpPr txBox="1">
            <a:spLocks noGrp="1"/>
          </p:cNvSpPr>
          <p:nvPr>
            <p:ph type="subTitle" idx="1"/>
          </p:nvPr>
        </p:nvSpPr>
        <p:spPr>
          <a:xfrm>
            <a:off x="1260472" y="2978145"/>
            <a:ext cx="7559673" cy="1370008"/>
          </a:xfrm>
        </p:spPr>
        <p:txBody>
          <a:bodyPr anchorCtr="1"/>
          <a:lstStyle>
            <a:lvl1pPr algn="ctr">
              <a:defRPr sz="2400"/>
            </a:lvl1pPr>
          </a:lstStyle>
          <a:p>
            <a:pPr lvl="0"/>
            <a:r>
              <a:rPr lang="en-US"/>
              <a:t>Click to edit Master subtitle style</a:t>
            </a:r>
          </a:p>
        </p:txBody>
      </p:sp>
      <p:sp>
        <p:nvSpPr>
          <p:cNvPr id="4" name="Date Placeholder 4">
            <a:extLst>
              <a:ext uri="{FF2B5EF4-FFF2-40B4-BE49-F238E27FC236}">
                <a16:creationId xmlns:a16="http://schemas.microsoft.com/office/drawing/2014/main" id="{8C1FF8FC-21F3-457B-BC44-A3A1C1375F07}"/>
              </a:ext>
            </a:extLst>
          </p:cNvPr>
          <p:cNvSpPr txBox="1">
            <a:spLocks noGrp="1"/>
          </p:cNvSpPr>
          <p:nvPr>
            <p:ph type="dt" sz="half" idx="10"/>
          </p:nvPr>
        </p:nvSpPr>
        <p:spPr>
          <a:ln/>
        </p:spPr>
        <p:txBody>
          <a:bodyPr/>
          <a:lstStyle>
            <a:lvl1pPr>
              <a:defRPr/>
            </a:lvl1pPr>
          </a:lstStyle>
          <a:p>
            <a:pPr>
              <a:defRPr/>
            </a:pPr>
            <a:endParaRPr/>
          </a:p>
        </p:txBody>
      </p:sp>
      <p:sp>
        <p:nvSpPr>
          <p:cNvPr id="5" name="Footer Placeholder 5">
            <a:extLst>
              <a:ext uri="{FF2B5EF4-FFF2-40B4-BE49-F238E27FC236}">
                <a16:creationId xmlns:a16="http://schemas.microsoft.com/office/drawing/2014/main" id="{DB7D95EB-D4E4-4B35-BA8B-42F10DB40AE0}"/>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6">
            <a:extLst>
              <a:ext uri="{FF2B5EF4-FFF2-40B4-BE49-F238E27FC236}">
                <a16:creationId xmlns:a16="http://schemas.microsoft.com/office/drawing/2014/main" id="{7E2ECCD0-9504-4728-8B46-5981A18E64E9}"/>
              </a:ext>
            </a:extLst>
          </p:cNvPr>
          <p:cNvSpPr txBox="1">
            <a:spLocks noGrp="1"/>
          </p:cNvSpPr>
          <p:nvPr>
            <p:ph type="sldNum" sz="quarter" idx="12"/>
          </p:nvPr>
        </p:nvSpPr>
        <p:spPr>
          <a:ln/>
        </p:spPr>
        <p:txBody>
          <a:bodyPr/>
          <a:lstStyle>
            <a:lvl1pPr>
              <a:defRPr/>
            </a:lvl1pPr>
          </a:lstStyle>
          <a:p>
            <a:pPr>
              <a:defRPr/>
            </a:pPr>
            <a:fld id="{CC18E172-846F-43A0-9B2E-835BB302944D}" type="slidenum">
              <a:rPr/>
              <a:pPr>
                <a:defRPr/>
              </a:pPr>
              <a:t>‹#›</a:t>
            </a:fld>
            <a:endParaRPr/>
          </a:p>
        </p:txBody>
      </p:sp>
    </p:spTree>
    <p:extLst>
      <p:ext uri="{BB962C8B-B14F-4D97-AF65-F5344CB8AC3E}">
        <p14:creationId xmlns:p14="http://schemas.microsoft.com/office/powerpoint/2010/main" val="65635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0EAFEBAF-ACB2-4A8B-A605-B14F045CC03A}"/>
              </a:ext>
            </a:extLst>
          </p:cNvPr>
          <p:cNvSpPr txBox="1">
            <a:spLocks noGrp="1"/>
          </p:cNvSpPr>
          <p:nvPr>
            <p:ph type="dt" sz="half" idx="10"/>
          </p:nvPr>
        </p:nvSpPr>
        <p:spPr>
          <a:ln/>
        </p:spPr>
        <p:txBody>
          <a:bodyPr/>
          <a:lstStyle>
            <a:lvl1pPr>
              <a:defRPr/>
            </a:lvl1pPr>
          </a:lstStyle>
          <a:p>
            <a:pPr>
              <a:defRPr/>
            </a:pPr>
            <a:endParaRPr/>
          </a:p>
        </p:txBody>
      </p:sp>
      <p:sp>
        <p:nvSpPr>
          <p:cNvPr id="5" name="Footer Placeholder 5">
            <a:extLst>
              <a:ext uri="{FF2B5EF4-FFF2-40B4-BE49-F238E27FC236}">
                <a16:creationId xmlns:a16="http://schemas.microsoft.com/office/drawing/2014/main" id="{7CE55A7A-9502-4D63-BB0D-96487FDC12E4}"/>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6">
            <a:extLst>
              <a:ext uri="{FF2B5EF4-FFF2-40B4-BE49-F238E27FC236}">
                <a16:creationId xmlns:a16="http://schemas.microsoft.com/office/drawing/2014/main" id="{C71B6F07-4A6B-4603-B906-E5D6F26098D8}"/>
              </a:ext>
            </a:extLst>
          </p:cNvPr>
          <p:cNvSpPr txBox="1">
            <a:spLocks noGrp="1"/>
          </p:cNvSpPr>
          <p:nvPr>
            <p:ph type="sldNum" sz="quarter" idx="12"/>
          </p:nvPr>
        </p:nvSpPr>
        <p:spPr>
          <a:ln/>
        </p:spPr>
        <p:txBody>
          <a:bodyPr/>
          <a:lstStyle>
            <a:lvl1pPr>
              <a:defRPr/>
            </a:lvl1pPr>
          </a:lstStyle>
          <a:p>
            <a:pPr>
              <a:defRPr/>
            </a:pPr>
            <a:fld id="{02EE9AE8-8D60-4E58-85A1-A5B4EF2B7811}" type="slidenum">
              <a:rPr/>
              <a:pPr>
                <a:defRPr/>
              </a:pPr>
              <a:t>‹#›</a:t>
            </a:fld>
            <a:endParaRPr/>
          </a:p>
        </p:txBody>
      </p:sp>
    </p:spTree>
    <p:extLst>
      <p:ext uri="{BB962C8B-B14F-4D97-AF65-F5344CB8AC3E}">
        <p14:creationId xmlns:p14="http://schemas.microsoft.com/office/powerpoint/2010/main" val="355145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08854" y="215898"/>
            <a:ext cx="2266953" cy="4440234"/>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503240" y="215898"/>
            <a:ext cx="6653210" cy="44402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F24E39AD-07A8-4235-AB8B-20EDE0C01BD1}"/>
              </a:ext>
            </a:extLst>
          </p:cNvPr>
          <p:cNvSpPr txBox="1">
            <a:spLocks noGrp="1"/>
          </p:cNvSpPr>
          <p:nvPr>
            <p:ph type="dt" sz="half" idx="10"/>
          </p:nvPr>
        </p:nvSpPr>
        <p:spPr>
          <a:ln/>
        </p:spPr>
        <p:txBody>
          <a:bodyPr/>
          <a:lstStyle>
            <a:lvl1pPr>
              <a:defRPr/>
            </a:lvl1pPr>
          </a:lstStyle>
          <a:p>
            <a:pPr>
              <a:defRPr/>
            </a:pPr>
            <a:endParaRPr/>
          </a:p>
        </p:txBody>
      </p:sp>
      <p:sp>
        <p:nvSpPr>
          <p:cNvPr id="5" name="Footer Placeholder 5">
            <a:extLst>
              <a:ext uri="{FF2B5EF4-FFF2-40B4-BE49-F238E27FC236}">
                <a16:creationId xmlns:a16="http://schemas.microsoft.com/office/drawing/2014/main" id="{FA9F178E-F908-4B01-8F08-4D9736087D98}"/>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6">
            <a:extLst>
              <a:ext uri="{FF2B5EF4-FFF2-40B4-BE49-F238E27FC236}">
                <a16:creationId xmlns:a16="http://schemas.microsoft.com/office/drawing/2014/main" id="{0E4E0725-0328-4B36-B032-5EFEB92CB1F1}"/>
              </a:ext>
            </a:extLst>
          </p:cNvPr>
          <p:cNvSpPr txBox="1">
            <a:spLocks noGrp="1"/>
          </p:cNvSpPr>
          <p:nvPr>
            <p:ph type="sldNum" sz="quarter" idx="12"/>
          </p:nvPr>
        </p:nvSpPr>
        <p:spPr>
          <a:ln/>
        </p:spPr>
        <p:txBody>
          <a:bodyPr/>
          <a:lstStyle>
            <a:lvl1pPr>
              <a:defRPr/>
            </a:lvl1pPr>
          </a:lstStyle>
          <a:p>
            <a:pPr>
              <a:defRPr/>
            </a:pPr>
            <a:fld id="{ACAA953E-6A4D-48DC-88E4-C4AD7E8976D4}" type="slidenum">
              <a:rPr/>
              <a:pPr>
                <a:defRPr/>
              </a:pPr>
              <a:t>‹#›</a:t>
            </a:fld>
            <a:endParaRPr/>
          </a:p>
        </p:txBody>
      </p:sp>
    </p:spTree>
    <p:extLst>
      <p:ext uri="{BB962C8B-B14F-4D97-AF65-F5344CB8AC3E}">
        <p14:creationId xmlns:p14="http://schemas.microsoft.com/office/powerpoint/2010/main" val="25199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CFED0940-8330-47C7-BC64-AA6135CDA5DE}"/>
              </a:ext>
            </a:extLst>
          </p:cNvPr>
          <p:cNvSpPr txBox="1">
            <a:spLocks noGrp="1"/>
          </p:cNvSpPr>
          <p:nvPr>
            <p:ph type="dt" sz="half" idx="10"/>
          </p:nvPr>
        </p:nvSpPr>
        <p:spPr>
          <a:ln/>
        </p:spPr>
        <p:txBody>
          <a:bodyPr/>
          <a:lstStyle>
            <a:lvl1pPr>
              <a:defRPr/>
            </a:lvl1pPr>
          </a:lstStyle>
          <a:p>
            <a:pPr>
              <a:defRPr/>
            </a:pPr>
            <a:endParaRPr/>
          </a:p>
        </p:txBody>
      </p:sp>
      <p:sp>
        <p:nvSpPr>
          <p:cNvPr id="5" name="Footer Placeholder 5">
            <a:extLst>
              <a:ext uri="{FF2B5EF4-FFF2-40B4-BE49-F238E27FC236}">
                <a16:creationId xmlns:a16="http://schemas.microsoft.com/office/drawing/2014/main" id="{B7E8E45D-B164-4A71-9E56-D93695F444F3}"/>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6">
            <a:extLst>
              <a:ext uri="{FF2B5EF4-FFF2-40B4-BE49-F238E27FC236}">
                <a16:creationId xmlns:a16="http://schemas.microsoft.com/office/drawing/2014/main" id="{AE4A9340-346C-4193-8A89-EA88D25342B0}"/>
              </a:ext>
            </a:extLst>
          </p:cNvPr>
          <p:cNvSpPr txBox="1">
            <a:spLocks noGrp="1"/>
          </p:cNvSpPr>
          <p:nvPr>
            <p:ph type="sldNum" sz="quarter" idx="12"/>
          </p:nvPr>
        </p:nvSpPr>
        <p:spPr>
          <a:ln/>
        </p:spPr>
        <p:txBody>
          <a:bodyPr/>
          <a:lstStyle>
            <a:lvl1pPr>
              <a:defRPr/>
            </a:lvl1pPr>
          </a:lstStyle>
          <a:p>
            <a:pPr>
              <a:defRPr/>
            </a:pPr>
            <a:fld id="{35DD258A-47A0-47F8-AF78-7C9AE813C1B2}" type="slidenum">
              <a:rPr/>
              <a:pPr>
                <a:defRPr/>
              </a:pPr>
              <a:t>‹#›</a:t>
            </a:fld>
            <a:endParaRPr/>
          </a:p>
        </p:txBody>
      </p:sp>
    </p:spTree>
    <p:extLst>
      <p:ext uri="{BB962C8B-B14F-4D97-AF65-F5344CB8AC3E}">
        <p14:creationId xmlns:p14="http://schemas.microsoft.com/office/powerpoint/2010/main" val="329049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391" y="1414467"/>
            <a:ext cx="8694736" cy="2357432"/>
          </a:xfrm>
        </p:spPr>
        <p:txBody>
          <a:bodyPr anchor="b"/>
          <a:lstStyle>
            <a:lvl1pPr>
              <a:defRPr sz="6000"/>
            </a:lvl1pPr>
          </a:lstStyle>
          <a:p>
            <a:pPr lvl="0"/>
            <a:r>
              <a:rPr lang="en-US"/>
              <a:t>Click to edit Master title style</a:t>
            </a:r>
          </a:p>
        </p:txBody>
      </p:sp>
      <p:sp>
        <p:nvSpPr>
          <p:cNvPr id="3" name="Text Placeholder 2"/>
          <p:cNvSpPr txBox="1">
            <a:spLocks noGrp="1"/>
          </p:cNvSpPr>
          <p:nvPr>
            <p:ph type="body" idx="1"/>
          </p:nvPr>
        </p:nvSpPr>
        <p:spPr>
          <a:xfrm>
            <a:off x="687391" y="3794129"/>
            <a:ext cx="8694736" cy="1241426"/>
          </a:xfrm>
        </p:spPr>
        <p:txBody>
          <a:bodyPr/>
          <a:lstStyle>
            <a:lvl1pPr>
              <a:defRPr sz="2400">
                <a:solidFill>
                  <a:srgbClr val="898989"/>
                </a:solidFill>
              </a:defRPr>
            </a:lvl1pPr>
          </a:lstStyle>
          <a:p>
            <a:pPr lvl="0"/>
            <a:r>
              <a:rPr lang="en-US"/>
              <a:t>Click to edit Master text styles</a:t>
            </a:r>
          </a:p>
        </p:txBody>
      </p:sp>
      <p:sp>
        <p:nvSpPr>
          <p:cNvPr id="4" name="Date Placeholder 4">
            <a:extLst>
              <a:ext uri="{FF2B5EF4-FFF2-40B4-BE49-F238E27FC236}">
                <a16:creationId xmlns:a16="http://schemas.microsoft.com/office/drawing/2014/main" id="{ACFDD8A5-00E5-4401-A0D3-CF01F7A3D183}"/>
              </a:ext>
            </a:extLst>
          </p:cNvPr>
          <p:cNvSpPr txBox="1">
            <a:spLocks noGrp="1"/>
          </p:cNvSpPr>
          <p:nvPr>
            <p:ph type="dt" sz="half" idx="10"/>
          </p:nvPr>
        </p:nvSpPr>
        <p:spPr>
          <a:ln/>
        </p:spPr>
        <p:txBody>
          <a:bodyPr/>
          <a:lstStyle>
            <a:lvl1pPr>
              <a:defRPr/>
            </a:lvl1pPr>
          </a:lstStyle>
          <a:p>
            <a:pPr>
              <a:defRPr/>
            </a:pPr>
            <a:endParaRPr/>
          </a:p>
        </p:txBody>
      </p:sp>
      <p:sp>
        <p:nvSpPr>
          <p:cNvPr id="5" name="Footer Placeholder 5">
            <a:extLst>
              <a:ext uri="{FF2B5EF4-FFF2-40B4-BE49-F238E27FC236}">
                <a16:creationId xmlns:a16="http://schemas.microsoft.com/office/drawing/2014/main" id="{C113482F-D8FC-400E-83A5-6722288AC62D}"/>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6">
            <a:extLst>
              <a:ext uri="{FF2B5EF4-FFF2-40B4-BE49-F238E27FC236}">
                <a16:creationId xmlns:a16="http://schemas.microsoft.com/office/drawing/2014/main" id="{A05915E2-9E18-408C-B97D-2AAA8F487EBE}"/>
              </a:ext>
            </a:extLst>
          </p:cNvPr>
          <p:cNvSpPr txBox="1">
            <a:spLocks noGrp="1"/>
          </p:cNvSpPr>
          <p:nvPr>
            <p:ph type="sldNum" sz="quarter" idx="12"/>
          </p:nvPr>
        </p:nvSpPr>
        <p:spPr>
          <a:ln/>
        </p:spPr>
        <p:txBody>
          <a:bodyPr/>
          <a:lstStyle>
            <a:lvl1pPr>
              <a:defRPr/>
            </a:lvl1pPr>
          </a:lstStyle>
          <a:p>
            <a:pPr>
              <a:defRPr/>
            </a:pPr>
            <a:fld id="{4E043DA0-E147-4B1C-8ACB-9DB479A70928}" type="slidenum">
              <a:rPr/>
              <a:pPr>
                <a:defRPr/>
              </a:pPr>
              <a:t>‹#›</a:t>
            </a:fld>
            <a:endParaRPr/>
          </a:p>
        </p:txBody>
      </p:sp>
    </p:spTree>
    <p:extLst>
      <p:ext uri="{BB962C8B-B14F-4D97-AF65-F5344CB8AC3E}">
        <p14:creationId xmlns:p14="http://schemas.microsoft.com/office/powerpoint/2010/main" val="414769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503240" y="1368427"/>
            <a:ext cx="4459291" cy="32877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114925" y="1368427"/>
            <a:ext cx="4460872" cy="32877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5DB31-0DA5-4023-AD61-DB10E08DBFAE}"/>
              </a:ext>
            </a:extLst>
          </p:cNvPr>
          <p:cNvSpPr txBox="1">
            <a:spLocks noGrp="1"/>
          </p:cNvSpPr>
          <p:nvPr>
            <p:ph type="dt" sz="half" idx="10"/>
          </p:nvPr>
        </p:nvSpPr>
        <p:spPr>
          <a:ln/>
        </p:spPr>
        <p:txBody>
          <a:bodyPr/>
          <a:lstStyle>
            <a:lvl1pPr>
              <a:defRPr/>
            </a:lvl1pPr>
          </a:lstStyle>
          <a:p>
            <a:pPr>
              <a:defRPr/>
            </a:pPr>
            <a:endParaRPr/>
          </a:p>
        </p:txBody>
      </p:sp>
      <p:sp>
        <p:nvSpPr>
          <p:cNvPr id="6" name="Footer Placeholder 5">
            <a:extLst>
              <a:ext uri="{FF2B5EF4-FFF2-40B4-BE49-F238E27FC236}">
                <a16:creationId xmlns:a16="http://schemas.microsoft.com/office/drawing/2014/main" id="{77D8209F-9D37-4968-8F38-BDBF0B104118}"/>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6">
            <a:extLst>
              <a:ext uri="{FF2B5EF4-FFF2-40B4-BE49-F238E27FC236}">
                <a16:creationId xmlns:a16="http://schemas.microsoft.com/office/drawing/2014/main" id="{72DEA60B-650C-4919-BA71-702D73DED530}"/>
              </a:ext>
            </a:extLst>
          </p:cNvPr>
          <p:cNvSpPr txBox="1">
            <a:spLocks noGrp="1"/>
          </p:cNvSpPr>
          <p:nvPr>
            <p:ph type="sldNum" sz="quarter" idx="12"/>
          </p:nvPr>
        </p:nvSpPr>
        <p:spPr>
          <a:ln/>
        </p:spPr>
        <p:txBody>
          <a:bodyPr/>
          <a:lstStyle>
            <a:lvl1pPr>
              <a:defRPr/>
            </a:lvl1pPr>
          </a:lstStyle>
          <a:p>
            <a:pPr>
              <a:defRPr/>
            </a:pPr>
            <a:fld id="{6FEBCAAD-EA2F-4CCE-A79B-F8D93E79E4C3}" type="slidenum">
              <a:rPr/>
              <a:pPr>
                <a:defRPr/>
              </a:pPr>
              <a:t>‹#›</a:t>
            </a:fld>
            <a:endParaRPr/>
          </a:p>
        </p:txBody>
      </p:sp>
    </p:spTree>
    <p:extLst>
      <p:ext uri="{BB962C8B-B14F-4D97-AF65-F5344CB8AC3E}">
        <p14:creationId xmlns:p14="http://schemas.microsoft.com/office/powerpoint/2010/main" val="411146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301623"/>
            <a:ext cx="8694736" cy="1096959"/>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693736" y="1390646"/>
            <a:ext cx="4265611" cy="681035"/>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693736" y="2071692"/>
            <a:ext cx="4265611"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5103815" y="1390646"/>
            <a:ext cx="4284658" cy="681035"/>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5103815" y="2071692"/>
            <a:ext cx="4284658" cy="30464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672DD099-E2CE-4110-ABD5-B4E394A47B40}"/>
              </a:ext>
            </a:extLst>
          </p:cNvPr>
          <p:cNvSpPr txBox="1">
            <a:spLocks noGrp="1"/>
          </p:cNvSpPr>
          <p:nvPr>
            <p:ph type="dt" sz="half" idx="10"/>
          </p:nvPr>
        </p:nvSpPr>
        <p:spPr>
          <a:ln/>
        </p:spPr>
        <p:txBody>
          <a:bodyPr/>
          <a:lstStyle>
            <a:lvl1pPr>
              <a:defRPr/>
            </a:lvl1pPr>
          </a:lstStyle>
          <a:p>
            <a:pPr>
              <a:defRPr/>
            </a:pPr>
            <a:endParaRPr/>
          </a:p>
        </p:txBody>
      </p:sp>
      <p:sp>
        <p:nvSpPr>
          <p:cNvPr id="8" name="Footer Placeholder 5">
            <a:extLst>
              <a:ext uri="{FF2B5EF4-FFF2-40B4-BE49-F238E27FC236}">
                <a16:creationId xmlns:a16="http://schemas.microsoft.com/office/drawing/2014/main" id="{09E541CD-F8D0-483E-9DEB-E96BDFA2C458}"/>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6">
            <a:extLst>
              <a:ext uri="{FF2B5EF4-FFF2-40B4-BE49-F238E27FC236}">
                <a16:creationId xmlns:a16="http://schemas.microsoft.com/office/drawing/2014/main" id="{9BF05AD2-EF38-4581-BA54-210AF24A26E9}"/>
              </a:ext>
            </a:extLst>
          </p:cNvPr>
          <p:cNvSpPr txBox="1">
            <a:spLocks noGrp="1"/>
          </p:cNvSpPr>
          <p:nvPr>
            <p:ph type="sldNum" sz="quarter" idx="12"/>
          </p:nvPr>
        </p:nvSpPr>
        <p:spPr>
          <a:ln/>
        </p:spPr>
        <p:txBody>
          <a:bodyPr/>
          <a:lstStyle>
            <a:lvl1pPr>
              <a:defRPr/>
            </a:lvl1pPr>
          </a:lstStyle>
          <a:p>
            <a:pPr>
              <a:defRPr/>
            </a:pPr>
            <a:fld id="{5A2D9EC8-6DE1-493F-AD3F-E40296CA376E}" type="slidenum">
              <a:rPr/>
              <a:pPr>
                <a:defRPr/>
              </a:pPr>
              <a:t>‹#›</a:t>
            </a:fld>
            <a:endParaRPr/>
          </a:p>
        </p:txBody>
      </p:sp>
    </p:spTree>
    <p:extLst>
      <p:ext uri="{BB962C8B-B14F-4D97-AF65-F5344CB8AC3E}">
        <p14:creationId xmlns:p14="http://schemas.microsoft.com/office/powerpoint/2010/main" val="114927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4">
            <a:extLst>
              <a:ext uri="{FF2B5EF4-FFF2-40B4-BE49-F238E27FC236}">
                <a16:creationId xmlns:a16="http://schemas.microsoft.com/office/drawing/2014/main" id="{1C92F7C3-A39E-4F8B-B6B9-8948D116F96E}"/>
              </a:ext>
            </a:extLst>
          </p:cNvPr>
          <p:cNvSpPr txBox="1">
            <a:spLocks noGrp="1"/>
          </p:cNvSpPr>
          <p:nvPr>
            <p:ph type="dt" sz="half" idx="10"/>
          </p:nvPr>
        </p:nvSpPr>
        <p:spPr>
          <a:ln/>
        </p:spPr>
        <p:txBody>
          <a:bodyPr/>
          <a:lstStyle>
            <a:lvl1pPr>
              <a:defRPr/>
            </a:lvl1pPr>
          </a:lstStyle>
          <a:p>
            <a:pPr>
              <a:defRPr/>
            </a:pPr>
            <a:endParaRPr/>
          </a:p>
        </p:txBody>
      </p:sp>
      <p:sp>
        <p:nvSpPr>
          <p:cNvPr id="4" name="Footer Placeholder 5">
            <a:extLst>
              <a:ext uri="{FF2B5EF4-FFF2-40B4-BE49-F238E27FC236}">
                <a16:creationId xmlns:a16="http://schemas.microsoft.com/office/drawing/2014/main" id="{EFD942D4-F6B9-4412-8B8F-5EAE6B2F2678}"/>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6">
            <a:extLst>
              <a:ext uri="{FF2B5EF4-FFF2-40B4-BE49-F238E27FC236}">
                <a16:creationId xmlns:a16="http://schemas.microsoft.com/office/drawing/2014/main" id="{C1D112A1-541E-4293-8437-46300687C047}"/>
              </a:ext>
            </a:extLst>
          </p:cNvPr>
          <p:cNvSpPr txBox="1">
            <a:spLocks noGrp="1"/>
          </p:cNvSpPr>
          <p:nvPr>
            <p:ph type="sldNum" sz="quarter" idx="12"/>
          </p:nvPr>
        </p:nvSpPr>
        <p:spPr>
          <a:ln/>
        </p:spPr>
        <p:txBody>
          <a:bodyPr/>
          <a:lstStyle>
            <a:lvl1pPr>
              <a:defRPr/>
            </a:lvl1pPr>
          </a:lstStyle>
          <a:p>
            <a:pPr>
              <a:defRPr/>
            </a:pPr>
            <a:fld id="{8FE34DD9-C802-40BE-BCAC-3FE9BFFFF486}" type="slidenum">
              <a:rPr/>
              <a:pPr>
                <a:defRPr/>
              </a:pPr>
              <a:t>‹#›</a:t>
            </a:fld>
            <a:endParaRPr/>
          </a:p>
        </p:txBody>
      </p:sp>
    </p:spTree>
    <p:extLst>
      <p:ext uri="{BB962C8B-B14F-4D97-AF65-F5344CB8AC3E}">
        <p14:creationId xmlns:p14="http://schemas.microsoft.com/office/powerpoint/2010/main" val="311598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59A41CEB-406A-4523-8D97-95FCF757E08D}"/>
              </a:ext>
            </a:extLst>
          </p:cNvPr>
          <p:cNvSpPr txBox="1">
            <a:spLocks noGrp="1"/>
          </p:cNvSpPr>
          <p:nvPr>
            <p:ph type="dt" sz="half" idx="10"/>
          </p:nvPr>
        </p:nvSpPr>
        <p:spPr>
          <a:ln/>
        </p:spPr>
        <p:txBody>
          <a:bodyPr/>
          <a:lstStyle>
            <a:lvl1pPr>
              <a:defRPr/>
            </a:lvl1pPr>
          </a:lstStyle>
          <a:p>
            <a:pPr>
              <a:defRPr/>
            </a:pPr>
            <a:endParaRPr/>
          </a:p>
        </p:txBody>
      </p:sp>
      <p:sp>
        <p:nvSpPr>
          <p:cNvPr id="3" name="Footer Placeholder 5">
            <a:extLst>
              <a:ext uri="{FF2B5EF4-FFF2-40B4-BE49-F238E27FC236}">
                <a16:creationId xmlns:a16="http://schemas.microsoft.com/office/drawing/2014/main" id="{C8CACBDD-1BFD-46C8-9B1A-D83718071CB9}"/>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6">
            <a:extLst>
              <a:ext uri="{FF2B5EF4-FFF2-40B4-BE49-F238E27FC236}">
                <a16:creationId xmlns:a16="http://schemas.microsoft.com/office/drawing/2014/main" id="{3B064BA7-7485-42B1-B86F-98EB6F5888DE}"/>
              </a:ext>
            </a:extLst>
          </p:cNvPr>
          <p:cNvSpPr txBox="1">
            <a:spLocks noGrp="1"/>
          </p:cNvSpPr>
          <p:nvPr>
            <p:ph type="sldNum" sz="quarter" idx="12"/>
          </p:nvPr>
        </p:nvSpPr>
        <p:spPr>
          <a:ln/>
        </p:spPr>
        <p:txBody>
          <a:bodyPr/>
          <a:lstStyle>
            <a:lvl1pPr>
              <a:defRPr/>
            </a:lvl1pPr>
          </a:lstStyle>
          <a:p>
            <a:pPr>
              <a:defRPr/>
            </a:pPr>
            <a:fld id="{B6CBCD78-D60A-485E-9089-65A7D3637478}" type="slidenum">
              <a:rPr/>
              <a:pPr>
                <a:defRPr/>
              </a:pPr>
              <a:t>‹#›</a:t>
            </a:fld>
            <a:endParaRPr/>
          </a:p>
        </p:txBody>
      </p:sp>
    </p:spTree>
    <p:extLst>
      <p:ext uri="{BB962C8B-B14F-4D97-AF65-F5344CB8AC3E}">
        <p14:creationId xmlns:p14="http://schemas.microsoft.com/office/powerpoint/2010/main" val="40433021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377820"/>
            <a:ext cx="3251204" cy="1323978"/>
          </a:xfrm>
        </p:spPr>
        <p:txBody>
          <a:bodyPr anchor="b"/>
          <a:lstStyle>
            <a:lvl1pPr>
              <a:defRPr sz="3200"/>
            </a:lvl1pPr>
          </a:lstStyle>
          <a:p>
            <a:pPr lvl="0"/>
            <a:r>
              <a:rPr lang="en-US"/>
              <a:t>Click to edit Master title style</a:t>
            </a:r>
          </a:p>
        </p:txBody>
      </p:sp>
      <p:sp>
        <p:nvSpPr>
          <p:cNvPr id="3" name="Content Placeholder 2"/>
          <p:cNvSpPr txBox="1">
            <a:spLocks noGrp="1"/>
          </p:cNvSpPr>
          <p:nvPr>
            <p:ph idx="1"/>
          </p:nvPr>
        </p:nvSpPr>
        <p:spPr>
          <a:xfrm>
            <a:off x="4286249" y="815973"/>
            <a:ext cx="5102223" cy="4030666"/>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8FA4CCF-CF61-4981-AAF2-8846B6C55520}"/>
              </a:ext>
            </a:extLst>
          </p:cNvPr>
          <p:cNvSpPr txBox="1">
            <a:spLocks noGrp="1"/>
          </p:cNvSpPr>
          <p:nvPr>
            <p:ph type="dt" sz="half" idx="10"/>
          </p:nvPr>
        </p:nvSpPr>
        <p:spPr>
          <a:ln/>
        </p:spPr>
        <p:txBody>
          <a:bodyPr/>
          <a:lstStyle>
            <a:lvl1pPr>
              <a:defRPr/>
            </a:lvl1pPr>
          </a:lstStyle>
          <a:p>
            <a:pPr>
              <a:defRPr/>
            </a:pPr>
            <a:endParaRPr/>
          </a:p>
        </p:txBody>
      </p:sp>
      <p:sp>
        <p:nvSpPr>
          <p:cNvPr id="6" name="Footer Placeholder 5">
            <a:extLst>
              <a:ext uri="{FF2B5EF4-FFF2-40B4-BE49-F238E27FC236}">
                <a16:creationId xmlns:a16="http://schemas.microsoft.com/office/drawing/2014/main" id="{5F0AEEE2-E6AC-419E-BA55-2B9F3A478994}"/>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6">
            <a:extLst>
              <a:ext uri="{FF2B5EF4-FFF2-40B4-BE49-F238E27FC236}">
                <a16:creationId xmlns:a16="http://schemas.microsoft.com/office/drawing/2014/main" id="{E4F9C625-8BC5-4A60-8593-04CA9C362DBA}"/>
              </a:ext>
            </a:extLst>
          </p:cNvPr>
          <p:cNvSpPr txBox="1">
            <a:spLocks noGrp="1"/>
          </p:cNvSpPr>
          <p:nvPr>
            <p:ph type="sldNum" sz="quarter" idx="12"/>
          </p:nvPr>
        </p:nvSpPr>
        <p:spPr>
          <a:ln/>
        </p:spPr>
        <p:txBody>
          <a:bodyPr/>
          <a:lstStyle>
            <a:lvl1pPr>
              <a:defRPr/>
            </a:lvl1pPr>
          </a:lstStyle>
          <a:p>
            <a:pPr>
              <a:defRPr/>
            </a:pPr>
            <a:fld id="{7B2DA5CE-2007-4393-B95C-DE2167DCFDCA}" type="slidenum">
              <a:rPr/>
              <a:pPr>
                <a:defRPr/>
              </a:pPr>
              <a:t>‹#›</a:t>
            </a:fld>
            <a:endParaRPr/>
          </a:p>
        </p:txBody>
      </p:sp>
    </p:spTree>
    <p:extLst>
      <p:ext uri="{BB962C8B-B14F-4D97-AF65-F5344CB8AC3E}">
        <p14:creationId xmlns:p14="http://schemas.microsoft.com/office/powerpoint/2010/main" val="359712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377820"/>
            <a:ext cx="3251204" cy="1323978"/>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4286249" y="815973"/>
            <a:ext cx="5102223" cy="4030666"/>
          </a:xfrm>
        </p:spPr>
        <p:txBody>
          <a:bodyPr>
            <a:normAutofit/>
          </a:bodyPr>
          <a:lstStyle>
            <a:lvl1pPr>
              <a:defRPr sz="3200"/>
            </a:lvl1pPr>
          </a:lstStyle>
          <a:p>
            <a:pPr lvl="0"/>
            <a:endParaRPr lang="en-US" noProof="0"/>
          </a:p>
        </p:txBody>
      </p:sp>
      <p:sp>
        <p:nvSpPr>
          <p:cNvPr id="4" name="Text Placeholder 3"/>
          <p:cNvSpPr txBox="1">
            <a:spLocks noGrp="1"/>
          </p:cNvSpPr>
          <p:nvPr>
            <p:ph type="body" idx="2"/>
          </p:nvPr>
        </p:nvSpPr>
        <p:spPr>
          <a:xfrm>
            <a:off x="693736" y="1701798"/>
            <a:ext cx="3251204" cy="3151186"/>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445EA3B-2456-4839-B129-DAC140303172}"/>
              </a:ext>
            </a:extLst>
          </p:cNvPr>
          <p:cNvSpPr txBox="1">
            <a:spLocks noGrp="1"/>
          </p:cNvSpPr>
          <p:nvPr>
            <p:ph type="dt" sz="half" idx="10"/>
          </p:nvPr>
        </p:nvSpPr>
        <p:spPr>
          <a:ln/>
        </p:spPr>
        <p:txBody>
          <a:bodyPr/>
          <a:lstStyle>
            <a:lvl1pPr>
              <a:defRPr/>
            </a:lvl1pPr>
          </a:lstStyle>
          <a:p>
            <a:pPr>
              <a:defRPr/>
            </a:pPr>
            <a:endParaRPr/>
          </a:p>
        </p:txBody>
      </p:sp>
      <p:sp>
        <p:nvSpPr>
          <p:cNvPr id="6" name="Footer Placeholder 5">
            <a:extLst>
              <a:ext uri="{FF2B5EF4-FFF2-40B4-BE49-F238E27FC236}">
                <a16:creationId xmlns:a16="http://schemas.microsoft.com/office/drawing/2014/main" id="{6222D7B7-10F0-4254-8930-D8C51D9ACD9E}"/>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6">
            <a:extLst>
              <a:ext uri="{FF2B5EF4-FFF2-40B4-BE49-F238E27FC236}">
                <a16:creationId xmlns:a16="http://schemas.microsoft.com/office/drawing/2014/main" id="{8E70FE5C-FCA8-4CAF-9E8A-A778D7816E60}"/>
              </a:ext>
            </a:extLst>
          </p:cNvPr>
          <p:cNvSpPr txBox="1">
            <a:spLocks noGrp="1"/>
          </p:cNvSpPr>
          <p:nvPr>
            <p:ph type="sldNum" sz="quarter" idx="12"/>
          </p:nvPr>
        </p:nvSpPr>
        <p:spPr>
          <a:ln/>
        </p:spPr>
        <p:txBody>
          <a:bodyPr/>
          <a:lstStyle>
            <a:lvl1pPr>
              <a:defRPr/>
            </a:lvl1pPr>
          </a:lstStyle>
          <a:p>
            <a:pPr>
              <a:defRPr/>
            </a:pPr>
            <a:fld id="{100DE90A-43B1-4150-A0B1-FC5432C0C874}" type="slidenum">
              <a:rPr/>
              <a:pPr>
                <a:defRPr/>
              </a:pPr>
              <a:t>‹#›</a:t>
            </a:fld>
            <a:endParaRPr/>
          </a:p>
        </p:txBody>
      </p:sp>
    </p:spTree>
    <p:extLst>
      <p:ext uri="{BB962C8B-B14F-4D97-AF65-F5344CB8AC3E}">
        <p14:creationId xmlns:p14="http://schemas.microsoft.com/office/powerpoint/2010/main" val="262801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6EA6808-5072-40EE-B1B8-11A39B8018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738" y="80963"/>
            <a:ext cx="7794626"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2">
            <a:extLst>
              <a:ext uri="{FF2B5EF4-FFF2-40B4-BE49-F238E27FC236}">
                <a16:creationId xmlns:a16="http://schemas.microsoft.com/office/drawing/2014/main" id="{C4B4ADBD-1B6D-4C5B-B5D7-DFD65E5B0737}"/>
              </a:ext>
            </a:extLst>
          </p:cNvPr>
          <p:cNvSpPr txBox="1">
            <a:spLocks noGrp="1" noChangeArrowheads="1"/>
          </p:cNvSpPr>
          <p:nvPr>
            <p:ph type="title"/>
          </p:nvPr>
        </p:nvSpPr>
        <p:spPr bwMode="auto">
          <a:xfrm>
            <a:off x="503238" y="215900"/>
            <a:ext cx="70215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endParaRPr lang="en-US" altLang="en-US"/>
          </a:p>
        </p:txBody>
      </p:sp>
      <p:sp>
        <p:nvSpPr>
          <p:cNvPr id="1028" name="Text Placeholder 3">
            <a:extLst>
              <a:ext uri="{FF2B5EF4-FFF2-40B4-BE49-F238E27FC236}">
                <a16:creationId xmlns:a16="http://schemas.microsoft.com/office/drawing/2014/main" id="{F4EEAAC8-3CBB-40B4-BAFF-F194F774CFF3}"/>
              </a:ext>
            </a:extLst>
          </p:cNvPr>
          <p:cNvSpPr txBox="1">
            <a:spLocks noGrp="1" noChangeArrowheads="1"/>
          </p:cNvSpPr>
          <p:nvPr>
            <p:ph type="body" idx="1"/>
          </p:nvPr>
        </p:nvSpPr>
        <p:spPr bwMode="auto">
          <a:xfrm>
            <a:off x="503238" y="1368425"/>
            <a:ext cx="9072562"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Date Placeholder 4">
            <a:extLst>
              <a:ext uri="{FF2B5EF4-FFF2-40B4-BE49-F238E27FC236}">
                <a16:creationId xmlns:a16="http://schemas.microsoft.com/office/drawing/2014/main" id="{1152D8A7-751A-431B-885B-872A001D7A50}"/>
              </a:ext>
            </a:extLst>
          </p:cNvPr>
          <p:cNvSpPr txBox="1">
            <a:spLocks noGrp="1"/>
          </p:cNvSpPr>
          <p:nvPr>
            <p:ph type="dt" sz="half" idx="2"/>
          </p:nvPr>
        </p:nvSpPr>
        <p:spPr>
          <a:xfrm>
            <a:off x="503238" y="5164138"/>
            <a:ext cx="2349500" cy="392112"/>
          </a:xfrm>
          <a:prstGeom prst="rect">
            <a:avLst/>
          </a:prstGeom>
          <a:noFill/>
          <a:ln>
            <a:noFill/>
          </a:ln>
        </p:spPr>
        <p:txBody>
          <a:bodyPr vert="horz" wrap="square" lIns="0" tIns="0" rIns="0" bIns="0" anchor="t" anchorCtr="0" compatLnSpc="1">
            <a:noAutofit/>
          </a:bodyPr>
          <a:lstStyle>
            <a:lvl1pPr marL="0" marR="0" lvl="0" indent="0" algn="l"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ans" pitchFamily="18"/>
                <a:ea typeface="Segoe UI" pitchFamily="2"/>
                <a:cs typeface="Tahoma" pitchFamily="2"/>
              </a:defRPr>
            </a:lvl1pPr>
          </a:lstStyle>
          <a:p>
            <a:pPr>
              <a:defRPr/>
            </a:pPr>
            <a:endParaRPr/>
          </a:p>
        </p:txBody>
      </p:sp>
      <p:sp>
        <p:nvSpPr>
          <p:cNvPr id="6" name="Footer Placeholder 5">
            <a:extLst>
              <a:ext uri="{FF2B5EF4-FFF2-40B4-BE49-F238E27FC236}">
                <a16:creationId xmlns:a16="http://schemas.microsoft.com/office/drawing/2014/main" id="{9E2E9ADD-5B3A-45EA-B6ED-803C1C979D55}"/>
              </a:ext>
            </a:extLst>
          </p:cNvPr>
          <p:cNvSpPr txBox="1">
            <a:spLocks noGrp="1"/>
          </p:cNvSpPr>
          <p:nvPr>
            <p:ph type="ftr" sz="quarter" idx="3"/>
          </p:nvPr>
        </p:nvSpPr>
        <p:spPr>
          <a:xfrm>
            <a:off x="3446463" y="5164138"/>
            <a:ext cx="3195637" cy="392112"/>
          </a:xfrm>
          <a:prstGeom prst="rect">
            <a:avLst/>
          </a:prstGeom>
          <a:noFill/>
          <a:ln>
            <a:noFill/>
          </a:ln>
        </p:spPr>
        <p:txBody>
          <a:bodyPr vert="horz" wrap="square" lIns="0" tIns="0" rIns="0" bIns="0" anchor="t" anchorCtr="1" compatLnSpc="1">
            <a:noAutofit/>
          </a:bodyPr>
          <a:lstStyle>
            <a:lvl1pPr marL="0" marR="0" lvl="0" indent="0" algn="ctr"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ans" pitchFamily="18"/>
                <a:ea typeface="Segoe UI" pitchFamily="2"/>
                <a:cs typeface="Tahoma" pitchFamily="2"/>
              </a:defRPr>
            </a:lvl1pPr>
          </a:lstStyle>
          <a:p>
            <a:pPr>
              <a:defRPr/>
            </a:pPr>
            <a:endParaRPr/>
          </a:p>
        </p:txBody>
      </p:sp>
      <p:sp>
        <p:nvSpPr>
          <p:cNvPr id="7" name="Slide Number Placeholder 6">
            <a:extLst>
              <a:ext uri="{FF2B5EF4-FFF2-40B4-BE49-F238E27FC236}">
                <a16:creationId xmlns:a16="http://schemas.microsoft.com/office/drawing/2014/main" id="{89938219-D70E-473E-8157-812A828C610F}"/>
              </a:ext>
            </a:extLst>
          </p:cNvPr>
          <p:cNvSpPr txBox="1">
            <a:spLocks noGrp="1"/>
          </p:cNvSpPr>
          <p:nvPr>
            <p:ph type="sldNum" sz="quarter" idx="4"/>
          </p:nvPr>
        </p:nvSpPr>
        <p:spPr>
          <a:xfrm>
            <a:off x="7226300" y="5164138"/>
            <a:ext cx="2349500" cy="392112"/>
          </a:xfrm>
          <a:prstGeom prst="rect">
            <a:avLst/>
          </a:prstGeom>
          <a:noFill/>
          <a:ln>
            <a:noFill/>
          </a:ln>
        </p:spPr>
        <p:txBody>
          <a:bodyPr vert="horz" wrap="square" lIns="0" tIns="0" rIns="0" bIns="0" anchor="t" anchorCtr="0" compatLnSpc="1">
            <a:noAutofit/>
          </a:bodyPr>
          <a:lstStyle>
            <a:lvl1pPr marL="0" marR="0" lvl="0" indent="0" algn="r" defTabSz="914400" rtl="0" eaLnBrk="1"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iberation Sans" pitchFamily="18"/>
                <a:ea typeface="Segoe UI" pitchFamily="2"/>
                <a:cs typeface="Tahoma" pitchFamily="2"/>
              </a:defRPr>
            </a:lvl1pPr>
          </a:lstStyle>
          <a:p>
            <a:pPr>
              <a:defRPr/>
            </a:pPr>
            <a:fld id="{B6810B28-9930-4154-AC8E-2B8952E85F61}"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rtl="0" eaLnBrk="0" fontAlgn="base" hangingPunct="0">
        <a:spcBef>
          <a:spcPct val="0"/>
        </a:spcBef>
        <a:spcAft>
          <a:spcPct val="0"/>
        </a:spcAft>
        <a:defRPr lang="en-US" sz="3500" kern="1200">
          <a:solidFill>
            <a:srgbClr val="FFFFFF"/>
          </a:solidFill>
          <a:latin typeface="Liberation Sans" pitchFamily="18"/>
        </a:defRPr>
      </a:lvl1pPr>
      <a:lvl2pPr algn="l" rtl="0" eaLnBrk="0" fontAlgn="base" hangingPunct="0">
        <a:spcBef>
          <a:spcPct val="0"/>
        </a:spcBef>
        <a:spcAft>
          <a:spcPct val="0"/>
        </a:spcAft>
        <a:defRPr sz="3500">
          <a:solidFill>
            <a:srgbClr val="FFFFFF"/>
          </a:solidFill>
          <a:latin typeface="Liberation Sans"/>
        </a:defRPr>
      </a:lvl2pPr>
      <a:lvl3pPr algn="l" rtl="0" eaLnBrk="0" fontAlgn="base" hangingPunct="0">
        <a:spcBef>
          <a:spcPct val="0"/>
        </a:spcBef>
        <a:spcAft>
          <a:spcPct val="0"/>
        </a:spcAft>
        <a:defRPr sz="3500">
          <a:solidFill>
            <a:srgbClr val="FFFFFF"/>
          </a:solidFill>
          <a:latin typeface="Liberation Sans"/>
        </a:defRPr>
      </a:lvl3pPr>
      <a:lvl4pPr algn="l" rtl="0" eaLnBrk="0" fontAlgn="base" hangingPunct="0">
        <a:spcBef>
          <a:spcPct val="0"/>
        </a:spcBef>
        <a:spcAft>
          <a:spcPct val="0"/>
        </a:spcAft>
        <a:defRPr sz="3500">
          <a:solidFill>
            <a:srgbClr val="FFFFFF"/>
          </a:solidFill>
          <a:latin typeface="Liberation Sans"/>
        </a:defRPr>
      </a:lvl4pPr>
      <a:lvl5pPr algn="l" rtl="0" eaLnBrk="0" fontAlgn="base" hangingPunct="0">
        <a:spcBef>
          <a:spcPct val="0"/>
        </a:spcBef>
        <a:spcAft>
          <a:spcPct val="0"/>
        </a:spcAft>
        <a:defRPr sz="3500">
          <a:solidFill>
            <a:srgbClr val="FFFFFF"/>
          </a:solidFill>
          <a:latin typeface="Liberation Sans"/>
        </a:defRPr>
      </a:lvl5pPr>
      <a:lvl6pPr marL="457200" algn="l" rtl="0" eaLnBrk="0" fontAlgn="base" hangingPunct="0">
        <a:spcBef>
          <a:spcPct val="0"/>
        </a:spcBef>
        <a:spcAft>
          <a:spcPct val="0"/>
        </a:spcAft>
        <a:defRPr sz="3500">
          <a:solidFill>
            <a:srgbClr val="FFFFFF"/>
          </a:solidFill>
          <a:latin typeface="Liberation Sans"/>
        </a:defRPr>
      </a:lvl6pPr>
      <a:lvl7pPr marL="914400" algn="l" rtl="0" eaLnBrk="0" fontAlgn="base" hangingPunct="0">
        <a:spcBef>
          <a:spcPct val="0"/>
        </a:spcBef>
        <a:spcAft>
          <a:spcPct val="0"/>
        </a:spcAft>
        <a:defRPr sz="3500">
          <a:solidFill>
            <a:srgbClr val="FFFFFF"/>
          </a:solidFill>
          <a:latin typeface="Liberation Sans"/>
        </a:defRPr>
      </a:lvl7pPr>
      <a:lvl8pPr marL="1371600" algn="l" rtl="0" eaLnBrk="0" fontAlgn="base" hangingPunct="0">
        <a:spcBef>
          <a:spcPct val="0"/>
        </a:spcBef>
        <a:spcAft>
          <a:spcPct val="0"/>
        </a:spcAft>
        <a:defRPr sz="3500">
          <a:solidFill>
            <a:srgbClr val="FFFFFF"/>
          </a:solidFill>
          <a:latin typeface="Liberation Sans"/>
        </a:defRPr>
      </a:lvl8pPr>
      <a:lvl9pPr marL="1828800" algn="l" rtl="0" eaLnBrk="0" fontAlgn="base" hangingPunct="0">
        <a:spcBef>
          <a:spcPct val="0"/>
        </a:spcBef>
        <a:spcAft>
          <a:spcPct val="0"/>
        </a:spcAft>
        <a:defRPr sz="3500">
          <a:solidFill>
            <a:srgbClr val="FFFFFF"/>
          </a:solidFill>
          <a:latin typeface="Liberation Sans"/>
        </a:defRPr>
      </a:lvl9pPr>
    </p:titleStyle>
    <p:bodyStyle>
      <a:lvl1pPr algn="l" rtl="0" eaLnBrk="0" fontAlgn="base" hangingPunct="0">
        <a:spcBef>
          <a:spcPct val="0"/>
        </a:spcBef>
        <a:spcAft>
          <a:spcPts val="1150"/>
        </a:spcAft>
        <a:defRPr lang="en-US" sz="2600" kern="1200">
          <a:solidFill>
            <a:srgbClr val="000000"/>
          </a:solidFill>
          <a:latin typeface="Liberation Sans" pitchFamily="18"/>
        </a:defRPr>
      </a:lvl1pPr>
      <a:lvl2pPr marL="685800" lvl="1" indent="-228600" algn="l" rtl="0" eaLnBrk="0" fontAlgn="base" hangingPunct="0">
        <a:lnSpc>
          <a:spcPct val="90000"/>
        </a:lnSpc>
        <a:spcBef>
          <a:spcPts val="500"/>
        </a:spcBef>
        <a:spcAft>
          <a:spcPct val="0"/>
        </a:spcAft>
        <a:buSzPct val="100000"/>
        <a:buFont typeface="Arial" panose="020B0604020202020204" pitchFamily="34" charset="0"/>
        <a:buChar char="•"/>
        <a:defRPr lang="en-US" sz="2400" kern="1200">
          <a:solidFill>
            <a:srgbClr val="000000"/>
          </a:solidFill>
          <a:latin typeface="Calibri"/>
        </a:defRPr>
      </a:lvl2pPr>
      <a:lvl3pPr marL="1143000" lvl="2" indent="-228600" algn="l" rtl="0" eaLnBrk="0" fontAlgn="base" hangingPunct="0">
        <a:lnSpc>
          <a:spcPct val="90000"/>
        </a:lnSpc>
        <a:spcBef>
          <a:spcPts val="500"/>
        </a:spcBef>
        <a:spcAft>
          <a:spcPct val="0"/>
        </a:spcAft>
        <a:buSzPct val="100000"/>
        <a:buFont typeface="Arial" panose="020B0604020202020204" pitchFamily="34" charset="0"/>
        <a:buChar char="•"/>
        <a:defRPr lang="en-US" sz="2000" kern="1200">
          <a:solidFill>
            <a:srgbClr val="000000"/>
          </a:solidFill>
          <a:latin typeface="Calibri"/>
        </a:defRPr>
      </a:lvl3pPr>
      <a:lvl4pPr marL="1600200" lvl="3" indent="-228600" algn="l" rtl="0" eaLnBrk="0" fontAlgn="base" hangingPunct="0">
        <a:lnSpc>
          <a:spcPct val="90000"/>
        </a:lnSpc>
        <a:spcBef>
          <a:spcPts val="500"/>
        </a:spcBef>
        <a:spcAft>
          <a:spcPct val="0"/>
        </a:spcAft>
        <a:buSzPct val="100000"/>
        <a:buFont typeface="Arial" panose="020B0604020202020204" pitchFamily="34" charset="0"/>
        <a:buChar char="•"/>
        <a:defRPr lang="en-US" kern="1200">
          <a:solidFill>
            <a:srgbClr val="000000"/>
          </a:solidFill>
          <a:latin typeface="Calibri"/>
        </a:defRPr>
      </a:lvl4pPr>
      <a:lvl5pPr marL="2057400" lvl="4" indent="-228600" algn="l" rtl="0" eaLnBrk="0" fontAlgn="base" hangingPunct="0">
        <a:lnSpc>
          <a:spcPct val="90000"/>
        </a:lnSpc>
        <a:spcBef>
          <a:spcPts val="500"/>
        </a:spcBef>
        <a:spcAft>
          <a:spcPct val="0"/>
        </a:spcAft>
        <a:buSzPct val="100000"/>
        <a:buFont typeface="Arial" panose="020B0604020202020204" pitchFamily="34" charset="0"/>
        <a:buChar char="•"/>
        <a:defRPr lang="en-US" kern="1200">
          <a:solidFill>
            <a:srgbClr val="000000"/>
          </a:solidFill>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0A92-52FD-42F8-AB52-493144856466}"/>
              </a:ext>
            </a:extLst>
          </p:cNvPr>
          <p:cNvSpPr txBox="1"/>
          <p:nvPr/>
        </p:nvSpPr>
        <p:spPr>
          <a:xfrm>
            <a:off x="503238" y="215900"/>
            <a:ext cx="7021512"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Alarmni uređaj realizovan pomoću tri tajmera NE555</a:t>
            </a:r>
          </a:p>
        </p:txBody>
      </p:sp>
      <p:sp>
        <p:nvSpPr>
          <p:cNvPr id="4" name="TextBox 3">
            <a:extLst>
              <a:ext uri="{FF2B5EF4-FFF2-40B4-BE49-F238E27FC236}">
                <a16:creationId xmlns:a16="http://schemas.microsoft.com/office/drawing/2014/main" id="{B2D77A64-1222-49E5-AFE9-7B42DD8EE127}"/>
              </a:ext>
            </a:extLst>
          </p:cNvPr>
          <p:cNvSpPr txBox="1"/>
          <p:nvPr/>
        </p:nvSpPr>
        <p:spPr>
          <a:xfrm>
            <a:off x="503238" y="1458899"/>
            <a:ext cx="9419758" cy="923330"/>
          </a:xfrm>
          <a:prstGeom prst="rect">
            <a:avLst/>
          </a:prstGeom>
          <a:noFill/>
        </p:spPr>
        <p:txBody>
          <a:bodyPr wrap="none" rtlCol="0">
            <a:spAutoFit/>
          </a:bodyPr>
          <a:lstStyle/>
          <a:p>
            <a:r>
              <a:rPr lang="sr-Latn-RS" dirty="0"/>
              <a:t>NE555 može da radi u četiri režima – monostabilan, bistabilan, astabilan i kao Šmitovo okidno kolo.</a:t>
            </a:r>
          </a:p>
          <a:p>
            <a:r>
              <a:rPr lang="sr-Latn-RS" dirty="0"/>
              <a:t>U ovom projektu se koriste monostabilan i astabilan režim rada.</a:t>
            </a:r>
          </a:p>
          <a:p>
            <a:endParaRPr lang="en-US" dirty="0"/>
          </a:p>
        </p:txBody>
      </p:sp>
      <p:sp>
        <p:nvSpPr>
          <p:cNvPr id="3" name="Rectangle 2">
            <a:extLst>
              <a:ext uri="{FF2B5EF4-FFF2-40B4-BE49-F238E27FC236}">
                <a16:creationId xmlns:a16="http://schemas.microsoft.com/office/drawing/2014/main" id="{07B3782F-BD1E-4B8B-A70E-ED246911CFE6}"/>
              </a:ext>
            </a:extLst>
          </p:cNvPr>
          <p:cNvSpPr>
            <a:spLocks noChangeArrowheads="1"/>
          </p:cNvSpPr>
          <p:nvPr/>
        </p:nvSpPr>
        <p:spPr bwMode="auto">
          <a:xfrm>
            <a:off x="378393" y="389641"/>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1">
            <a:extLst>
              <a:ext uri="{FF2B5EF4-FFF2-40B4-BE49-F238E27FC236}">
                <a16:creationId xmlns:a16="http://schemas.microsoft.com/office/drawing/2014/main" id="{E398F76E-CC6E-467C-A016-8BABFAF09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677" y="2262686"/>
            <a:ext cx="230505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3F09A75B-5869-4A0B-B1FC-BB49D4A3C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782" y="2186486"/>
            <a:ext cx="26479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s://upload.wikimedia.org/wikipedia/commons/thumb/a/a9/Smitt_hysteresis_graph.svg/1024px-Smitt_hysteresis_graph.svg.png">
            <a:extLst>
              <a:ext uri="{FF2B5EF4-FFF2-40B4-BE49-F238E27FC236}">
                <a16:creationId xmlns:a16="http://schemas.microsoft.com/office/drawing/2014/main" id="{62D2912C-146A-460E-AF50-37A7DEA48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5713" y="1770440"/>
            <a:ext cx="2064067" cy="183632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C4C39171-1AF3-4F35-8864-971DE2B245E2}"/>
              </a:ext>
            </a:extLst>
          </p:cNvPr>
          <p:cNvCxnSpPr/>
          <p:nvPr/>
        </p:nvCxnSpPr>
        <p:spPr>
          <a:xfrm>
            <a:off x="8427720" y="1770440"/>
            <a:ext cx="114300" cy="150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A63F422-55D5-402F-B6B3-B0CFC510FB69}"/>
              </a:ext>
            </a:extLst>
          </p:cNvPr>
          <p:cNvSpPr txBox="1"/>
          <p:nvPr/>
        </p:nvSpPr>
        <p:spPr>
          <a:xfrm>
            <a:off x="7605713" y="3594776"/>
            <a:ext cx="2482346" cy="523220"/>
          </a:xfrm>
          <a:prstGeom prst="rect">
            <a:avLst/>
          </a:prstGeom>
          <a:noFill/>
        </p:spPr>
        <p:txBody>
          <a:bodyPr wrap="none" rtlCol="0">
            <a:spAutoFit/>
          </a:bodyPr>
          <a:lstStyle/>
          <a:p>
            <a:r>
              <a:rPr lang="sr-Latn-RS" sz="1400" dirty="0"/>
              <a:t>Šmitovo kolo teži da ukloni šum</a:t>
            </a:r>
          </a:p>
          <a:p>
            <a:r>
              <a:rPr lang="sr-Latn-RS" sz="1400" dirty="0"/>
              <a:t>iz signala</a:t>
            </a:r>
            <a:endParaRPr lang="en-US" sz="1400" dirty="0"/>
          </a:p>
        </p:txBody>
      </p:sp>
    </p:spTree>
    <p:extLst>
      <p:ext uri="{BB962C8B-B14F-4D97-AF65-F5344CB8AC3E}">
        <p14:creationId xmlns:p14="http://schemas.microsoft.com/office/powerpoint/2010/main" val="394325936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C30A-FE8B-4AA0-B459-B78A2D93AF5F}"/>
              </a:ext>
            </a:extLst>
          </p:cNvPr>
          <p:cNvSpPr txBox="1"/>
          <p:nvPr/>
        </p:nvSpPr>
        <p:spPr>
          <a:xfrm>
            <a:off x="368710" y="230649"/>
            <a:ext cx="7602793"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Izgled kola</a:t>
            </a:r>
          </a:p>
        </p:txBody>
      </p:sp>
      <p:sp>
        <p:nvSpPr>
          <p:cNvPr id="5" name="TextBox 4">
            <a:extLst>
              <a:ext uri="{FF2B5EF4-FFF2-40B4-BE49-F238E27FC236}">
                <a16:creationId xmlns:a16="http://schemas.microsoft.com/office/drawing/2014/main" id="{ACC34D57-6646-40BA-A407-9D80B377F70F}"/>
              </a:ext>
            </a:extLst>
          </p:cNvPr>
          <p:cNvSpPr txBox="1"/>
          <p:nvPr/>
        </p:nvSpPr>
        <p:spPr>
          <a:xfrm>
            <a:off x="-1" y="5024219"/>
            <a:ext cx="10080625" cy="646331"/>
          </a:xfrm>
          <a:prstGeom prst="rect">
            <a:avLst/>
          </a:prstGeom>
          <a:noFill/>
        </p:spPr>
        <p:txBody>
          <a:bodyPr wrap="square">
            <a:spAutoFit/>
          </a:bodyPr>
          <a:lstStyle/>
          <a:p>
            <a:pPr algn="just"/>
            <a:r>
              <a:rPr lang="sr-Latn-CS" sz="1800" dirty="0">
                <a:effectLst/>
                <a:latin typeface="Times New Roman" panose="02020603050405020304" pitchFamily="18" charset="0"/>
                <a:ea typeface="Times New Roman" panose="02020603050405020304" pitchFamily="18" charset="0"/>
              </a:rPr>
              <a:t>Umesto zvučnika na izlaz AMV stavljena je jedna LED dioda koja će signalizirati rad (isprekidanim) svetlenjem.</a:t>
            </a:r>
            <a:endParaRPr lang="en-US" sz="1800" dirty="0">
              <a:effectLst/>
              <a:latin typeface="Times New Roman" panose="02020603050405020304" pitchFamily="18" charset="0"/>
              <a:ea typeface="Times New Roman" panose="02020603050405020304" pitchFamily="18" charset="0"/>
            </a:endParaRPr>
          </a:p>
        </p:txBody>
      </p:sp>
      <p:pic>
        <p:nvPicPr>
          <p:cNvPr id="8194" name="Picture 1">
            <a:extLst>
              <a:ext uri="{FF2B5EF4-FFF2-40B4-BE49-F238E27FC236}">
                <a16:creationId xmlns:a16="http://schemas.microsoft.com/office/drawing/2014/main" id="{36091599-0AD3-4F66-A125-1E31DF440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725" y="1348721"/>
            <a:ext cx="7443172" cy="367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71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7D12-2590-4949-8C67-30E904060DE1}"/>
              </a:ext>
            </a:extLst>
          </p:cNvPr>
          <p:cNvSpPr txBox="1"/>
          <p:nvPr/>
        </p:nvSpPr>
        <p:spPr>
          <a:xfrm>
            <a:off x="368710" y="230649"/>
            <a:ext cx="7602793"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Pitanje</a:t>
            </a:r>
          </a:p>
        </p:txBody>
      </p:sp>
      <p:sp>
        <p:nvSpPr>
          <p:cNvPr id="3" name="TextBox 2">
            <a:extLst>
              <a:ext uri="{FF2B5EF4-FFF2-40B4-BE49-F238E27FC236}">
                <a16:creationId xmlns:a16="http://schemas.microsoft.com/office/drawing/2014/main" id="{25E59D6C-9AF6-4274-AE0A-FE88B384F6A6}"/>
              </a:ext>
            </a:extLst>
          </p:cNvPr>
          <p:cNvSpPr txBox="1"/>
          <p:nvPr/>
        </p:nvSpPr>
        <p:spPr>
          <a:xfrm>
            <a:off x="368710" y="1652954"/>
            <a:ext cx="9658350" cy="2031325"/>
          </a:xfrm>
          <a:prstGeom prst="rect">
            <a:avLst/>
          </a:prstGeom>
          <a:noFill/>
        </p:spPr>
        <p:txBody>
          <a:bodyPr wrap="none" rtlCol="0">
            <a:spAutoFit/>
          </a:bodyPr>
          <a:lstStyle/>
          <a:p>
            <a:r>
              <a:rPr lang="sr-Latn-RS" dirty="0"/>
              <a:t>Ako bismo na izlaz kola (alarmnog sistema) povezali buzzer umesto LED indikatora, da li bismo čuli </a:t>
            </a:r>
          </a:p>
          <a:p>
            <a:r>
              <a:rPr lang="sr-Latn-RS" dirty="0"/>
              <a:t>Pištanje dok kolo proizvodi oscilacije na izlazu</a:t>
            </a:r>
            <a:r>
              <a:rPr lang="en-US" dirty="0"/>
              <a:t>?</a:t>
            </a:r>
          </a:p>
          <a:p>
            <a:endParaRPr lang="sr-Latn-RS" dirty="0"/>
          </a:p>
          <a:p>
            <a:r>
              <a:rPr lang="sr-Latn-RS" dirty="0"/>
              <a:t>zašto</a:t>
            </a:r>
            <a:r>
              <a:rPr lang="en-US" dirty="0"/>
              <a:t>? </a:t>
            </a:r>
          </a:p>
          <a:p>
            <a:endParaRPr lang="en-US" dirty="0"/>
          </a:p>
          <a:p>
            <a:r>
              <a:rPr lang="sr-Latn-RS" dirty="0"/>
              <a:t>Š</a:t>
            </a:r>
            <a:r>
              <a:rPr lang="en-US" dirty="0"/>
              <a:t>ta je </a:t>
            </a:r>
            <a:r>
              <a:rPr lang="en-US" dirty="0" err="1"/>
              <a:t>potrebno</a:t>
            </a:r>
            <a:r>
              <a:rPr lang="en-US" dirty="0"/>
              <a:t> </a:t>
            </a:r>
            <a:r>
              <a:rPr lang="en-US" dirty="0" err="1"/>
              <a:t>promeniti</a:t>
            </a:r>
            <a:r>
              <a:rPr lang="en-US" dirty="0"/>
              <a:t>?</a:t>
            </a:r>
            <a:r>
              <a:rPr lang="sr-Latn-RS" dirty="0"/>
              <a:t> Kakva je frekvencija zvuka</a:t>
            </a:r>
            <a:r>
              <a:rPr lang="en-US" dirty="0"/>
              <a:t> (</a:t>
            </a:r>
            <a:r>
              <a:rPr lang="sr-Latn-RS" dirty="0"/>
              <a:t>č</a:t>
            </a:r>
            <a:r>
              <a:rPr lang="en-US" dirty="0" err="1"/>
              <a:t>ujni</a:t>
            </a:r>
            <a:r>
              <a:rPr lang="en-US" dirty="0"/>
              <a:t> </a:t>
            </a:r>
            <a:r>
              <a:rPr lang="en-US" dirty="0" err="1"/>
              <a:t>opseg</a:t>
            </a:r>
            <a:r>
              <a:rPr lang="en-US" dirty="0"/>
              <a:t>)</a:t>
            </a:r>
            <a:r>
              <a:rPr lang="sr-Latn-RS" dirty="0"/>
              <a:t> </a:t>
            </a:r>
            <a:r>
              <a:rPr lang="en-US" dirty="0"/>
              <a:t>?</a:t>
            </a:r>
            <a:r>
              <a:rPr lang="sr-Latn-RS" dirty="0"/>
              <a:t> Kolika je naša perioda</a:t>
            </a:r>
            <a:r>
              <a:rPr lang="en-US" dirty="0"/>
              <a:t> </a:t>
            </a:r>
            <a:r>
              <a:rPr lang="en-US" dirty="0" err="1"/>
              <a:t>na</a:t>
            </a:r>
            <a:r>
              <a:rPr lang="en-US" dirty="0"/>
              <a:t> </a:t>
            </a:r>
            <a:r>
              <a:rPr lang="en-US" dirty="0" err="1"/>
              <a:t>izlazu</a:t>
            </a:r>
            <a:r>
              <a:rPr lang="en-US" dirty="0"/>
              <a:t>?</a:t>
            </a:r>
          </a:p>
          <a:p>
            <a:r>
              <a:rPr lang="en-US" dirty="0" err="1"/>
              <a:t>Kako</a:t>
            </a:r>
            <a:r>
              <a:rPr lang="en-US" dirty="0"/>
              <a:t> se to reguli</a:t>
            </a:r>
            <a:r>
              <a:rPr lang="sr-Latn-RS" dirty="0"/>
              <a:t>še</a:t>
            </a:r>
            <a:r>
              <a:rPr lang="en-US" dirty="0"/>
              <a:t>?</a:t>
            </a:r>
            <a:endParaRPr lang="sr-Latn-RS" dirty="0"/>
          </a:p>
        </p:txBody>
      </p:sp>
    </p:spTree>
    <p:extLst>
      <p:ext uri="{BB962C8B-B14F-4D97-AF65-F5344CB8AC3E}">
        <p14:creationId xmlns:p14="http://schemas.microsoft.com/office/powerpoint/2010/main" val="427149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060B-8A0B-4D96-9586-2E209EB452AE}"/>
              </a:ext>
            </a:extLst>
          </p:cNvPr>
          <p:cNvSpPr txBox="1"/>
          <p:nvPr/>
        </p:nvSpPr>
        <p:spPr>
          <a:xfrm>
            <a:off x="368710" y="230649"/>
            <a:ext cx="7602793"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Šema kola</a:t>
            </a:r>
          </a:p>
        </p:txBody>
      </p:sp>
      <p:sp>
        <p:nvSpPr>
          <p:cNvPr id="3" name="TextBox 2">
            <a:extLst>
              <a:ext uri="{FF2B5EF4-FFF2-40B4-BE49-F238E27FC236}">
                <a16:creationId xmlns:a16="http://schemas.microsoft.com/office/drawing/2014/main" id="{178DDCA9-0E70-4FD3-A519-A9DEE4D22236}"/>
              </a:ext>
            </a:extLst>
          </p:cNvPr>
          <p:cNvSpPr txBox="1"/>
          <p:nvPr/>
        </p:nvSpPr>
        <p:spPr>
          <a:xfrm>
            <a:off x="553065" y="1533831"/>
            <a:ext cx="2832827" cy="646331"/>
          </a:xfrm>
          <a:prstGeom prst="rect">
            <a:avLst/>
          </a:prstGeom>
          <a:noFill/>
        </p:spPr>
        <p:txBody>
          <a:bodyPr wrap="none" rtlCol="0">
            <a:spAutoFit/>
          </a:bodyPr>
          <a:lstStyle/>
          <a:p>
            <a:r>
              <a:rPr lang="sr-Latn-RS" dirty="0"/>
              <a:t>Kolo se može naći na:</a:t>
            </a:r>
          </a:p>
          <a:p>
            <a:r>
              <a:rPr lang="en-US" sz="1800" u="sng" dirty="0">
                <a:solidFill>
                  <a:srgbClr val="4472C4"/>
                </a:solidFill>
                <a:effectLst/>
                <a:latin typeface="Times New Roman" panose="02020603050405020304" pitchFamily="18" charset="0"/>
                <a:ea typeface="Times New Roman" panose="02020603050405020304" pitchFamily="18" charset="0"/>
              </a:rPr>
              <a:t>http://tinyurl.com/y9mgsx9n</a:t>
            </a:r>
            <a:endParaRPr lang="en-US" dirty="0"/>
          </a:p>
        </p:txBody>
      </p:sp>
    </p:spTree>
    <p:extLst>
      <p:ext uri="{BB962C8B-B14F-4D97-AF65-F5344CB8AC3E}">
        <p14:creationId xmlns:p14="http://schemas.microsoft.com/office/powerpoint/2010/main" val="393057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4EFA48-EC60-4EAF-B9DC-CA98D5CE5703}"/>
              </a:ext>
            </a:extLst>
          </p:cNvPr>
          <p:cNvSpPr txBox="1"/>
          <p:nvPr/>
        </p:nvSpPr>
        <p:spPr>
          <a:xfrm>
            <a:off x="110613" y="201192"/>
            <a:ext cx="7021512"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Električna šema NE555</a:t>
            </a:r>
          </a:p>
        </p:txBody>
      </p:sp>
      <p:pic>
        <p:nvPicPr>
          <p:cNvPr id="7" name="Picture 6">
            <a:extLst>
              <a:ext uri="{FF2B5EF4-FFF2-40B4-BE49-F238E27FC236}">
                <a16:creationId xmlns:a16="http://schemas.microsoft.com/office/drawing/2014/main" id="{C2188965-93EE-4167-86F7-7C60D740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26" y="1447394"/>
            <a:ext cx="3984941" cy="2865445"/>
          </a:xfrm>
          <a:prstGeom prst="rect">
            <a:avLst/>
          </a:prstGeom>
        </p:spPr>
      </p:pic>
      <p:sp>
        <p:nvSpPr>
          <p:cNvPr id="8" name="TextBox 7">
            <a:extLst>
              <a:ext uri="{FF2B5EF4-FFF2-40B4-BE49-F238E27FC236}">
                <a16:creationId xmlns:a16="http://schemas.microsoft.com/office/drawing/2014/main" id="{721A2641-6434-4D42-9DA5-7EFE7C7A38D2}"/>
              </a:ext>
            </a:extLst>
          </p:cNvPr>
          <p:cNvSpPr txBox="1"/>
          <p:nvPr/>
        </p:nvSpPr>
        <p:spPr>
          <a:xfrm>
            <a:off x="4144298" y="1219684"/>
            <a:ext cx="5936328" cy="4801314"/>
          </a:xfrm>
          <a:prstGeom prst="rect">
            <a:avLst/>
          </a:prstGeom>
          <a:noFill/>
        </p:spPr>
        <p:txBody>
          <a:bodyPr wrap="square" rtlCol="0">
            <a:spAutoFit/>
          </a:bodyPr>
          <a:lstStyle/>
          <a:p>
            <a:pPr algn="just"/>
            <a:r>
              <a:rPr lang="sr-Latn-RS" dirty="0"/>
              <a:t>Zeleno: Između napona napajanja Vcc i mase postoji naponski razdelnik koji se sastoji iz tri identična otpornika koji prave dva referentna napona (trećina i dve trećine napona napajanja).</a:t>
            </a:r>
          </a:p>
          <a:p>
            <a:pPr algn="just"/>
            <a:r>
              <a:rPr lang="sr-Latn-RS" dirty="0"/>
              <a:t>Žuto: Komparator čiji je negativan ulaz povezan na viši referentni napon, dok mu je pozitivan ulaz povezan na „Threshold“ pin.</a:t>
            </a:r>
          </a:p>
          <a:p>
            <a:pPr algn="just"/>
            <a:r>
              <a:rPr lang="sr-Latn-RS" dirty="0"/>
              <a:t>Crveno: Komparator čiji je pozitivni ulaz povezan na niži referentni napon, dok mu je negativan ulaz povezan na „</a:t>
            </a:r>
            <a:r>
              <a:rPr lang="en-US" dirty="0"/>
              <a:t>Trigger</a:t>
            </a:r>
            <a:r>
              <a:rPr lang="sr-Latn-RS" dirty="0"/>
              <a:t>“ pin.</a:t>
            </a:r>
          </a:p>
          <a:p>
            <a:pPr algn="just"/>
            <a:r>
              <a:rPr lang="sr-Latn-RS" dirty="0"/>
              <a:t>Ljubičasto: SR flip-flop pamti sta</a:t>
            </a:r>
            <a:r>
              <a:rPr lang="en-US" dirty="0" err="1"/>
              <a:t>nj</a:t>
            </a:r>
            <a:r>
              <a:rPr lang="sr-Latn-RS" dirty="0"/>
              <a:t>e tajmera i kontrolišu ga dva komparatora. RESET pin ga može resetovati nezavisno od izlaza komparatora</a:t>
            </a:r>
          </a:p>
          <a:p>
            <a:pPr algn="just"/>
            <a:r>
              <a:rPr lang="sr-Latn-RS" dirty="0"/>
              <a:t>Roze: Izlazni stepen sa push-pull drajverom koji može dati do 200mA struje</a:t>
            </a:r>
          </a:p>
          <a:p>
            <a:pPr algn="just"/>
            <a:r>
              <a:rPr lang="sr-Latn-RS" dirty="0"/>
              <a:t>Cijan: Tranzistor kojeg uključuje izlaz flip-flopa, spaja „Discharge“ pin na masu.</a:t>
            </a:r>
          </a:p>
          <a:p>
            <a:endParaRPr lang="en-US" dirty="0"/>
          </a:p>
        </p:txBody>
      </p:sp>
    </p:spTree>
    <p:extLst>
      <p:ext uri="{BB962C8B-B14F-4D97-AF65-F5344CB8AC3E}">
        <p14:creationId xmlns:p14="http://schemas.microsoft.com/office/powerpoint/2010/main" val="159746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A2BB854-D5E4-42D1-AE01-824F947DE00D}"/>
              </a:ext>
            </a:extLst>
          </p:cNvPr>
          <p:cNvSpPr txBox="1"/>
          <p:nvPr/>
        </p:nvSpPr>
        <p:spPr>
          <a:xfrm>
            <a:off x="110613" y="201192"/>
            <a:ext cx="7021512" cy="503991"/>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Prvi blok – monostabilni tajmer</a:t>
            </a:r>
            <a:endParaRPr lang="en-US" sz="3570" kern="0" dirty="0">
              <a:solidFill>
                <a:srgbClr val="FFFFFF"/>
              </a:solidFill>
              <a:latin typeface="Liberation Sans" pitchFamily="18"/>
            </a:endParaRPr>
          </a:p>
        </p:txBody>
      </p:sp>
      <p:pic>
        <p:nvPicPr>
          <p:cNvPr id="8" name="Picture 7">
            <a:extLst>
              <a:ext uri="{FF2B5EF4-FFF2-40B4-BE49-F238E27FC236}">
                <a16:creationId xmlns:a16="http://schemas.microsoft.com/office/drawing/2014/main" id="{919693FD-824A-4AF6-A6E8-27BA533A1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45" y="1607575"/>
            <a:ext cx="4624219" cy="3536591"/>
          </a:xfrm>
          <a:prstGeom prst="rect">
            <a:avLst/>
          </a:prstGeom>
        </p:spPr>
      </p:pic>
      <p:sp>
        <p:nvSpPr>
          <p:cNvPr id="12" name="TextBox 11">
            <a:extLst>
              <a:ext uri="{FF2B5EF4-FFF2-40B4-BE49-F238E27FC236}">
                <a16:creationId xmlns:a16="http://schemas.microsoft.com/office/drawing/2014/main" id="{62FF48E1-3FA8-4080-8B40-510EE1E07BD8}"/>
              </a:ext>
            </a:extLst>
          </p:cNvPr>
          <p:cNvSpPr txBox="1"/>
          <p:nvPr/>
        </p:nvSpPr>
        <p:spPr>
          <a:xfrm>
            <a:off x="4959249" y="1200027"/>
            <a:ext cx="5121376" cy="4524315"/>
          </a:xfrm>
          <a:prstGeom prst="rect">
            <a:avLst/>
          </a:prstGeom>
          <a:noFill/>
        </p:spPr>
        <p:txBody>
          <a:bodyPr wrap="square">
            <a:spAutoFit/>
          </a:bodyPr>
          <a:lstStyle/>
          <a:p>
            <a:r>
              <a:rPr lang="en-US" sz="1800" dirty="0" err="1">
                <a:effectLst/>
                <a:latin typeface="Times New Roman" panose="02020603050405020304" pitchFamily="18" charset="0"/>
                <a:ea typeface="Times New Roman" panose="02020603050405020304" pitchFamily="18" charset="0"/>
              </a:rPr>
              <a:t>Napajanje</a:t>
            </a:r>
            <a:r>
              <a:rPr lang="en-US" sz="1800" dirty="0">
                <a:effectLst/>
                <a:latin typeface="Times New Roman" panose="02020603050405020304" pitchFamily="18" charset="0"/>
                <a:ea typeface="Times New Roman" panose="02020603050405020304" pitchFamily="18" charset="0"/>
              </a:rPr>
              <a:t> se </a:t>
            </a:r>
            <a:r>
              <a:rPr lang="en-US" sz="1800" dirty="0" err="1">
                <a:effectLst/>
                <a:latin typeface="Times New Roman" panose="02020603050405020304" pitchFamily="18" charset="0"/>
                <a:ea typeface="Times New Roman" panose="02020603050405020304" pitchFamily="18" charset="0"/>
              </a:rPr>
              <a:t>uključuje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isključuje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jednim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prekidačem</a:t>
            </a:r>
            <a:r>
              <a:rPr lang="en-US" sz="1800" dirty="0">
                <a:effectLst/>
                <a:latin typeface="Times New Roman" panose="02020603050405020304" pitchFamily="18" charset="0"/>
                <a:ea typeface="Times New Roman" panose="02020603050405020304" pitchFamily="18" charset="0"/>
              </a:rPr>
              <a:t> SW1 (</a:t>
            </a:r>
            <a:r>
              <a:rPr lang="en-US" sz="1800" dirty="0" err="1">
                <a:effectLst/>
                <a:latin typeface="Times New Roman" panose="02020603050405020304" pitchFamily="18" charset="0"/>
                <a:ea typeface="Times New Roman" panose="02020603050405020304" pitchFamily="18" charset="0"/>
              </a:rPr>
              <a:t>obele</a:t>
            </a:r>
            <a:r>
              <a:rPr lang="sr-Latn-RS" sz="1800" dirty="0">
                <a:effectLst/>
                <a:latin typeface="Times New Roman" panose="02020603050405020304" pitchFamily="18" charset="0"/>
                <a:ea typeface="Times New Roman" panose="02020603050405020304" pitchFamily="18" charset="0"/>
              </a:rPr>
              <a:t>ženo na slici</a:t>
            </a:r>
            <a:r>
              <a:rPr lang="en-US" sz="1800" dirty="0">
                <a:effectLst/>
                <a:latin typeface="Times New Roman" panose="02020603050405020304" pitchFamily="18" charset="0"/>
                <a:ea typeface="Times New Roman" panose="02020603050405020304" pitchFamily="18" charset="0"/>
              </a:rPr>
              <a:t>), a u </a:t>
            </a:r>
            <a:r>
              <a:rPr lang="en-US" sz="1800" dirty="0" err="1">
                <a:effectLst/>
                <a:latin typeface="Times New Roman" panose="02020603050405020304" pitchFamily="18" charset="0"/>
                <a:ea typeface="Times New Roman" panose="02020603050405020304" pitchFamily="18" charset="0"/>
              </a:rPr>
              <a:t>kolo</a:t>
            </a:r>
            <a:r>
              <a:rPr lang="en-US" sz="1800" dirty="0">
                <a:effectLst/>
                <a:latin typeface="Times New Roman" panose="02020603050405020304" pitchFamily="18" charset="0"/>
                <a:ea typeface="Times New Roman" panose="02020603050405020304" pitchFamily="18" charset="0"/>
              </a:rPr>
              <a:t> je </a:t>
            </a:r>
            <a:r>
              <a:rPr lang="en-US" sz="1800" dirty="0" err="1">
                <a:effectLst/>
                <a:latin typeface="Times New Roman" panose="02020603050405020304" pitchFamily="18" charset="0"/>
                <a:ea typeface="Times New Roman" panose="02020603050405020304" pitchFamily="18" charset="0"/>
              </a:rPr>
              <a:t>dodata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jedna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zelena</a:t>
            </a:r>
            <a:r>
              <a:rPr lang="en-US" sz="1800" dirty="0">
                <a:effectLst/>
                <a:latin typeface="Times New Roman" panose="02020603050405020304" pitchFamily="18" charset="0"/>
                <a:ea typeface="Times New Roman" panose="02020603050405020304" pitchFamily="18" charset="0"/>
              </a:rPr>
              <a:t> LED </a:t>
            </a:r>
            <a:r>
              <a:rPr lang="en-US" sz="1800" dirty="0" err="1">
                <a:effectLst/>
                <a:latin typeface="Times New Roman" panose="02020603050405020304" pitchFamily="18" charset="0"/>
                <a:ea typeface="Times New Roman" panose="02020603050405020304" pitchFamily="18" charset="0"/>
              </a:rPr>
              <a:t>dioda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koja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signalizira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svetlenjem</a:t>
            </a:r>
            <a:r>
              <a:rPr lang="en-US" sz="1800" dirty="0">
                <a:effectLst/>
                <a:latin typeface="Times New Roman" panose="02020603050405020304" pitchFamily="18" charset="0"/>
                <a:ea typeface="Times New Roman" panose="02020603050405020304" pitchFamily="18" charset="0"/>
              </a:rPr>
              <a:t> da li je </a:t>
            </a:r>
            <a:r>
              <a:rPr lang="en-US" sz="1800" dirty="0" err="1">
                <a:effectLst/>
                <a:latin typeface="Times New Roman" panose="02020603050405020304" pitchFamily="18" charset="0"/>
                <a:ea typeface="Times New Roman" panose="02020603050405020304" pitchFamily="18" charset="0"/>
              </a:rPr>
              <a:t>napajanje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uključeno</a:t>
            </a:r>
            <a:r>
              <a:rPr lang="en-US" sz="1800" dirty="0">
                <a:effectLst/>
                <a:latin typeface="Times New Roman" panose="02020603050405020304" pitchFamily="18" charset="0"/>
                <a:ea typeface="Times New Roman" panose="02020603050405020304" pitchFamily="18" charset="0"/>
              </a:rPr>
              <a:t>. Druga </a:t>
            </a:r>
            <a:r>
              <a:rPr lang="en-US" sz="1800" dirty="0" err="1">
                <a:effectLst/>
                <a:latin typeface="Times New Roman" panose="02020603050405020304" pitchFamily="18" charset="0"/>
                <a:ea typeface="Times New Roman" panose="02020603050405020304" pitchFamily="18" charset="0"/>
              </a:rPr>
              <a:t>strana</a:t>
            </a:r>
            <a:r>
              <a:rPr lang="en-US" sz="1800" dirty="0">
                <a:effectLst/>
                <a:latin typeface="Times New Roman" panose="02020603050405020304" pitchFamily="18" charset="0"/>
                <a:ea typeface="Times New Roman" panose="02020603050405020304" pitchFamily="18" charset="0"/>
              </a:rPr>
              <a:t> </a:t>
            </a:r>
            <a:r>
              <a:rPr lang="sr-Latn-RS" sz="1800" dirty="0">
                <a:effectLst/>
                <a:latin typeface="Times New Roman" panose="02020603050405020304" pitchFamily="18" charset="0"/>
                <a:ea typeface="Times New Roman" panose="02020603050405020304" pitchFamily="18" charset="0"/>
              </a:rPr>
              <a:t>prekidača</a:t>
            </a:r>
            <a:r>
              <a:rPr lang="en-US" sz="1800" dirty="0">
                <a:effectLst/>
                <a:latin typeface="Times New Roman" panose="02020603050405020304" pitchFamily="18" charset="0"/>
                <a:ea typeface="Times New Roman" panose="02020603050405020304" pitchFamily="18" charset="0"/>
              </a:rPr>
              <a:t> je </a:t>
            </a:r>
            <a:r>
              <a:rPr lang="en-US" sz="1800" dirty="0" err="1">
                <a:effectLst/>
                <a:latin typeface="Times New Roman" panose="02020603050405020304" pitchFamily="18" charset="0"/>
                <a:ea typeface="Times New Roman" panose="02020603050405020304" pitchFamily="18" charset="0"/>
              </a:rPr>
              <a:t>povezana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triggerom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tajmeru</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na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istom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čvoru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nalazi</a:t>
            </a:r>
            <a:r>
              <a:rPr lang="en-US" sz="1800" dirty="0">
                <a:effectLst/>
                <a:latin typeface="Times New Roman" panose="02020603050405020304" pitchFamily="18" charset="0"/>
                <a:ea typeface="Times New Roman" panose="02020603050405020304" pitchFamily="18" charset="0"/>
              </a:rPr>
              <a:t> se </a:t>
            </a:r>
            <a:r>
              <a:rPr lang="en-US" sz="1800" dirty="0" err="1">
                <a:effectLst/>
                <a:latin typeface="Times New Roman" panose="02020603050405020304" pitchFamily="18" charset="0"/>
                <a:ea typeface="Times New Roman" panose="02020603050405020304" pitchFamily="18" charset="0"/>
              </a:rPr>
              <a:t>jedan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elektrolitski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kondenzator</a:t>
            </a:r>
            <a:r>
              <a:rPr lang="en-US" sz="1800" dirty="0">
                <a:effectLst/>
                <a:latin typeface="Times New Roman" panose="02020603050405020304" pitchFamily="18" charset="0"/>
                <a:ea typeface="Times New Roman" panose="02020603050405020304" pitchFamily="18" charset="0"/>
              </a:rPr>
              <a:t> od 47μF u </a:t>
            </a:r>
            <a:r>
              <a:rPr lang="en-US" sz="1800" dirty="0" err="1">
                <a:effectLst/>
                <a:latin typeface="Times New Roman" panose="02020603050405020304" pitchFamily="18" charset="0"/>
                <a:ea typeface="Times New Roman" panose="02020603050405020304" pitchFamily="18" charset="0"/>
              </a:rPr>
              <a:t>paralelnoj</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vezi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otpronikom</a:t>
            </a:r>
            <a:r>
              <a:rPr lang="en-US" sz="1800" dirty="0">
                <a:effectLst/>
                <a:latin typeface="Times New Roman" panose="02020603050405020304" pitchFamily="18" charset="0"/>
                <a:ea typeface="Times New Roman" panose="02020603050405020304" pitchFamily="18" charset="0"/>
              </a:rPr>
              <a:t> od 100 kΩ. Ova </a:t>
            </a:r>
            <a:r>
              <a:rPr lang="en-US" sz="1800" dirty="0" err="1">
                <a:effectLst/>
                <a:latin typeface="Times New Roman" panose="02020603050405020304" pitchFamily="18" charset="0"/>
                <a:ea typeface="Times New Roman" panose="02020603050405020304" pitchFamily="18" charset="0"/>
              </a:rPr>
              <a:t>paralelna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veza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otpo</a:t>
            </a:r>
            <a:r>
              <a:rPr lang="sr-Latn-RS" sz="1800" dirty="0">
                <a:effectLst/>
                <a:latin typeface="Times New Roman" panose="02020603050405020304" pitchFamily="18" charset="0"/>
                <a:ea typeface="Times New Roman" panose="02020603050405020304" pitchFamily="18" charset="0"/>
              </a:rPr>
              <a:t>r</a:t>
            </a:r>
            <a:r>
              <a:rPr lang="en-US" sz="1800" dirty="0" err="1">
                <a:effectLst/>
                <a:latin typeface="Times New Roman" panose="02020603050405020304" pitchFamily="18" charset="0"/>
                <a:ea typeface="Times New Roman" panose="02020603050405020304" pitchFamily="18" charset="0"/>
              </a:rPr>
              <a:t>nika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kondenzatora</a:t>
            </a:r>
            <a:r>
              <a:rPr lang="en-US" sz="1800" dirty="0">
                <a:effectLst/>
                <a:latin typeface="Times New Roman" panose="02020603050405020304" pitchFamily="18" charset="0"/>
                <a:ea typeface="Times New Roman" panose="02020603050405020304" pitchFamily="18" charset="0"/>
              </a:rPr>
              <a:t> je </a:t>
            </a:r>
            <a:r>
              <a:rPr lang="en-US" sz="1800" dirty="0" err="1">
                <a:effectLst/>
                <a:latin typeface="Times New Roman" panose="02020603050405020304" pitchFamily="18" charset="0"/>
                <a:ea typeface="Times New Roman" panose="02020603050405020304" pitchFamily="18" charset="0"/>
              </a:rPr>
              <a:t>izabrana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tako</a:t>
            </a:r>
            <a:r>
              <a:rPr lang="en-US" sz="1800" dirty="0">
                <a:effectLst/>
                <a:latin typeface="Times New Roman" panose="02020603050405020304" pitchFamily="18" charset="0"/>
                <a:ea typeface="Times New Roman" panose="02020603050405020304" pitchFamily="18" charset="0"/>
              </a:rPr>
              <a:t> da </a:t>
            </a:r>
            <a:r>
              <a:rPr lang="en-US" sz="1800" dirty="0" err="1">
                <a:effectLst/>
                <a:latin typeface="Times New Roman" panose="02020603050405020304" pitchFamily="18" charset="0"/>
                <a:ea typeface="Times New Roman" panose="02020603050405020304" pitchFamily="18" charset="0"/>
              </a:rPr>
              <a:t>sa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vremenskom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konstantom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tajmera</a:t>
            </a:r>
            <a:r>
              <a:rPr lang="en-US" sz="1800" dirty="0">
                <a:effectLst/>
                <a:latin typeface="Times New Roman" panose="02020603050405020304" pitchFamily="18" charset="0"/>
                <a:ea typeface="Times New Roman" panose="02020603050405020304" pitchFamily="18" charset="0"/>
              </a:rPr>
              <a:t> (</a:t>
            </a:r>
            <a:r>
              <a:rPr lang="en-US" sz="1800" i="1" dirty="0">
                <a:solidFill>
                  <a:srgbClr val="222222"/>
                </a:solidFill>
                <a:effectLst/>
                <a:latin typeface="Arial" panose="020B0604020202020204" pitchFamily="34" charset="0"/>
                <a:ea typeface="Times New Roman" panose="02020603050405020304" pitchFamily="18" charset="0"/>
              </a:rPr>
              <a:t>τ </a:t>
            </a:r>
            <a:r>
              <a:rPr lang="en-US" sz="1800" dirty="0">
                <a:solidFill>
                  <a:srgbClr val="222222"/>
                </a:solidFill>
                <a:effectLst/>
                <a:latin typeface="Times New Roman" panose="02020603050405020304" pitchFamily="18" charset="0"/>
                <a:ea typeface="Times New Roman" panose="02020603050405020304" pitchFamily="18" charset="0"/>
              </a:rPr>
              <a:t>= 1.1, </a:t>
            </a:r>
            <a:r>
              <a:rPr lang="en-US" sz="1800" dirty="0" err="1">
                <a:solidFill>
                  <a:srgbClr val="222222"/>
                </a:solidFill>
                <a:effectLst/>
                <a:latin typeface="Times New Roman" panose="02020603050405020304" pitchFamily="18" charset="0"/>
                <a:ea typeface="Times New Roman" panose="02020603050405020304" pitchFamily="18" charset="0"/>
              </a:rPr>
              <a:t>standardizovana</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rPr>
              <a:t>vrednost</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rPr>
              <a:t>pravi</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dirty="0" err="1">
                <a:solidFill>
                  <a:srgbClr val="222222"/>
                </a:solidFill>
                <a:effectLst/>
                <a:latin typeface="Times New Roman" panose="02020603050405020304" pitchFamily="18" charset="0"/>
                <a:ea typeface="Times New Roman" panose="02020603050405020304" pitchFamily="18" charset="0"/>
              </a:rPr>
              <a:t>vreme</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t>
            </a:r>
            <a:r>
              <a:rPr lang="en-US" sz="1800" baseline="-25000"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 τ * R</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 C</a:t>
            </a:r>
            <a:r>
              <a:rPr lang="en-US" sz="1800" baseline="-25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 1.1 * 100k * 47μ , </a:t>
            </a:r>
            <a:r>
              <a:rPr lang="en-US" sz="1800" dirty="0" err="1">
                <a:effectLst/>
                <a:latin typeface="Times New Roman" panose="02020603050405020304" pitchFamily="18" charset="0"/>
                <a:ea typeface="Times New Roman" panose="02020603050405020304" pitchFamily="18" charset="0"/>
              </a:rPr>
              <a:t>koje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ima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vrednost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oko</a:t>
            </a:r>
            <a:r>
              <a:rPr lang="en-US" sz="1800" dirty="0">
                <a:effectLst/>
                <a:latin typeface="Times New Roman" panose="02020603050405020304" pitchFamily="18" charset="0"/>
                <a:ea typeface="Times New Roman" panose="02020603050405020304" pitchFamily="18" charset="0"/>
              </a:rPr>
              <a:t> 5 </a:t>
            </a:r>
            <a:r>
              <a:rPr lang="en-US" sz="1800" dirty="0" err="1">
                <a:effectLst/>
                <a:latin typeface="Times New Roman" panose="02020603050405020304" pitchFamily="18" charset="0"/>
                <a:ea typeface="Times New Roman" panose="02020603050405020304" pitchFamily="18" charset="0"/>
              </a:rPr>
              <a:t>sekundi</a:t>
            </a:r>
            <a:r>
              <a:rPr lang="en-US" sz="1800" dirty="0">
                <a:effectLst/>
                <a:latin typeface="Times New Roman" panose="02020603050405020304" pitchFamily="18" charset="0"/>
                <a:ea typeface="Times New Roman" panose="02020603050405020304" pitchFamily="18" charset="0"/>
              </a:rPr>
              <a:t> (5.17 sec). To je </a:t>
            </a:r>
            <a:r>
              <a:rPr lang="en-US" sz="1800" dirty="0" err="1">
                <a:effectLst/>
                <a:latin typeface="Times New Roman" panose="02020603050405020304" pitchFamily="18" charset="0"/>
                <a:ea typeface="Times New Roman" panose="02020603050405020304" pitchFamily="18" charset="0"/>
              </a:rPr>
              <a:t>vreme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koje</a:t>
            </a:r>
            <a:r>
              <a:rPr lang="en-US" sz="1800" dirty="0">
                <a:effectLst/>
                <a:latin typeface="Times New Roman" panose="02020603050405020304" pitchFamily="18" charset="0"/>
                <a:ea typeface="Times New Roman" panose="02020603050405020304" pitchFamily="18" charset="0"/>
              </a:rPr>
              <a:t> je </a:t>
            </a:r>
            <a:r>
              <a:rPr lang="en-US" sz="1800" dirty="0" err="1">
                <a:effectLst/>
                <a:latin typeface="Times New Roman" panose="02020603050405020304" pitchFamily="18" charset="0"/>
                <a:ea typeface="Times New Roman" panose="02020603050405020304" pitchFamily="18" charset="0"/>
              </a:rPr>
              <a:t>potrebno</a:t>
            </a:r>
            <a:r>
              <a:rPr lang="en-US" sz="1800" dirty="0">
                <a:effectLst/>
                <a:latin typeface="Times New Roman" panose="02020603050405020304" pitchFamily="18" charset="0"/>
                <a:ea typeface="Times New Roman" panose="02020603050405020304" pitchFamily="18" charset="0"/>
              </a:rPr>
              <a:t> da se </a:t>
            </a:r>
            <a:r>
              <a:rPr lang="en-US" sz="1800" dirty="0" err="1">
                <a:effectLst/>
                <a:latin typeface="Times New Roman" panose="02020603050405020304" pitchFamily="18" charset="0"/>
                <a:ea typeface="Times New Roman" panose="02020603050405020304" pitchFamily="18" charset="0"/>
              </a:rPr>
              <a:t>nakon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prekida</a:t>
            </a:r>
            <a:r>
              <a:rPr lang="en-US" sz="1800" dirty="0">
                <a:effectLst/>
                <a:latin typeface="Times New Roman" panose="02020603050405020304" pitchFamily="18" charset="0"/>
                <a:ea typeface="Times New Roman" panose="02020603050405020304" pitchFamily="18" charset="0"/>
              </a:rPr>
              <a:t> kola </a:t>
            </a:r>
            <a:r>
              <a:rPr lang="en-US" sz="1800" dirty="0" err="1">
                <a:effectLst/>
                <a:latin typeface="Times New Roman" panose="02020603050405020304" pitchFamily="18" charset="0"/>
                <a:ea typeface="Times New Roman" panose="02020603050405020304" pitchFamily="18" charset="0"/>
              </a:rPr>
              <a:t>promeni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izlaz</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tajmera</a:t>
            </a:r>
            <a:r>
              <a:rPr lang="en-US" sz="1800" dirty="0">
                <a:effectLst/>
                <a:latin typeface="Times New Roman" panose="02020603050405020304" pitchFamily="18" charset="0"/>
                <a:ea typeface="Times New Roman" panose="02020603050405020304" pitchFamily="18" charset="0"/>
              </a:rPr>
              <a:t>. Signal koji </a:t>
            </a:r>
            <a:r>
              <a:rPr lang="en-US" sz="1800" dirty="0" err="1">
                <a:effectLst/>
                <a:latin typeface="Times New Roman" panose="02020603050405020304" pitchFamily="18" charset="0"/>
                <a:ea typeface="Times New Roman" panose="02020603050405020304" pitchFamily="18" charset="0"/>
              </a:rPr>
              <a:t>triggeruje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okida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tajmer</a:t>
            </a:r>
            <a:r>
              <a:rPr lang="en-US" sz="1800" dirty="0">
                <a:effectLst/>
                <a:latin typeface="Times New Roman" panose="02020603050405020304" pitchFamily="18" charset="0"/>
                <a:ea typeface="Times New Roman" panose="02020603050405020304" pitchFamily="18" charset="0"/>
              </a:rPr>
              <a:t> je </a:t>
            </a:r>
            <a:r>
              <a:rPr lang="sr-Latn-RS" sz="1800" dirty="0">
                <a:effectLst/>
                <a:latin typeface="Times New Roman" panose="02020603050405020304" pitchFamily="18" charset="0"/>
                <a:ea typeface="Times New Roman" panose="02020603050405020304" pitchFamily="18" charset="0"/>
              </a:rPr>
              <a:t>niska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vrednost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logička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nula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što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zaista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jeste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kada</a:t>
            </a:r>
            <a:r>
              <a:rPr lang="en-US" sz="1800" dirty="0">
                <a:effectLst/>
                <a:latin typeface="Times New Roman" panose="02020603050405020304" pitchFamily="18" charset="0"/>
                <a:ea typeface="Times New Roman" panose="02020603050405020304" pitchFamily="18" charset="0"/>
              </a:rPr>
              <a:t> je </a:t>
            </a:r>
            <a:r>
              <a:rPr lang="sr-Latn-RS" sz="1800" dirty="0">
                <a:effectLst/>
                <a:latin typeface="Times New Roman" panose="02020603050405020304" pitchFamily="18" charset="0"/>
                <a:ea typeface="Times New Roman" panose="02020603050405020304" pitchFamily="18" charset="0"/>
              </a:rPr>
              <a:t>prekidač </a:t>
            </a:r>
            <a:r>
              <a:rPr lang="en-US" sz="1800" dirty="0" err="1">
                <a:effectLst/>
                <a:latin typeface="Times New Roman" panose="02020603050405020304" pitchFamily="18" charset="0"/>
                <a:ea typeface="Times New Roman" panose="02020603050405020304" pitchFamily="18" charset="0"/>
              </a:rPr>
              <a:t>otvoren</a:t>
            </a:r>
            <a:r>
              <a:rPr lang="en-US" sz="1800" dirty="0">
                <a:effectLst/>
                <a:latin typeface="Times New Roman" panose="02020603050405020304" pitchFamily="18" charset="0"/>
                <a:ea typeface="Times New Roman" panose="02020603050405020304" pitchFamily="18" charset="0"/>
              </a:rPr>
              <a:t>. </a:t>
            </a:r>
          </a:p>
        </p:txBody>
      </p:sp>
      <p:sp>
        <p:nvSpPr>
          <p:cNvPr id="2" name="TextBox 1">
            <a:extLst>
              <a:ext uri="{FF2B5EF4-FFF2-40B4-BE49-F238E27FC236}">
                <a16:creationId xmlns:a16="http://schemas.microsoft.com/office/drawing/2014/main" id="{895679BF-E594-479D-80E7-2628D84426E4}"/>
              </a:ext>
            </a:extLst>
          </p:cNvPr>
          <p:cNvSpPr txBox="1"/>
          <p:nvPr/>
        </p:nvSpPr>
        <p:spPr>
          <a:xfrm>
            <a:off x="935501" y="3006538"/>
            <a:ext cx="611001" cy="369332"/>
          </a:xfrm>
          <a:prstGeom prst="rect">
            <a:avLst/>
          </a:prstGeom>
          <a:noFill/>
        </p:spPr>
        <p:txBody>
          <a:bodyPr wrap="none" rtlCol="0">
            <a:spAutoFit/>
          </a:bodyPr>
          <a:lstStyle/>
          <a:p>
            <a:r>
              <a:rPr lang="en-US" dirty="0">
                <a:solidFill>
                  <a:schemeClr val="bg1"/>
                </a:solidFill>
              </a:rPr>
              <a:t>SW1</a:t>
            </a:r>
            <a:endParaRPr lang="sr-Latn-RS" dirty="0">
              <a:solidFill>
                <a:schemeClr val="bg1"/>
              </a:solidFill>
            </a:endParaRPr>
          </a:p>
        </p:txBody>
      </p:sp>
      <p:sp>
        <p:nvSpPr>
          <p:cNvPr id="3" name="Oval 2">
            <a:extLst>
              <a:ext uri="{FF2B5EF4-FFF2-40B4-BE49-F238E27FC236}">
                <a16:creationId xmlns:a16="http://schemas.microsoft.com/office/drawing/2014/main" id="{EF958E6E-2D2D-4B60-9DD8-1155E32D5F8D}"/>
              </a:ext>
            </a:extLst>
          </p:cNvPr>
          <p:cNvSpPr/>
          <p:nvPr/>
        </p:nvSpPr>
        <p:spPr>
          <a:xfrm>
            <a:off x="935501" y="2835275"/>
            <a:ext cx="1041010" cy="6183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Tree>
    <p:extLst>
      <p:ext uri="{BB962C8B-B14F-4D97-AF65-F5344CB8AC3E}">
        <p14:creationId xmlns:p14="http://schemas.microsoft.com/office/powerpoint/2010/main" val="392375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A2BB854-D5E4-42D1-AE01-824F947DE00D}"/>
              </a:ext>
            </a:extLst>
          </p:cNvPr>
          <p:cNvSpPr txBox="1"/>
          <p:nvPr/>
        </p:nvSpPr>
        <p:spPr>
          <a:xfrm>
            <a:off x="110613" y="201192"/>
            <a:ext cx="7021512" cy="503991"/>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Prvi blok – monostabilni tajmer</a:t>
            </a:r>
            <a:endParaRPr lang="en-US" sz="3570" kern="0" dirty="0">
              <a:solidFill>
                <a:srgbClr val="FFFFFF"/>
              </a:solidFill>
              <a:latin typeface="Liberation Sans" pitchFamily="18"/>
            </a:endParaRPr>
          </a:p>
        </p:txBody>
      </p:sp>
      <p:sp>
        <p:nvSpPr>
          <p:cNvPr id="12" name="TextBox 11">
            <a:extLst>
              <a:ext uri="{FF2B5EF4-FFF2-40B4-BE49-F238E27FC236}">
                <a16:creationId xmlns:a16="http://schemas.microsoft.com/office/drawing/2014/main" id="{62FF48E1-3FA8-4080-8B40-510EE1E07BD8}"/>
              </a:ext>
            </a:extLst>
          </p:cNvPr>
          <p:cNvSpPr txBox="1"/>
          <p:nvPr/>
        </p:nvSpPr>
        <p:spPr>
          <a:xfrm>
            <a:off x="4939688" y="2247161"/>
            <a:ext cx="5121376" cy="1754326"/>
          </a:xfrm>
          <a:prstGeom prst="rect">
            <a:avLst/>
          </a:prstGeom>
          <a:noFill/>
        </p:spPr>
        <p:txBody>
          <a:bodyPr wrap="square">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sr-Latn-R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Kao što vidimo pri otvaranju prekidača dešava se prekid kola i kondenzator počinje da se prazni, a signal opada eksponencijalno ka nuli što je posledica pražnjenja kondenzatora. Na sledećoj slici videćemo odnos ulaza (trigger, 2. pin) i izlaza (3. pina) pri otvaranju </a:t>
            </a:r>
            <a:r>
              <a:rPr kumimoji="0" lang="en-US" altLang="en-US" sz="18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prekida</a:t>
            </a:r>
            <a:r>
              <a:rPr lang="sr-Latn-RS" altLang="en-US" dirty="0">
                <a:latin typeface="Arial" panose="020B0604020202020204" pitchFamily="34" charset="0"/>
                <a:ea typeface="Times New Roman" panose="02020603050405020304" pitchFamily="18" charset="0"/>
              </a:rPr>
              <a:t>č</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a:t>
            </a:r>
            <a:r>
              <a:rPr kumimoji="0" lang="sr-Latn-R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6E88F590-59D0-49FD-9EC5-4AEA4D79E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12" y="1523846"/>
            <a:ext cx="462623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62A7AFF-0B3E-4BB4-B89E-8EF15CE77043}"/>
              </a:ext>
            </a:extLst>
          </p:cNvPr>
          <p:cNvSpPr txBox="1"/>
          <p:nvPr/>
        </p:nvSpPr>
        <p:spPr>
          <a:xfrm>
            <a:off x="560438" y="1686079"/>
            <a:ext cx="1209367" cy="246221"/>
          </a:xfrm>
          <a:prstGeom prst="rect">
            <a:avLst/>
          </a:prstGeom>
          <a:solidFill>
            <a:schemeClr val="tx1"/>
          </a:solidFill>
        </p:spPr>
        <p:txBody>
          <a:bodyPr wrap="square" rtlCol="0">
            <a:spAutoFit/>
          </a:bodyPr>
          <a:lstStyle/>
          <a:p>
            <a:r>
              <a:rPr lang="sr-Latn-RS" sz="1000" dirty="0">
                <a:solidFill>
                  <a:schemeClr val="bg1"/>
                </a:solidFill>
              </a:rPr>
              <a:t>Prekidač zatvoren</a:t>
            </a:r>
            <a:endParaRPr lang="en-US" sz="1000" dirty="0">
              <a:solidFill>
                <a:schemeClr val="bg1"/>
              </a:solidFill>
            </a:endParaRPr>
          </a:p>
        </p:txBody>
      </p:sp>
      <p:sp>
        <p:nvSpPr>
          <p:cNvPr id="7" name="TextBox 6">
            <a:extLst>
              <a:ext uri="{FF2B5EF4-FFF2-40B4-BE49-F238E27FC236}">
                <a16:creationId xmlns:a16="http://schemas.microsoft.com/office/drawing/2014/main" id="{73FD397F-C4F2-4F77-98CD-95AE4C85C41F}"/>
              </a:ext>
            </a:extLst>
          </p:cNvPr>
          <p:cNvSpPr txBox="1"/>
          <p:nvPr/>
        </p:nvSpPr>
        <p:spPr>
          <a:xfrm>
            <a:off x="3412461" y="2169648"/>
            <a:ext cx="923566" cy="400110"/>
          </a:xfrm>
          <a:prstGeom prst="rect">
            <a:avLst/>
          </a:prstGeom>
          <a:solidFill>
            <a:schemeClr val="tx1"/>
          </a:solidFill>
        </p:spPr>
        <p:txBody>
          <a:bodyPr wrap="square" rtlCol="0">
            <a:spAutoFit/>
          </a:bodyPr>
          <a:lstStyle/>
          <a:p>
            <a:r>
              <a:rPr lang="sr-Latn-RS" sz="1000" dirty="0">
                <a:solidFill>
                  <a:schemeClr val="bg1"/>
                </a:solidFill>
              </a:rPr>
              <a:t>Prekidač otvoren</a:t>
            </a:r>
            <a:endParaRPr lang="en-US" sz="1000" dirty="0">
              <a:solidFill>
                <a:schemeClr val="bg1"/>
              </a:solidFill>
            </a:endParaRPr>
          </a:p>
        </p:txBody>
      </p:sp>
      <p:pic>
        <p:nvPicPr>
          <p:cNvPr id="2051" name="Picture 3">
            <a:extLst>
              <a:ext uri="{FF2B5EF4-FFF2-40B4-BE49-F238E27FC236}">
                <a16:creationId xmlns:a16="http://schemas.microsoft.com/office/drawing/2014/main" id="{271E9746-6E73-48D7-9AB5-82F069445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80" y="3182571"/>
            <a:ext cx="3674960" cy="231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ECF910D-426F-46DE-A988-8F7A17ED301B}"/>
              </a:ext>
            </a:extLst>
          </p:cNvPr>
          <p:cNvSpPr txBox="1"/>
          <p:nvPr/>
        </p:nvSpPr>
        <p:spPr>
          <a:xfrm>
            <a:off x="771680" y="3339073"/>
            <a:ext cx="1209367" cy="246221"/>
          </a:xfrm>
          <a:prstGeom prst="rect">
            <a:avLst/>
          </a:prstGeom>
          <a:solidFill>
            <a:schemeClr val="tx1"/>
          </a:solidFill>
        </p:spPr>
        <p:txBody>
          <a:bodyPr wrap="square" rtlCol="0">
            <a:spAutoFit/>
          </a:bodyPr>
          <a:lstStyle/>
          <a:p>
            <a:r>
              <a:rPr lang="sr-Latn-RS" sz="1000" dirty="0">
                <a:solidFill>
                  <a:schemeClr val="bg1"/>
                </a:solidFill>
              </a:rPr>
              <a:t>Vprekidača (t)</a:t>
            </a:r>
            <a:endParaRPr lang="en-US" sz="1000" dirty="0">
              <a:solidFill>
                <a:schemeClr val="bg1"/>
              </a:solidFill>
            </a:endParaRPr>
          </a:p>
        </p:txBody>
      </p:sp>
      <p:sp>
        <p:nvSpPr>
          <p:cNvPr id="10" name="TextBox 9">
            <a:extLst>
              <a:ext uri="{FF2B5EF4-FFF2-40B4-BE49-F238E27FC236}">
                <a16:creationId xmlns:a16="http://schemas.microsoft.com/office/drawing/2014/main" id="{BE692A6D-D699-4DFA-A3F4-31E011F17D12}"/>
              </a:ext>
            </a:extLst>
          </p:cNvPr>
          <p:cNvSpPr txBox="1"/>
          <p:nvPr/>
        </p:nvSpPr>
        <p:spPr>
          <a:xfrm>
            <a:off x="823451" y="4419169"/>
            <a:ext cx="1209367" cy="246221"/>
          </a:xfrm>
          <a:prstGeom prst="rect">
            <a:avLst/>
          </a:prstGeom>
          <a:solidFill>
            <a:schemeClr val="tx1"/>
          </a:solidFill>
        </p:spPr>
        <p:txBody>
          <a:bodyPr wrap="square" rtlCol="0">
            <a:spAutoFit/>
          </a:bodyPr>
          <a:lstStyle/>
          <a:p>
            <a:r>
              <a:rPr lang="sr-Latn-RS" sz="1000" dirty="0">
                <a:solidFill>
                  <a:schemeClr val="bg1"/>
                </a:solidFill>
              </a:rPr>
              <a:t>Vout1 (t)</a:t>
            </a:r>
            <a:endParaRPr lang="en-US" sz="1000" dirty="0">
              <a:solidFill>
                <a:schemeClr val="bg1"/>
              </a:solidFill>
            </a:endParaRPr>
          </a:p>
        </p:txBody>
      </p:sp>
      <p:sp>
        <p:nvSpPr>
          <p:cNvPr id="4" name="Rectangle 3">
            <a:extLst>
              <a:ext uri="{FF2B5EF4-FFF2-40B4-BE49-F238E27FC236}">
                <a16:creationId xmlns:a16="http://schemas.microsoft.com/office/drawing/2014/main" id="{91BD91CB-580B-4413-BE23-5BFD8B63FF5E}"/>
              </a:ext>
            </a:extLst>
          </p:cNvPr>
          <p:cNvSpPr>
            <a:spLocks noChangeArrowheads="1"/>
          </p:cNvSpPr>
          <p:nvPr/>
        </p:nvSpPr>
        <p:spPr bwMode="auto">
          <a:xfrm>
            <a:off x="0" y="421005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5" name="Straight Arrow Connector 4">
            <a:extLst>
              <a:ext uri="{FF2B5EF4-FFF2-40B4-BE49-F238E27FC236}">
                <a16:creationId xmlns:a16="http://schemas.microsoft.com/office/drawing/2014/main" id="{100CCA92-6754-4EA6-A6D2-D13A897ED762}"/>
              </a:ext>
            </a:extLst>
          </p:cNvPr>
          <p:cNvCxnSpPr>
            <a:cxnSpLocks/>
          </p:cNvCxnSpPr>
          <p:nvPr/>
        </p:nvCxnSpPr>
        <p:spPr>
          <a:xfrm flipH="1">
            <a:off x="4446640" y="3812345"/>
            <a:ext cx="593672" cy="77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3B0809-314A-4283-BB08-26334D2CE0F3}"/>
              </a:ext>
            </a:extLst>
          </p:cNvPr>
          <p:cNvCxnSpPr/>
          <p:nvPr/>
        </p:nvCxnSpPr>
        <p:spPr>
          <a:xfrm flipH="1">
            <a:off x="4515729" y="3896751"/>
            <a:ext cx="2131256" cy="865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7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5206F2-C2F3-473E-B89C-60D7FAA05D0C}"/>
              </a:ext>
            </a:extLst>
          </p:cNvPr>
          <p:cNvSpPr txBox="1"/>
          <p:nvPr/>
        </p:nvSpPr>
        <p:spPr>
          <a:xfrm>
            <a:off x="368710" y="230649"/>
            <a:ext cx="6702801"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Drugi blok – monostabilni tajmer</a:t>
            </a:r>
            <a:endParaRPr lang="en-US" sz="3570" kern="0" dirty="0">
              <a:solidFill>
                <a:srgbClr val="FFFFFF"/>
              </a:solidFill>
              <a:latin typeface="Liberation Sans" pitchFamily="18"/>
            </a:endParaRPr>
          </a:p>
        </p:txBody>
      </p:sp>
      <p:sp>
        <p:nvSpPr>
          <p:cNvPr id="10" name="TextBox 9">
            <a:extLst>
              <a:ext uri="{FF2B5EF4-FFF2-40B4-BE49-F238E27FC236}">
                <a16:creationId xmlns:a16="http://schemas.microsoft.com/office/drawing/2014/main" id="{75457CA2-6D17-4C53-B511-38F953550D93}"/>
              </a:ext>
            </a:extLst>
          </p:cNvPr>
          <p:cNvSpPr txBox="1"/>
          <p:nvPr/>
        </p:nvSpPr>
        <p:spPr>
          <a:xfrm>
            <a:off x="64523" y="1309285"/>
            <a:ext cx="10016101" cy="923330"/>
          </a:xfrm>
          <a:prstGeom prst="rect">
            <a:avLst/>
          </a:prstGeom>
          <a:noFill/>
        </p:spPr>
        <p:txBody>
          <a:bodyPr wrap="square">
            <a:spAutoFit/>
          </a:bodyPr>
          <a:lstStyle/>
          <a:p>
            <a:pPr indent="457200" algn="just">
              <a:spcAft>
                <a:spcPts val="600"/>
              </a:spcAft>
            </a:pPr>
            <a:r>
              <a:rPr lang="sr-Latn-CS" sz="1800" dirty="0">
                <a:effectLst/>
                <a:latin typeface="Times New Roman" panose="02020603050405020304" pitchFamily="18" charset="0"/>
                <a:ea typeface="Times New Roman" panose="02020603050405020304" pitchFamily="18" charset="0"/>
              </a:rPr>
              <a:t>Dalje na izlazu MMV NE 555 vezan je gejt ulaz nMOSFET-a IRF 640. Drejn mosfeta povezan je sa triggerom drugog tajmera koji igra ulogu drugog MMV. Ovaj tajmer ima zadatak da postavi vremenski period za koji će izlaz na tajmeru treba da bude visok.</a:t>
            </a:r>
            <a:endParaRPr lang="en-US"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DFD5CE7A-7861-4F85-9424-CC5359AB4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4" y="2232615"/>
            <a:ext cx="3233122" cy="3437935"/>
          </a:xfrm>
          <a:prstGeom prst="rect">
            <a:avLst/>
          </a:prstGeom>
        </p:spPr>
      </p:pic>
      <p:sp>
        <p:nvSpPr>
          <p:cNvPr id="2" name="Rectangle 2">
            <a:extLst>
              <a:ext uri="{FF2B5EF4-FFF2-40B4-BE49-F238E27FC236}">
                <a16:creationId xmlns:a16="http://schemas.microsoft.com/office/drawing/2014/main" id="{0C56620C-597F-4523-90C4-CAB64458BF66}"/>
              </a:ext>
            </a:extLst>
          </p:cNvPr>
          <p:cNvSpPr>
            <a:spLocks noChangeArrowheads="1"/>
          </p:cNvSpPr>
          <p:nvPr/>
        </p:nvSpPr>
        <p:spPr bwMode="auto">
          <a:xfrm>
            <a:off x="3372431" y="2560773"/>
            <a:ext cx="66436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Potrebno je da, nakon što je prvi tajmer aktiviran (trigerovan, prekidač SW1 je otvoren), signal i dalje radi neki vremenski</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Period, i radiće i neko vreme čak iako se prekidač zatvori.</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Taj vremenski period dobijamo preko T</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2 </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τ</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a:t>
            </a:r>
            <a:r>
              <a:rPr kumimoji="0" lang="de-DE"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6</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a:t>
            </a:r>
            <a:r>
              <a:rPr kumimoji="0" lang="de-DE"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6</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1.1 * 3.6M * 10</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μ </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čime se dobije vrednost od 36 sekundi. Ovako dugačka perioda posledica je jako velikog otpora na otporniku R</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6</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koji iznosi 3.6MΩ. Dakle, kada je izlaz tajmera 1 (V</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out1</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dobio visoku vrednost tada MOSFET provodi i trigeruje tajmer 2. Izlaz drugog MMV (V</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out2</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ima visoku vrednost za vremenski period dokle god je ima i V</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out1 </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tj. dokle god je V</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prekdača</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 OFF režimu, ali još i vremenski period T</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2</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(~36 sec) nakon što V</a:t>
            </a:r>
            <a:r>
              <a:rPr kumimoji="0" lang="sr-Latn-RS" altLang="en-US" sz="12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prekidača</a:t>
            </a:r>
            <a:r>
              <a:rPr kumimoji="0" lang="sr-Latn-R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postane ponovo ON. Ovo se može videti i na narednoj ilustraciji.</a:t>
            </a:r>
            <a:endParaRPr kumimoji="0" lang="sr-Latn-R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5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a:extLst>
              <a:ext uri="{FF2B5EF4-FFF2-40B4-BE49-F238E27FC236}">
                <a16:creationId xmlns:a16="http://schemas.microsoft.com/office/drawing/2014/main" id="{97AFBFEA-E5ED-4F6E-83D6-AD8601B1C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 y="1236116"/>
            <a:ext cx="3367668" cy="221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B45206F2-C2F3-473E-B89C-60D7FAA05D0C}"/>
              </a:ext>
            </a:extLst>
          </p:cNvPr>
          <p:cNvSpPr txBox="1"/>
          <p:nvPr/>
        </p:nvSpPr>
        <p:spPr>
          <a:xfrm>
            <a:off x="368710" y="230649"/>
            <a:ext cx="6702801"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Drugi blok – monostabilni tajmer</a:t>
            </a:r>
            <a:endParaRPr lang="en-US" sz="3570" kern="0" dirty="0">
              <a:solidFill>
                <a:srgbClr val="FFFFFF"/>
              </a:solidFill>
              <a:latin typeface="Liberation Sans" pitchFamily="18"/>
            </a:endParaRPr>
          </a:p>
        </p:txBody>
      </p:sp>
      <p:sp>
        <p:nvSpPr>
          <p:cNvPr id="2" name="Rectangle 2">
            <a:extLst>
              <a:ext uri="{FF2B5EF4-FFF2-40B4-BE49-F238E27FC236}">
                <a16:creationId xmlns:a16="http://schemas.microsoft.com/office/drawing/2014/main" id="{0C56620C-597F-4523-90C4-CAB64458BF66}"/>
              </a:ext>
            </a:extLst>
          </p:cNvPr>
          <p:cNvSpPr>
            <a:spLocks noChangeArrowheads="1"/>
          </p:cNvSpPr>
          <p:nvPr/>
        </p:nvSpPr>
        <p:spPr bwMode="auto">
          <a:xfrm>
            <a:off x="3372431" y="2699272"/>
            <a:ext cx="66436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sr-Latn-RS" sz="1800" dirty="0">
                <a:effectLst/>
                <a:latin typeface="Times New Roman" panose="02020603050405020304" pitchFamily="18" charset="0"/>
                <a:ea typeface="Times New Roman" panose="02020603050405020304" pitchFamily="18" charset="0"/>
              </a:rPr>
              <a:t>Dalje se izlaz drugog tajmera  vezuje na reset (4. pin) trećeg tajmera koji igra ulogu AMV – Astabilnog Multivibratora. Ovaj tajmer ima zadatak da za vremenski period za koji je izlaz drugog MMV visok pravi isprekidani signal (visok pa nizak naizmenično) na svom izlazu (V</a:t>
            </a:r>
            <a:r>
              <a:rPr lang="sr-Latn-RS" sz="1800" baseline="-25000" dirty="0">
                <a:effectLst/>
                <a:latin typeface="Times New Roman" panose="02020603050405020304" pitchFamily="18" charset="0"/>
                <a:ea typeface="Times New Roman" panose="02020603050405020304" pitchFamily="18" charset="0"/>
              </a:rPr>
              <a:t>out3</a:t>
            </a:r>
            <a:r>
              <a:rPr lang="sr-Latn-RS" sz="1800" dirty="0">
                <a:effectLst/>
                <a:latin typeface="Times New Roman" panose="02020603050405020304" pitchFamily="18" charset="0"/>
                <a:ea typeface="Times New Roman" panose="02020603050405020304" pitchFamily="18" charset="0"/>
              </a:rPr>
              <a:t>), a kada je V</a:t>
            </a:r>
            <a:r>
              <a:rPr lang="sr-Latn-RS" sz="1800" baseline="-25000" dirty="0">
                <a:effectLst/>
                <a:latin typeface="Times New Roman" panose="02020603050405020304" pitchFamily="18" charset="0"/>
                <a:ea typeface="Times New Roman" panose="02020603050405020304" pitchFamily="18" charset="0"/>
              </a:rPr>
              <a:t>out2</a:t>
            </a:r>
            <a:r>
              <a:rPr lang="sr-Latn-RS" sz="1800" dirty="0">
                <a:effectLst/>
                <a:latin typeface="Times New Roman" panose="02020603050405020304" pitchFamily="18" charset="0"/>
                <a:ea typeface="Times New Roman" panose="02020603050405020304" pitchFamily="18" charset="0"/>
              </a:rPr>
              <a:t> nizak onda je i V</a:t>
            </a:r>
            <a:r>
              <a:rPr lang="sr-Latn-RS" sz="1800" baseline="-25000" dirty="0">
                <a:effectLst/>
                <a:latin typeface="Times New Roman" panose="02020603050405020304" pitchFamily="18" charset="0"/>
                <a:ea typeface="Times New Roman" panose="02020603050405020304" pitchFamily="18" charset="0"/>
              </a:rPr>
              <a:t>out3</a:t>
            </a:r>
            <a:r>
              <a:rPr lang="sr-Latn-RS" sz="1800" dirty="0">
                <a:effectLst/>
                <a:latin typeface="Times New Roman" panose="02020603050405020304" pitchFamily="18" charset="0"/>
                <a:ea typeface="Times New Roman" panose="02020603050405020304" pitchFamily="18" charset="0"/>
              </a:rPr>
              <a:t> nizak. </a:t>
            </a:r>
            <a:endParaRPr lang="en-US" sz="1800" dirty="0">
              <a:effectLst/>
              <a:latin typeface="Times New Roman" panose="02020603050405020304" pitchFamily="18" charset="0"/>
              <a:ea typeface="Times New Roman" panose="02020603050405020304" pitchFamily="18" charset="0"/>
            </a:endParaRPr>
          </a:p>
        </p:txBody>
      </p:sp>
      <p:pic>
        <p:nvPicPr>
          <p:cNvPr id="6146" name="Picture 2">
            <a:extLst>
              <a:ext uri="{FF2B5EF4-FFF2-40B4-BE49-F238E27FC236}">
                <a16:creationId xmlns:a16="http://schemas.microsoft.com/office/drawing/2014/main" id="{26334E96-8973-4F5A-BDB1-F43C3200A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86999"/>
            <a:ext cx="3367668" cy="218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5D422C0-0FE4-41BE-A9C8-5C6E80E24D0E}"/>
              </a:ext>
            </a:extLst>
          </p:cNvPr>
          <p:cNvSpPr txBox="1"/>
          <p:nvPr/>
        </p:nvSpPr>
        <p:spPr>
          <a:xfrm>
            <a:off x="78507" y="1377538"/>
            <a:ext cx="909636" cy="246221"/>
          </a:xfrm>
          <a:prstGeom prst="rect">
            <a:avLst/>
          </a:prstGeom>
          <a:solidFill>
            <a:schemeClr val="tx1"/>
          </a:solidFill>
        </p:spPr>
        <p:txBody>
          <a:bodyPr wrap="square" rtlCol="0">
            <a:spAutoFit/>
          </a:bodyPr>
          <a:lstStyle/>
          <a:p>
            <a:r>
              <a:rPr lang="sr-Latn-RS" sz="1000" dirty="0">
                <a:solidFill>
                  <a:schemeClr val="bg1"/>
                </a:solidFill>
              </a:rPr>
              <a:t>Vprekidača (t)</a:t>
            </a:r>
            <a:endParaRPr lang="en-US" sz="1000" dirty="0">
              <a:solidFill>
                <a:schemeClr val="bg1"/>
              </a:solidFill>
            </a:endParaRPr>
          </a:p>
        </p:txBody>
      </p:sp>
      <p:sp>
        <p:nvSpPr>
          <p:cNvPr id="9" name="TextBox 8">
            <a:extLst>
              <a:ext uri="{FF2B5EF4-FFF2-40B4-BE49-F238E27FC236}">
                <a16:creationId xmlns:a16="http://schemas.microsoft.com/office/drawing/2014/main" id="{4034979F-3DD9-4F3F-A9EF-0C2B91B539B7}"/>
              </a:ext>
            </a:extLst>
          </p:cNvPr>
          <p:cNvSpPr txBox="1"/>
          <p:nvPr/>
        </p:nvSpPr>
        <p:spPr>
          <a:xfrm>
            <a:off x="4764" y="3521101"/>
            <a:ext cx="1209367" cy="246221"/>
          </a:xfrm>
          <a:prstGeom prst="rect">
            <a:avLst/>
          </a:prstGeom>
          <a:solidFill>
            <a:schemeClr val="tx1"/>
          </a:solidFill>
        </p:spPr>
        <p:txBody>
          <a:bodyPr wrap="square" rtlCol="0">
            <a:spAutoFit/>
          </a:bodyPr>
          <a:lstStyle/>
          <a:p>
            <a:r>
              <a:rPr lang="sr-Latn-RS" sz="1000" dirty="0">
                <a:solidFill>
                  <a:schemeClr val="bg1"/>
                </a:solidFill>
              </a:rPr>
              <a:t>Vprekidača (t)</a:t>
            </a:r>
            <a:endParaRPr lang="en-US" sz="1000" dirty="0">
              <a:solidFill>
                <a:schemeClr val="bg1"/>
              </a:solidFill>
            </a:endParaRPr>
          </a:p>
        </p:txBody>
      </p:sp>
    </p:spTree>
    <p:extLst>
      <p:ext uri="{BB962C8B-B14F-4D97-AF65-F5344CB8AC3E}">
        <p14:creationId xmlns:p14="http://schemas.microsoft.com/office/powerpoint/2010/main" val="74111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819479-3B63-4502-B1F2-40960C45B02C}"/>
              </a:ext>
            </a:extLst>
          </p:cNvPr>
          <p:cNvSpPr txBox="1"/>
          <p:nvPr/>
        </p:nvSpPr>
        <p:spPr>
          <a:xfrm>
            <a:off x="368710" y="230649"/>
            <a:ext cx="6924367"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Treći blok – astabilni multivibrator</a:t>
            </a:r>
            <a:endParaRPr lang="en-US" sz="3570" kern="0" dirty="0">
              <a:solidFill>
                <a:srgbClr val="FFFFFF"/>
              </a:solidFill>
              <a:latin typeface="Liberation Sans" pitchFamily="18"/>
            </a:endParaRPr>
          </a:p>
        </p:txBody>
      </p:sp>
      <p:pic>
        <p:nvPicPr>
          <p:cNvPr id="6" name="Picture 5">
            <a:extLst>
              <a:ext uri="{FF2B5EF4-FFF2-40B4-BE49-F238E27FC236}">
                <a16:creationId xmlns:a16="http://schemas.microsoft.com/office/drawing/2014/main" id="{373DA7D3-FFB9-4D7D-940C-3392DDDF6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0008"/>
            <a:ext cx="3618629" cy="4139893"/>
          </a:xfrm>
          <a:prstGeom prst="rect">
            <a:avLst/>
          </a:prstGeom>
        </p:spPr>
      </p:pic>
      <p:sp>
        <p:nvSpPr>
          <p:cNvPr id="7" name="Rectangle 2">
            <a:extLst>
              <a:ext uri="{FF2B5EF4-FFF2-40B4-BE49-F238E27FC236}">
                <a16:creationId xmlns:a16="http://schemas.microsoft.com/office/drawing/2014/main" id="{21D4FF53-0FF2-4960-AA9B-BDDD205972C8}"/>
              </a:ext>
            </a:extLst>
          </p:cNvPr>
          <p:cNvSpPr>
            <a:spLocks noChangeArrowheads="1"/>
          </p:cNvSpPr>
          <p:nvPr/>
        </p:nvSpPr>
        <p:spPr bwMode="auto">
          <a:xfrm>
            <a:off x="3830893" y="1928212"/>
            <a:ext cx="6115153" cy="238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algn="just">
              <a:spcAft>
                <a:spcPts val="600"/>
              </a:spcAft>
            </a:pPr>
            <a:r>
              <a:rPr lang="sr-Latn-CS" sz="1800" dirty="0">
                <a:effectLst/>
                <a:latin typeface="Times New Roman" panose="02020603050405020304" pitchFamily="18" charset="0"/>
                <a:ea typeface="Times New Roman" panose="02020603050405020304" pitchFamily="18" charset="0"/>
              </a:rPr>
              <a:t>Nizak nivo signala V</a:t>
            </a:r>
            <a:r>
              <a:rPr lang="sr-Latn-CS" sz="1800" baseline="-25000" dirty="0">
                <a:effectLst/>
                <a:latin typeface="Times New Roman" panose="02020603050405020304" pitchFamily="18" charset="0"/>
                <a:ea typeface="Times New Roman" panose="02020603050405020304" pitchFamily="18" charset="0"/>
              </a:rPr>
              <a:t>out3</a:t>
            </a:r>
            <a:r>
              <a:rPr lang="sr-Latn-CS" sz="1800" dirty="0">
                <a:effectLst/>
                <a:latin typeface="Times New Roman" panose="02020603050405020304" pitchFamily="18" charset="0"/>
                <a:ea typeface="Times New Roman" panose="02020603050405020304" pitchFamily="18" charset="0"/>
              </a:rPr>
              <a:t> imaće trajanje T</a:t>
            </a:r>
            <a:r>
              <a:rPr lang="sr-Latn-CS" sz="1800" baseline="-25000" dirty="0">
                <a:effectLst/>
                <a:latin typeface="Times New Roman" panose="02020603050405020304" pitchFamily="18" charset="0"/>
                <a:ea typeface="Times New Roman" panose="02020603050405020304" pitchFamily="18" charset="0"/>
              </a:rPr>
              <a:t>s3</a:t>
            </a:r>
            <a:r>
              <a:rPr lang="sr-Latn-CS" sz="1800" dirty="0">
                <a:effectLst/>
                <a:latin typeface="Times New Roman" panose="02020603050405020304" pitchFamily="18" charset="0"/>
                <a:ea typeface="Times New Roman" panose="02020603050405020304" pitchFamily="18" charset="0"/>
              </a:rPr>
              <a:t> = 0.7 * </a:t>
            </a:r>
            <a:r>
              <a:rPr lang="en-US" sz="1800" dirty="0">
                <a:effectLst/>
                <a:latin typeface="Times New Roman" panose="02020603050405020304" pitchFamily="18" charset="0"/>
                <a:ea typeface="Times New Roman" panose="02020603050405020304" pitchFamily="18" charset="0"/>
              </a:rPr>
              <a:t>R</a:t>
            </a:r>
            <a:r>
              <a:rPr lang="sr-Latn-CS" sz="1800" baseline="-25000" dirty="0">
                <a:effectLst/>
                <a:latin typeface="Times New Roman" panose="02020603050405020304" pitchFamily="18" charset="0"/>
                <a:ea typeface="Times New Roman" panose="02020603050405020304" pitchFamily="18" charset="0"/>
              </a:rPr>
              <a:t>8</a:t>
            </a:r>
            <a:r>
              <a:rPr lang="sr-Latn-CS" sz="1800"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C</a:t>
            </a:r>
            <a:r>
              <a:rPr lang="sr-Latn-CS" sz="1800" baseline="-25000" dirty="0">
                <a:effectLst/>
                <a:latin typeface="Times New Roman" panose="02020603050405020304" pitchFamily="18" charset="0"/>
                <a:ea typeface="Times New Roman" panose="02020603050405020304" pitchFamily="18" charset="0"/>
              </a:rPr>
              <a:t>8 </a:t>
            </a:r>
            <a:r>
              <a:rPr lang="sr-Latn-CS" sz="1800" dirty="0">
                <a:effectLst/>
                <a:latin typeface="Times New Roman" panose="02020603050405020304" pitchFamily="18" charset="0"/>
                <a:ea typeface="Times New Roman" panose="02020603050405020304" pitchFamily="18" charset="0"/>
              </a:rPr>
              <a:t>=</a:t>
            </a:r>
            <a:r>
              <a:rPr lang="sr-Latn-CS" sz="1800" baseline="-25000" dirty="0">
                <a:effectLst/>
                <a:latin typeface="Times New Roman" panose="02020603050405020304" pitchFamily="18" charset="0"/>
                <a:ea typeface="Times New Roman" panose="02020603050405020304" pitchFamily="18" charset="0"/>
              </a:rPr>
              <a:t> </a:t>
            </a:r>
            <a:r>
              <a:rPr lang="sr-Latn-CS" sz="1800" dirty="0">
                <a:effectLst/>
                <a:latin typeface="Times New Roman" panose="02020603050405020304" pitchFamily="18" charset="0"/>
                <a:ea typeface="Times New Roman" panose="02020603050405020304" pitchFamily="18" charset="0"/>
              </a:rPr>
              <a:t>0.7 * 30K * 47</a:t>
            </a:r>
            <a:r>
              <a:rPr lang="en-US" sz="1800" dirty="0">
                <a:effectLst/>
                <a:latin typeface="Times New Roman" panose="02020603050405020304" pitchFamily="18" charset="0"/>
                <a:ea typeface="Times New Roman" panose="02020603050405020304" pitchFamily="18" charset="0"/>
              </a:rPr>
              <a:t>μ</a:t>
            </a:r>
            <a:r>
              <a:rPr lang="sr-Latn-CS" sz="1800" dirty="0">
                <a:effectLst/>
                <a:latin typeface="Times New Roman" panose="02020603050405020304" pitchFamily="18" charset="0"/>
                <a:ea typeface="Times New Roman" panose="02020603050405020304" pitchFamily="18" charset="0"/>
              </a:rPr>
              <a:t> = 0.987</a:t>
            </a:r>
            <a:r>
              <a:rPr lang="en-US" sz="1800" dirty="0">
                <a:effectLst/>
                <a:latin typeface="Times New Roman" panose="02020603050405020304" pitchFamily="18" charset="0"/>
                <a:ea typeface="Times New Roman" panose="02020603050405020304" pitchFamily="18" charset="0"/>
              </a:rPr>
              <a:t>sec</a:t>
            </a:r>
            <a:r>
              <a:rPr lang="sr-Latn-CS" sz="1800" dirty="0">
                <a:effectLst/>
                <a:latin typeface="Times New Roman" panose="02020603050405020304" pitchFamily="18" charset="0"/>
                <a:ea typeface="Times New Roman" panose="02020603050405020304" pitchFamily="18" charset="0"/>
              </a:rPr>
              <a:t> ~ </a:t>
            </a:r>
            <a:r>
              <a:rPr lang="sr-Latn-CS" sz="1800" b="1" dirty="0">
                <a:effectLst/>
                <a:latin typeface="Times New Roman" panose="02020603050405020304" pitchFamily="18" charset="0"/>
                <a:ea typeface="Times New Roman" panose="02020603050405020304" pitchFamily="18" charset="0"/>
              </a:rPr>
              <a:t>1 </a:t>
            </a:r>
            <a:r>
              <a:rPr lang="en-US" sz="1800" b="1" dirty="0">
                <a:effectLst/>
                <a:latin typeface="Times New Roman" panose="02020603050405020304" pitchFamily="18" charset="0"/>
                <a:ea typeface="Times New Roman" panose="02020603050405020304" pitchFamily="18" charset="0"/>
              </a:rPr>
              <a:t>sec</a:t>
            </a:r>
            <a:r>
              <a:rPr lang="sr-Latn-C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Dok</a:t>
            </a:r>
            <a:r>
              <a:rPr lang="en-US" sz="1800" dirty="0">
                <a:effectLst/>
                <a:latin typeface="Times New Roman" panose="02020603050405020304" pitchFamily="18" charset="0"/>
                <a:ea typeface="Times New Roman" panose="02020603050405020304" pitchFamily="18" charset="0"/>
              </a:rPr>
              <a:t> </a:t>
            </a:r>
            <a:r>
              <a:rPr lang="sr-Latn-RS" sz="1800" dirty="0">
                <a:effectLst/>
                <a:latin typeface="Times New Roman" panose="02020603050405020304" pitchFamily="18" charset="0"/>
                <a:ea typeface="Times New Roman" panose="02020603050405020304" pitchFamily="18" charset="0"/>
              </a:rPr>
              <a:t>će visok nivo imati trajanje od T</a:t>
            </a:r>
            <a:r>
              <a:rPr lang="sr-Latn-RS" sz="1800" baseline="-25000" dirty="0">
                <a:effectLst/>
                <a:latin typeface="Times New Roman" panose="02020603050405020304" pitchFamily="18" charset="0"/>
                <a:ea typeface="Times New Roman" panose="02020603050405020304" pitchFamily="18" charset="0"/>
              </a:rPr>
              <a:t>m3</a:t>
            </a:r>
            <a:r>
              <a:rPr lang="sr-Latn-RS" sz="1800" dirty="0">
                <a:effectLst/>
                <a:latin typeface="Times New Roman" panose="02020603050405020304" pitchFamily="18" charset="0"/>
                <a:ea typeface="Times New Roman" panose="02020603050405020304" pitchFamily="18" charset="0"/>
              </a:rPr>
              <a:t> </a:t>
            </a:r>
            <a:r>
              <a:rPr lang="sr-Latn-CS" sz="1800" dirty="0">
                <a:effectLst/>
                <a:latin typeface="Times New Roman" panose="02020603050405020304" pitchFamily="18" charset="0"/>
                <a:ea typeface="Times New Roman" panose="02020603050405020304" pitchFamily="18" charset="0"/>
              </a:rPr>
              <a:t>= 0.7 * (</a:t>
            </a:r>
            <a:r>
              <a:rPr lang="en-US" sz="1800" dirty="0">
                <a:effectLst/>
                <a:latin typeface="Times New Roman" panose="02020603050405020304" pitchFamily="18" charset="0"/>
                <a:ea typeface="Times New Roman" panose="02020603050405020304" pitchFamily="18" charset="0"/>
              </a:rPr>
              <a:t>R</a:t>
            </a:r>
            <a:r>
              <a:rPr lang="sr-Latn-CS" sz="1800" baseline="-25000" dirty="0">
                <a:effectLst/>
                <a:latin typeface="Times New Roman" panose="02020603050405020304" pitchFamily="18" charset="0"/>
                <a:ea typeface="Times New Roman" panose="02020603050405020304" pitchFamily="18" charset="0"/>
              </a:rPr>
              <a:t>8</a:t>
            </a:r>
            <a:r>
              <a:rPr lang="sr-Latn-CS" sz="1800" dirty="0">
                <a:effectLst/>
                <a:latin typeface="Times New Roman" panose="02020603050405020304" pitchFamily="18" charset="0"/>
                <a:ea typeface="Times New Roman" panose="02020603050405020304" pitchFamily="18" charset="0"/>
              </a:rPr>
              <a:t>+R</a:t>
            </a:r>
            <a:r>
              <a:rPr lang="sr-Latn-CS" sz="1800" baseline="-25000" dirty="0">
                <a:effectLst/>
                <a:latin typeface="Times New Roman" panose="02020603050405020304" pitchFamily="18" charset="0"/>
                <a:ea typeface="Times New Roman" panose="02020603050405020304" pitchFamily="18" charset="0"/>
              </a:rPr>
              <a:t>7</a:t>
            </a:r>
            <a:r>
              <a:rPr lang="sr-Latn-CS" sz="1800" dirty="0">
                <a:effectLst/>
                <a:latin typeface="Times New Roman" panose="02020603050405020304" pitchFamily="18" charset="0"/>
                <a:ea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rPr>
              <a:t>C</a:t>
            </a:r>
            <a:r>
              <a:rPr lang="sr-Latn-CS" sz="1800" baseline="-25000" dirty="0">
                <a:effectLst/>
                <a:latin typeface="Times New Roman" panose="02020603050405020304" pitchFamily="18" charset="0"/>
                <a:ea typeface="Times New Roman" panose="02020603050405020304" pitchFamily="18" charset="0"/>
              </a:rPr>
              <a:t>8 </a:t>
            </a:r>
            <a:r>
              <a:rPr lang="sr-Latn-CS" sz="1800" dirty="0">
                <a:effectLst/>
                <a:latin typeface="Times New Roman" panose="02020603050405020304" pitchFamily="18" charset="0"/>
                <a:ea typeface="Times New Roman" panose="02020603050405020304" pitchFamily="18" charset="0"/>
              </a:rPr>
              <a:t>=</a:t>
            </a:r>
            <a:r>
              <a:rPr lang="sr-Latn-CS" sz="1800" baseline="-25000" dirty="0">
                <a:effectLst/>
                <a:latin typeface="Times New Roman" panose="02020603050405020304" pitchFamily="18" charset="0"/>
                <a:ea typeface="Times New Roman" panose="02020603050405020304" pitchFamily="18" charset="0"/>
              </a:rPr>
              <a:t> </a:t>
            </a:r>
            <a:r>
              <a:rPr lang="sr-Latn-CS" sz="1800" dirty="0">
                <a:effectLst/>
                <a:latin typeface="Times New Roman" panose="02020603050405020304" pitchFamily="18" charset="0"/>
                <a:ea typeface="Times New Roman" panose="02020603050405020304" pitchFamily="18" charset="0"/>
              </a:rPr>
              <a:t>0.7 * 40K * 47</a:t>
            </a:r>
            <a:r>
              <a:rPr lang="en-US" sz="1800" dirty="0">
                <a:effectLst/>
                <a:latin typeface="Times New Roman" panose="02020603050405020304" pitchFamily="18" charset="0"/>
                <a:ea typeface="Times New Roman" panose="02020603050405020304" pitchFamily="18" charset="0"/>
              </a:rPr>
              <a:t>μ</a:t>
            </a:r>
            <a:r>
              <a:rPr lang="sr-Latn-CS" sz="1800" dirty="0">
                <a:effectLst/>
                <a:latin typeface="Times New Roman" panose="02020603050405020304" pitchFamily="18" charset="0"/>
                <a:ea typeface="Times New Roman" panose="02020603050405020304" pitchFamily="18" charset="0"/>
              </a:rPr>
              <a:t> = 1.316sec ~ </a:t>
            </a:r>
            <a:r>
              <a:rPr lang="sr-Latn-CS" sz="1800" b="1" dirty="0">
                <a:effectLst/>
                <a:latin typeface="Times New Roman" panose="02020603050405020304" pitchFamily="18" charset="0"/>
                <a:ea typeface="Times New Roman" panose="02020603050405020304" pitchFamily="18" charset="0"/>
              </a:rPr>
              <a:t>1,3 sec</a:t>
            </a:r>
            <a:endParaRPr lang="en-US" sz="1800" dirty="0">
              <a:effectLst/>
              <a:latin typeface="Times New Roman" panose="02020603050405020304" pitchFamily="18" charset="0"/>
              <a:ea typeface="Times New Roman" panose="02020603050405020304" pitchFamily="18" charset="0"/>
            </a:endParaRPr>
          </a:p>
          <a:p>
            <a:pPr indent="457200" algn="just">
              <a:spcAft>
                <a:spcPts val="600"/>
              </a:spcAft>
            </a:pPr>
            <a:r>
              <a:rPr lang="sr-Latn-CS" sz="1800" dirty="0">
                <a:effectLst/>
                <a:latin typeface="Times New Roman" panose="02020603050405020304" pitchFamily="18" charset="0"/>
                <a:ea typeface="Times New Roman" panose="02020603050405020304" pitchFamily="18" charset="0"/>
              </a:rPr>
              <a:t>Na izlaz samog kola vezan je jedan zvučnik buzzer koji bi trebao da proizvodi isprekidani zvuk po gore navedenim uslovima. Na sledećoj ilustraciji imaćemo odnos tri signala (V</a:t>
            </a:r>
            <a:r>
              <a:rPr lang="sr-Latn-CS" sz="1800" baseline="-25000" dirty="0">
                <a:effectLst/>
                <a:latin typeface="Times New Roman" panose="02020603050405020304" pitchFamily="18" charset="0"/>
                <a:ea typeface="Times New Roman" panose="02020603050405020304" pitchFamily="18" charset="0"/>
              </a:rPr>
              <a:t>prekidača</a:t>
            </a:r>
            <a:r>
              <a:rPr lang="sr-Latn-CS" sz="1800" dirty="0">
                <a:effectLst/>
                <a:latin typeface="Times New Roman" panose="02020603050405020304" pitchFamily="18" charset="0"/>
                <a:ea typeface="Times New Roman" panose="02020603050405020304" pitchFamily="18" charset="0"/>
              </a:rPr>
              <a:t>, V</a:t>
            </a:r>
            <a:r>
              <a:rPr lang="sr-Latn-CS" sz="1800" baseline="-25000" dirty="0">
                <a:effectLst/>
                <a:latin typeface="Times New Roman" panose="02020603050405020304" pitchFamily="18" charset="0"/>
                <a:ea typeface="Times New Roman" panose="02020603050405020304" pitchFamily="18" charset="0"/>
              </a:rPr>
              <a:t>out2</a:t>
            </a:r>
            <a:r>
              <a:rPr lang="sr-Latn-CS" sz="1800" dirty="0">
                <a:effectLst/>
                <a:latin typeface="Times New Roman" panose="02020603050405020304" pitchFamily="18" charset="0"/>
                <a:ea typeface="Times New Roman" panose="02020603050405020304" pitchFamily="18" charset="0"/>
              </a:rPr>
              <a:t> i V</a:t>
            </a:r>
            <a:r>
              <a:rPr lang="sr-Latn-CS" sz="1800" baseline="-25000" dirty="0">
                <a:effectLst/>
                <a:latin typeface="Times New Roman" panose="02020603050405020304" pitchFamily="18" charset="0"/>
                <a:ea typeface="Times New Roman" panose="02020603050405020304" pitchFamily="18" charset="0"/>
              </a:rPr>
              <a:t>out3</a:t>
            </a:r>
            <a:r>
              <a:rPr lang="sr-Latn-CS"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774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A568-2369-4C23-A003-D7B7FF3937A0}"/>
              </a:ext>
            </a:extLst>
          </p:cNvPr>
          <p:cNvSpPr txBox="1"/>
          <p:nvPr/>
        </p:nvSpPr>
        <p:spPr>
          <a:xfrm>
            <a:off x="368710" y="230649"/>
            <a:ext cx="7602793"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Odnosi signala AMV:</a:t>
            </a:r>
          </a:p>
        </p:txBody>
      </p:sp>
      <p:pic>
        <p:nvPicPr>
          <p:cNvPr id="7170" name="Picture 2">
            <a:extLst>
              <a:ext uri="{FF2B5EF4-FFF2-40B4-BE49-F238E27FC236}">
                <a16:creationId xmlns:a16="http://schemas.microsoft.com/office/drawing/2014/main" id="{9025A5D2-30D8-4286-81DA-F4525E3C1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76" y="1391111"/>
            <a:ext cx="6153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a:extLst>
              <a:ext uri="{FF2B5EF4-FFF2-40B4-BE49-F238E27FC236}">
                <a16:creationId xmlns:a16="http://schemas.microsoft.com/office/drawing/2014/main" id="{3B76BE2B-D025-4014-8A68-998839213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76" y="2557923"/>
            <a:ext cx="61531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a:extLst>
              <a:ext uri="{FF2B5EF4-FFF2-40B4-BE49-F238E27FC236}">
                <a16:creationId xmlns:a16="http://schemas.microsoft.com/office/drawing/2014/main" id="{A1838562-6BF4-4060-AF02-9F123328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76" y="3798426"/>
            <a:ext cx="61531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CD71578-0BFD-4E64-BF36-02AB9BC78ABE}"/>
              </a:ext>
            </a:extLst>
          </p:cNvPr>
          <p:cNvSpPr txBox="1"/>
          <p:nvPr/>
        </p:nvSpPr>
        <p:spPr>
          <a:xfrm>
            <a:off x="6389916" y="1267287"/>
            <a:ext cx="3288430" cy="3354765"/>
          </a:xfrm>
          <a:prstGeom prst="rect">
            <a:avLst/>
          </a:prstGeom>
          <a:noFill/>
        </p:spPr>
        <p:txBody>
          <a:bodyPr wrap="square">
            <a:spAutoFit/>
          </a:bodyPr>
          <a:lstStyle/>
          <a:p>
            <a:pPr>
              <a:spcBef>
                <a:spcPts val="600"/>
              </a:spcBef>
              <a:spcAft>
                <a:spcPts val="600"/>
              </a:spcAft>
            </a:pPr>
            <a:r>
              <a:rPr lang="sr-Latn-CS" b="1" dirty="0">
                <a:latin typeface="Times New Roman" panose="02020603050405020304" pitchFamily="18" charset="0"/>
                <a:ea typeface="Times New Roman" panose="02020603050405020304" pitchFamily="18" charset="0"/>
              </a:rPr>
              <a:t>S</a:t>
            </a:r>
            <a:r>
              <a:rPr lang="en-US" b="1" dirty="0" err="1">
                <a:latin typeface="Times New Roman" panose="02020603050405020304" pitchFamily="18" charset="0"/>
                <a:ea typeface="Times New Roman" panose="02020603050405020304" pitchFamily="18" charset="0"/>
              </a:rPr>
              <a:t>ignali</a:t>
            </a:r>
            <a:r>
              <a:rPr lang="en-US" b="1" dirty="0">
                <a:latin typeface="Times New Roman" panose="02020603050405020304" pitchFamily="18" charset="0"/>
                <a:ea typeface="Times New Roman" panose="02020603050405020304" pitchFamily="18" charset="0"/>
              </a:rPr>
              <a:t> </a:t>
            </a:r>
            <a:r>
              <a:rPr lang="sr-Latn-CS" sz="1800" b="1" dirty="0">
                <a:effectLst/>
                <a:latin typeface="Times New Roman" panose="02020603050405020304" pitchFamily="18" charset="0"/>
                <a:ea typeface="Times New Roman" panose="02020603050405020304" pitchFamily="18" charset="0"/>
              </a:rPr>
              <a:t>na: </a:t>
            </a:r>
          </a:p>
          <a:p>
            <a:pPr>
              <a:spcBef>
                <a:spcPts val="600"/>
              </a:spcBef>
              <a:spcAft>
                <a:spcPts val="600"/>
              </a:spcAft>
            </a:pPr>
            <a:r>
              <a:rPr lang="sr-Latn-CS" sz="1800" b="1" dirty="0">
                <a:effectLst/>
                <a:latin typeface="Times New Roman" panose="02020603050405020304" pitchFamily="18" charset="0"/>
                <a:ea typeface="Times New Roman" panose="02020603050405020304" pitchFamily="18" charset="0"/>
              </a:rPr>
              <a:t>trigger ulazu prvog MMV (V</a:t>
            </a:r>
            <a:r>
              <a:rPr lang="sr-Latn-CS" sz="1800" b="1" baseline="-25000" dirty="0">
                <a:effectLst/>
                <a:latin typeface="Times New Roman" panose="02020603050405020304" pitchFamily="18" charset="0"/>
                <a:ea typeface="Times New Roman" panose="02020603050405020304" pitchFamily="18" charset="0"/>
              </a:rPr>
              <a:t>prekidača</a:t>
            </a:r>
            <a:r>
              <a:rPr lang="sr-Latn-CS" sz="1800" b="1" dirty="0">
                <a:effectLst/>
                <a:latin typeface="Times New Roman" panose="02020603050405020304" pitchFamily="18" charset="0"/>
                <a:ea typeface="Times New Roman" panose="02020603050405020304" pitchFamily="18" charset="0"/>
              </a:rPr>
              <a:t>),</a:t>
            </a:r>
          </a:p>
          <a:p>
            <a:pPr>
              <a:spcBef>
                <a:spcPts val="600"/>
              </a:spcBef>
              <a:spcAft>
                <a:spcPts val="600"/>
              </a:spcAft>
            </a:pPr>
            <a:endParaRPr lang="sr-Latn-CS" b="1" dirty="0">
              <a:latin typeface="Times New Roman" panose="02020603050405020304" pitchFamily="18" charset="0"/>
              <a:ea typeface="Times New Roman" panose="02020603050405020304" pitchFamily="18" charset="0"/>
            </a:endParaRPr>
          </a:p>
          <a:p>
            <a:pPr>
              <a:spcBef>
                <a:spcPts val="600"/>
              </a:spcBef>
              <a:spcAft>
                <a:spcPts val="600"/>
              </a:spcAft>
            </a:pPr>
            <a:r>
              <a:rPr lang="sr-Latn-CS" sz="1800" b="1" dirty="0">
                <a:effectLst/>
                <a:latin typeface="Times New Roman" panose="02020603050405020304" pitchFamily="18" charset="0"/>
                <a:ea typeface="Times New Roman" panose="02020603050405020304" pitchFamily="18" charset="0"/>
              </a:rPr>
              <a:t> izlazu drugog MMV(V</a:t>
            </a:r>
            <a:r>
              <a:rPr lang="sr-Latn-CS" sz="1800" b="1" baseline="-25000" dirty="0">
                <a:effectLst/>
                <a:latin typeface="Times New Roman" panose="02020603050405020304" pitchFamily="18" charset="0"/>
                <a:ea typeface="Times New Roman" panose="02020603050405020304" pitchFamily="18" charset="0"/>
              </a:rPr>
              <a:t>out2</a:t>
            </a:r>
            <a:r>
              <a:rPr lang="sr-Latn-CS" sz="1800" b="1" dirty="0">
                <a:effectLst/>
                <a:latin typeface="Times New Roman" panose="02020603050405020304" pitchFamily="18" charset="0"/>
                <a:ea typeface="Times New Roman" panose="02020603050405020304" pitchFamily="18" charset="0"/>
              </a:rPr>
              <a:t>) i</a:t>
            </a:r>
          </a:p>
          <a:p>
            <a:pPr>
              <a:spcBef>
                <a:spcPts val="600"/>
              </a:spcBef>
              <a:spcAft>
                <a:spcPts val="600"/>
              </a:spcAft>
            </a:pPr>
            <a:endParaRPr lang="sr-Latn-CS" b="1" dirty="0">
              <a:latin typeface="Times New Roman" panose="02020603050405020304" pitchFamily="18" charset="0"/>
              <a:ea typeface="Times New Roman" panose="02020603050405020304" pitchFamily="18" charset="0"/>
            </a:endParaRPr>
          </a:p>
          <a:p>
            <a:pPr>
              <a:spcBef>
                <a:spcPts val="600"/>
              </a:spcBef>
              <a:spcAft>
                <a:spcPts val="600"/>
              </a:spcAft>
            </a:pPr>
            <a:r>
              <a:rPr lang="sr-Latn-CS" sz="1800" b="1" dirty="0">
                <a:effectLst/>
                <a:latin typeface="Times New Roman" panose="02020603050405020304" pitchFamily="18" charset="0"/>
                <a:ea typeface="Times New Roman" panose="02020603050405020304" pitchFamily="18" charset="0"/>
              </a:rPr>
              <a:t> izlazu AMV (V</a:t>
            </a:r>
            <a:r>
              <a:rPr lang="sr-Latn-CS" sz="1800" b="1" baseline="-25000" dirty="0">
                <a:effectLst/>
                <a:latin typeface="Times New Roman" panose="02020603050405020304" pitchFamily="18" charset="0"/>
                <a:ea typeface="Times New Roman" panose="02020603050405020304" pitchFamily="18" charset="0"/>
              </a:rPr>
              <a:t>out3</a:t>
            </a:r>
            <a:r>
              <a:rPr lang="sr-Latn-CS" sz="1800" b="1" dirty="0">
                <a:effectLst/>
                <a:latin typeface="Times New Roman" panose="02020603050405020304" pitchFamily="18" charset="0"/>
                <a:ea typeface="Times New Roman" panose="02020603050405020304" pitchFamily="18" charset="0"/>
              </a:rPr>
              <a:t>) sa simulacije na sajtu Falstad u 3 slike (printscreen)</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265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A568-2369-4C23-A003-D7B7FF3937A0}"/>
              </a:ext>
            </a:extLst>
          </p:cNvPr>
          <p:cNvSpPr txBox="1"/>
          <p:nvPr/>
        </p:nvSpPr>
        <p:spPr>
          <a:xfrm>
            <a:off x="368710" y="230649"/>
            <a:ext cx="7602793" cy="936625"/>
          </a:xfrm>
          <a:prstGeom prst="rect">
            <a:avLst/>
          </a:prstGeom>
          <a:noFill/>
          <a:ln cap="flat">
            <a:noFill/>
          </a:ln>
        </p:spPr>
        <p:txBody>
          <a:bodyPr lIns="0" tIns="0" rIns="0" bIns="0" anchor="ctr"/>
          <a:lstStyle/>
          <a:p>
            <a:pPr eaLnBrk="1" fontAlgn="auto">
              <a:spcBef>
                <a:spcPts val="0"/>
              </a:spcBef>
              <a:spcAft>
                <a:spcPts val="0"/>
              </a:spcAft>
              <a:defRPr sz="1800" b="0" i="0" u="none" strike="noStrike" kern="0" cap="none" spc="0" baseline="0">
                <a:solidFill>
                  <a:srgbClr val="000000"/>
                </a:solidFill>
                <a:uFillTx/>
              </a:defRPr>
            </a:pPr>
            <a:r>
              <a:rPr lang="sr-Latn-RS" sz="3570" kern="0" dirty="0">
                <a:solidFill>
                  <a:srgbClr val="FFFFFF"/>
                </a:solidFill>
                <a:latin typeface="Liberation Sans" pitchFamily="18"/>
              </a:rPr>
              <a:t>Odnosi signala AMV:</a:t>
            </a:r>
          </a:p>
        </p:txBody>
      </p:sp>
      <p:sp>
        <p:nvSpPr>
          <p:cNvPr id="9" name="TextBox 8">
            <a:extLst>
              <a:ext uri="{FF2B5EF4-FFF2-40B4-BE49-F238E27FC236}">
                <a16:creationId xmlns:a16="http://schemas.microsoft.com/office/drawing/2014/main" id="{28C00238-E4C9-45B2-B9D4-3222BE502C43}"/>
              </a:ext>
            </a:extLst>
          </p:cNvPr>
          <p:cNvSpPr txBox="1"/>
          <p:nvPr/>
        </p:nvSpPr>
        <p:spPr>
          <a:xfrm>
            <a:off x="57746" y="1222165"/>
            <a:ext cx="9505336" cy="2308324"/>
          </a:xfrm>
          <a:prstGeom prst="rect">
            <a:avLst/>
          </a:prstGeom>
          <a:noFill/>
        </p:spPr>
        <p:txBody>
          <a:bodyPr wrap="square">
            <a:spAutoFit/>
          </a:bodyPr>
          <a:lstStyle/>
          <a:p>
            <a:pPr algn="just"/>
            <a:r>
              <a:rPr lang="sr-Latn-CS" sz="1800" dirty="0">
                <a:effectLst/>
                <a:latin typeface="Times New Roman" panose="02020603050405020304" pitchFamily="18" charset="0"/>
                <a:ea typeface="Times New Roman" panose="02020603050405020304" pitchFamily="18" charset="0"/>
              </a:rPr>
              <a:t>Kao </a:t>
            </a:r>
            <a:r>
              <a:rPr lang="sr-Latn-RS" sz="1800" dirty="0">
                <a:effectLst/>
                <a:latin typeface="Times New Roman" panose="02020603050405020304" pitchFamily="18" charset="0"/>
                <a:ea typeface="Times New Roman" panose="02020603050405020304" pitchFamily="18" charset="0"/>
              </a:rPr>
              <a:t>što se može videti prekidač okida prvi i drugi MMV 5 sekundi nakon prelaska u OFF režim, međutim vraćanjem na ON isprekidani signal se periodično proizvodi svaki put dokle god je izlaz na tajmeru 2 visok. Kako taj signal padne tako prestaje isprekidani signal. Pa će se tako i izlaz kola oscilovati.</a:t>
            </a:r>
            <a:endParaRPr lang="en-US" sz="1800" dirty="0">
              <a:effectLst/>
              <a:latin typeface="Times New Roman" panose="02020603050405020304" pitchFamily="18" charset="0"/>
              <a:ea typeface="Times New Roman" panose="02020603050405020304" pitchFamily="18" charset="0"/>
            </a:endParaRPr>
          </a:p>
          <a:p>
            <a:pPr algn="just"/>
            <a:r>
              <a:rPr lang="sr-Latn-RS" sz="1800" dirty="0">
                <a:effectLst/>
                <a:latin typeface="Times New Roman" panose="02020603050405020304" pitchFamily="18" charset="0"/>
                <a:ea typeface="Times New Roman" panose="02020603050405020304" pitchFamily="18" charset="0"/>
              </a:rPr>
              <a:t>Kao što se vidi na ilustracijama, drugi MMV i AMV kola dobijaju isto napajanje (V</a:t>
            </a:r>
            <a:r>
              <a:rPr lang="sr-Latn-RS" sz="1800" baseline="-25000" dirty="0">
                <a:effectLst/>
                <a:latin typeface="Times New Roman" panose="02020603050405020304" pitchFamily="18" charset="0"/>
                <a:ea typeface="Times New Roman" panose="02020603050405020304" pitchFamily="18" charset="0"/>
              </a:rPr>
              <a:t>cc</a:t>
            </a:r>
            <a:r>
              <a:rPr lang="sr-Latn-RS" sz="1800" dirty="0">
                <a:effectLst/>
                <a:latin typeface="Times New Roman" panose="02020603050405020304" pitchFamily="18" charset="0"/>
                <a:ea typeface="Times New Roman" panose="02020603050405020304" pitchFamily="18" charset="0"/>
              </a:rPr>
              <a:t> = 12V) kao i prvi MMV, ali imaju različite prekidače (SW</a:t>
            </a:r>
            <a:r>
              <a:rPr lang="sr-Latn-RS" sz="1800" baseline="-25000" dirty="0">
                <a:effectLst/>
                <a:latin typeface="Times New Roman" panose="02020603050405020304" pitchFamily="18" charset="0"/>
                <a:ea typeface="Times New Roman" panose="02020603050405020304" pitchFamily="18" charset="0"/>
              </a:rPr>
              <a:t>1 </a:t>
            </a:r>
            <a:r>
              <a:rPr lang="sr-Latn-RS" sz="1800" dirty="0">
                <a:effectLst/>
                <a:latin typeface="Times New Roman" panose="02020603050405020304" pitchFamily="18" charset="0"/>
                <a:ea typeface="Times New Roman" panose="02020603050405020304" pitchFamily="18" charset="0"/>
              </a:rPr>
              <a:t>i SW</a:t>
            </a:r>
            <a:r>
              <a:rPr lang="sr-Latn-RS" sz="1800" baseline="-25000" dirty="0">
                <a:effectLst/>
                <a:latin typeface="Times New Roman" panose="02020603050405020304" pitchFamily="18" charset="0"/>
                <a:ea typeface="Times New Roman" panose="02020603050405020304" pitchFamily="18" charset="0"/>
              </a:rPr>
              <a:t>2</a:t>
            </a:r>
            <a:r>
              <a:rPr lang="sr-Latn-RS" sz="1800" dirty="0">
                <a:effectLst/>
                <a:latin typeface="Times New Roman" panose="02020603050405020304" pitchFamily="18" charset="0"/>
                <a:ea typeface="Times New Roman" panose="02020603050405020304" pitchFamily="18" charset="0"/>
              </a:rPr>
              <a:t>). Prekidačem SW</a:t>
            </a:r>
            <a:r>
              <a:rPr lang="sr-Latn-RS" sz="1800" baseline="-25000" dirty="0">
                <a:effectLst/>
                <a:latin typeface="Times New Roman" panose="02020603050405020304" pitchFamily="18" charset="0"/>
                <a:ea typeface="Times New Roman" panose="02020603050405020304" pitchFamily="18" charset="0"/>
              </a:rPr>
              <a:t>2</a:t>
            </a:r>
            <a:r>
              <a:rPr lang="sr-Latn-RS" sz="1800" dirty="0">
                <a:effectLst/>
                <a:latin typeface="Times New Roman" panose="02020603050405020304" pitchFamily="18" charset="0"/>
                <a:ea typeface="Times New Roman" panose="02020603050405020304" pitchFamily="18" charset="0"/>
              </a:rPr>
              <a:t> možemo u bilo kom trenutku prekinuti neželjeno pištanje zvučnika odnosno isključiti alarm kada su vrata zatvorena (ne moramo čekati da prođe period T</a:t>
            </a:r>
            <a:r>
              <a:rPr lang="sr-Latn-RS" sz="1800" baseline="-25000" dirty="0">
                <a:effectLst/>
                <a:latin typeface="Times New Roman" panose="02020603050405020304" pitchFamily="18" charset="0"/>
                <a:ea typeface="Times New Roman" panose="02020603050405020304" pitchFamily="18" charset="0"/>
              </a:rPr>
              <a:t>2 </a:t>
            </a:r>
            <a:r>
              <a:rPr lang="sr-Latn-RS" sz="1800" dirty="0">
                <a:effectLst/>
                <a:latin typeface="Times New Roman" panose="02020603050405020304" pitchFamily="18" charset="0"/>
                <a:ea typeface="Times New Roman" panose="02020603050405020304" pitchFamily="18" charset="0"/>
              </a:rPr>
              <a:t>~36 sec ). </a:t>
            </a: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49C9C535-EDAA-45BA-AC1C-3038D6BBE207}"/>
              </a:ext>
            </a:extLst>
          </p:cNvPr>
          <p:cNvPicPr>
            <a:picLocks noChangeAspect="1"/>
          </p:cNvPicPr>
          <p:nvPr/>
        </p:nvPicPr>
        <p:blipFill>
          <a:blip r:embed="rId2"/>
          <a:stretch>
            <a:fillRect/>
          </a:stretch>
        </p:blipFill>
        <p:spPr>
          <a:xfrm>
            <a:off x="5628609" y="3549325"/>
            <a:ext cx="3058077" cy="1644240"/>
          </a:xfrm>
          <a:prstGeom prst="rect">
            <a:avLst/>
          </a:prstGeom>
        </p:spPr>
      </p:pic>
      <p:sp>
        <p:nvSpPr>
          <p:cNvPr id="11" name="TextBox 10">
            <a:extLst>
              <a:ext uri="{FF2B5EF4-FFF2-40B4-BE49-F238E27FC236}">
                <a16:creationId xmlns:a16="http://schemas.microsoft.com/office/drawing/2014/main" id="{81F0F1AE-1053-41E2-8855-099526DF5EE4}"/>
              </a:ext>
            </a:extLst>
          </p:cNvPr>
          <p:cNvSpPr txBox="1"/>
          <p:nvPr/>
        </p:nvSpPr>
        <p:spPr>
          <a:xfrm>
            <a:off x="5265003" y="3543678"/>
            <a:ext cx="909636" cy="246221"/>
          </a:xfrm>
          <a:prstGeom prst="rect">
            <a:avLst/>
          </a:prstGeom>
          <a:solidFill>
            <a:schemeClr val="tx1"/>
          </a:solidFill>
        </p:spPr>
        <p:txBody>
          <a:bodyPr wrap="square" rtlCol="0">
            <a:spAutoFit/>
          </a:bodyPr>
          <a:lstStyle/>
          <a:p>
            <a:r>
              <a:rPr lang="sr-Latn-RS" sz="1000" dirty="0">
                <a:solidFill>
                  <a:schemeClr val="bg1"/>
                </a:solidFill>
              </a:rPr>
              <a:t>Dva prekidača </a:t>
            </a:r>
            <a:endParaRPr lang="en-US" sz="1000" dirty="0">
              <a:solidFill>
                <a:schemeClr val="bg1"/>
              </a:solidFill>
            </a:endParaRPr>
          </a:p>
        </p:txBody>
      </p:sp>
      <p:sp>
        <p:nvSpPr>
          <p:cNvPr id="3" name="TextBox 2">
            <a:extLst>
              <a:ext uri="{FF2B5EF4-FFF2-40B4-BE49-F238E27FC236}">
                <a16:creationId xmlns:a16="http://schemas.microsoft.com/office/drawing/2014/main" id="{D75B22A3-8DAA-4B88-8B3D-CD9AD2FD6A22}"/>
              </a:ext>
            </a:extLst>
          </p:cNvPr>
          <p:cNvSpPr txBox="1"/>
          <p:nvPr/>
        </p:nvSpPr>
        <p:spPr>
          <a:xfrm>
            <a:off x="6546646" y="3773606"/>
            <a:ext cx="611001" cy="369332"/>
          </a:xfrm>
          <a:prstGeom prst="rect">
            <a:avLst/>
          </a:prstGeom>
          <a:noFill/>
        </p:spPr>
        <p:txBody>
          <a:bodyPr wrap="none" rtlCol="0">
            <a:spAutoFit/>
          </a:bodyPr>
          <a:lstStyle/>
          <a:p>
            <a:r>
              <a:rPr lang="sr-Latn-RS" dirty="0">
                <a:solidFill>
                  <a:schemeClr val="bg1"/>
                </a:solidFill>
              </a:rPr>
              <a:t>SW2</a:t>
            </a:r>
          </a:p>
        </p:txBody>
      </p:sp>
      <p:sp>
        <p:nvSpPr>
          <p:cNvPr id="4" name="Oval 3">
            <a:extLst>
              <a:ext uri="{FF2B5EF4-FFF2-40B4-BE49-F238E27FC236}">
                <a16:creationId xmlns:a16="http://schemas.microsoft.com/office/drawing/2014/main" id="{C2326F0C-AAB0-4A19-8A1D-40B40A23EFAF}"/>
              </a:ext>
            </a:extLst>
          </p:cNvPr>
          <p:cNvSpPr/>
          <p:nvPr/>
        </p:nvSpPr>
        <p:spPr>
          <a:xfrm>
            <a:off x="6137739" y="3436860"/>
            <a:ext cx="1019908" cy="7060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Tree>
    <p:extLst>
      <p:ext uri="{BB962C8B-B14F-4D97-AF65-F5344CB8AC3E}">
        <p14:creationId xmlns:p14="http://schemas.microsoft.com/office/powerpoint/2010/main" val="4273639436"/>
      </p:ext>
    </p:extLst>
  </p:cSld>
  <p:clrMapOvr>
    <a:masterClrMapping/>
  </p:clrMapOvr>
</p:sld>
</file>

<file path=ppt/theme/theme1.xml><?xml version="1.0" encoding="utf-8"?>
<a:theme xmlns:a="http://schemas.openxmlformats.org/drawingml/2006/main" name="Bright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5031</TotalTime>
  <Words>1060</Words>
  <Application>Microsoft Office PowerPoint</Application>
  <PresentationFormat>Custom</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Liberation Sans</vt:lpstr>
      <vt:lpstr>Segoe UI</vt:lpstr>
      <vt:lpstr>Tahoma</vt:lpstr>
      <vt:lpstr>Times New Roman</vt:lpstr>
      <vt:lpstr>BrightBlue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Бранислав Батинић</dc:creator>
  <cp:lastModifiedBy>Administrator</cp:lastModifiedBy>
  <cp:revision>184</cp:revision>
  <dcterms:created xsi:type="dcterms:W3CDTF">2020-02-27T09:23:38Z</dcterms:created>
  <dcterms:modified xsi:type="dcterms:W3CDTF">2021-12-13T10:28:03Z</dcterms:modified>
</cp:coreProperties>
</file>