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9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jgdev/formula-1-race-data-19502017" TargetMode="External"/><Relationship Id="rId2" Type="http://schemas.openxmlformats.org/officeDocument/2006/relationships/hyperlink" Target="https://rapidapi.com/api-sports/api/api-formula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88706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SERVISNO-ORIJENTISANE ARHITEKTURE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2730643" cy="387476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Prof. Dr. Dragan </a:t>
            </a:r>
            <a:r>
              <a:rPr lang="en-US" sz="1600" dirty="0" err="1">
                <a:solidFill>
                  <a:srgbClr val="FFFFFF"/>
                </a:solidFill>
              </a:rPr>
              <a:t>Stojanovi</a:t>
            </a:r>
            <a:r>
              <a:rPr lang="sr-Latn-RS" sz="1600" dirty="0">
                <a:solidFill>
                  <a:srgbClr val="FFFFFF"/>
                </a:solidFill>
              </a:rPr>
              <a:t>ć		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BB5743-DBC7-480B-B32E-CA1A2FD82364}"/>
              </a:ext>
            </a:extLst>
          </p:cNvPr>
          <p:cNvSpPr txBox="1"/>
          <p:nvPr/>
        </p:nvSpPr>
        <p:spPr>
          <a:xfrm>
            <a:off x="9080357" y="4713553"/>
            <a:ext cx="27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Miljana Simić 17401</a:t>
            </a:r>
          </a:p>
          <a:p>
            <a:r>
              <a:rPr lang="sr-Latn-RS" dirty="0">
                <a:solidFill>
                  <a:schemeClr val="bg1"/>
                </a:solidFill>
              </a:rPr>
              <a:t>Uroš Pešić 17356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BD9E-07C8-4D2E-B90F-AE1D7F20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 PROJEKAT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4D4-8877-4EE9-B212-6B604AC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662-7852-4448-9D37-89D142CA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 Svi servisi pokrenuti su u kontejneru, uz pomoć docker-compose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i="1" dirty="0"/>
              <a:t> GetawayService</a:t>
            </a:r>
            <a:r>
              <a:rPr lang="sr-Latn-RS" dirty="0"/>
              <a:t> je pisan u .NET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eksterni API korišćen je API-FORMULA-1 (</a:t>
            </a:r>
            <a:r>
              <a:rPr lang="sr-Latn-RS" dirty="0">
                <a:hlinkClick r:id="rId2"/>
              </a:rPr>
              <a:t>https://rapidapi.com/api-sports/api/api-formula-1</a:t>
            </a:r>
            <a:r>
              <a:rPr lang="sr-Latn-RS" dirty="0"/>
              <a:t>) koji pruža informacije o vozačima formule, stazama, trkama, vozilima, itd...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</a:t>
            </a:r>
            <a:r>
              <a:rPr lang="sr-Latn-RS" i="1" dirty="0"/>
              <a:t>DatabaseService</a:t>
            </a:r>
            <a:r>
              <a:rPr lang="sr-Latn-RS" dirty="0"/>
              <a:t> je pisan u node.js framework-u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Za dataset korišćeni su podaci o formuli 1 (</a:t>
            </a:r>
            <a:r>
              <a:rPr lang="sr-Latn-RS" dirty="0">
                <a:hlinkClick r:id="rId3"/>
              </a:rPr>
              <a:t>https://www.kaggle.com/datasets/cjgdev/formula-1-race-data-19502017</a:t>
            </a:r>
            <a:r>
              <a:rPr lang="sr-Latn-R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ED2-21F6-4CA4-8D88-3BC3713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MIKROSERVISI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E898-90DE-496C-8044-8ACD7B29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DatabaseService upisuje podatke u lokanu bazu podataka. Kao lokalna NoSQL baza korišćen je MongoDB.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i="1" dirty="0"/>
              <a:t> GetawayService </a:t>
            </a:r>
            <a:r>
              <a:rPr lang="sr-Latn-RS" dirty="0"/>
              <a:t>implementira CRUD operacije za vozače formule 1, straze i trke.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dirty="0"/>
              <a:t> Pristupa Database servisu i public API-ju i vraća integrisani odgovor o podacima koji su zahtevani.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8E1AA-4E9F-47F8-8260-7B0431B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6225"/>
            <a:ext cx="10384751" cy="3652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B21B5-C6F8-49C7-9007-6426C4DD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086225"/>
            <a:ext cx="10384751" cy="2600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476A67-FC99-4481-A22B-28371371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24" y="695325"/>
            <a:ext cx="3143251" cy="962026"/>
          </a:xfrm>
        </p:spPr>
        <p:txBody>
          <a:bodyPr/>
          <a:lstStyle/>
          <a:p>
            <a:r>
              <a:rPr lang="sr-Latn-RS" dirty="0"/>
              <a:t>SWAGGER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8925F0-0E7B-458B-9E50-65B7ABBC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2" y="1643038"/>
            <a:ext cx="6390845" cy="5046975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C70022F7-AED7-4867-A69B-C1268DC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3" y="607480"/>
            <a:ext cx="9720072" cy="1499616"/>
          </a:xfrm>
        </p:spPr>
        <p:txBody>
          <a:bodyPr/>
          <a:lstStyle/>
          <a:p>
            <a:r>
              <a:rPr lang="en-US" dirty="0"/>
              <a:t>ARHITEKTURA PROJEKTA</a:t>
            </a:r>
          </a:p>
        </p:txBody>
      </p:sp>
    </p:spTree>
    <p:extLst>
      <p:ext uri="{BB962C8B-B14F-4D97-AF65-F5344CB8AC3E}">
        <p14:creationId xmlns:p14="http://schemas.microsoft.com/office/powerpoint/2010/main" val="9346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A42-8832-4DC6-83C7-D41718F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PROJEKAT</a:t>
            </a:r>
          </a:p>
        </p:txBody>
      </p:sp>
    </p:spTree>
    <p:extLst>
      <p:ext uri="{BB962C8B-B14F-4D97-AF65-F5344CB8AC3E}">
        <p14:creationId xmlns:p14="http://schemas.microsoft.com/office/powerpoint/2010/main" val="179146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162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SERVISNO-ORIJENTISANE ARHITEKTURE</vt:lpstr>
      <vt:lpstr>I PROJEKAT </vt:lpstr>
      <vt:lpstr>Mikroservisi</vt:lpstr>
      <vt:lpstr>MIKROSERVISI</vt:lpstr>
      <vt:lpstr>SWAGGER UI</vt:lpstr>
      <vt:lpstr>ARHITEKTURA PROJEKTA</vt:lpstr>
      <vt:lpstr>II PROJEKAT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2022-06-28T00:03:28Z</dcterms:created>
  <dcterms:modified xsi:type="dcterms:W3CDTF">2022-06-28T01:32:56Z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