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56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2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mavrodiev/sofia-air-quality-dataset?resource=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jgdev/formula-1-race-data-19502017" TargetMode="External"/><Relationship Id="rId2" Type="http://schemas.openxmlformats.org/officeDocument/2006/relationships/hyperlink" Target="https://rapidapi.com/api-sports/api/api-formula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jgdev/formula-1-race-data-19502017?select=lapTimes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88706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SERVISNO-ORIJENTISANE ARHITEKTURE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2730643" cy="387476"/>
          </a:xfrm>
        </p:spPr>
        <p:txBody>
          <a:bodyPr anchor="t"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Prof. Dr. Dragan </a:t>
            </a:r>
            <a:r>
              <a:rPr lang="en-US" sz="1600" dirty="0" err="1">
                <a:solidFill>
                  <a:srgbClr val="FFFFFF"/>
                </a:solidFill>
              </a:rPr>
              <a:t>Stojanovi</a:t>
            </a:r>
            <a:r>
              <a:rPr lang="sr-Latn-RS" sz="1600" dirty="0">
                <a:solidFill>
                  <a:srgbClr val="FFFFFF"/>
                </a:solidFill>
              </a:rPr>
              <a:t>ć		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BB5743-DBC7-480B-B32E-CA1A2FD82364}"/>
              </a:ext>
            </a:extLst>
          </p:cNvPr>
          <p:cNvSpPr txBox="1"/>
          <p:nvPr/>
        </p:nvSpPr>
        <p:spPr>
          <a:xfrm>
            <a:off x="9080357" y="4713553"/>
            <a:ext cx="27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Miljana Simić 17401</a:t>
            </a:r>
          </a:p>
          <a:p>
            <a:r>
              <a:rPr lang="sr-Latn-RS" dirty="0">
                <a:solidFill>
                  <a:schemeClr val="bg1"/>
                </a:solidFill>
              </a:rPr>
              <a:t>Uroš Pešić 17356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5CDD-A659-45FA-AB3B-70483B54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cap="none" dirty="0" err="1"/>
              <a:t>gRPC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E2F75-9E91-4C65-8470-D59AA9791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2244239"/>
            <a:ext cx="7856738" cy="40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D90B-2833-49A5-91DA-A1AA4CCA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76338"/>
            <a:ext cx="9720072" cy="1499616"/>
          </a:xfrm>
        </p:spPr>
        <p:txBody>
          <a:bodyPr/>
          <a:lstStyle/>
          <a:p>
            <a:r>
              <a:rPr lang="sr-Latn-RS" dirty="0"/>
              <a:t>ARHITEKTURA PROJEKTA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34045-AEEE-4320-95B0-E79861C2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273" y="1673383"/>
            <a:ext cx="7040222" cy="48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8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C410-785A-4771-877D-098C3ABA3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III PROJEKAT</a:t>
            </a:r>
          </a:p>
        </p:txBody>
      </p:sp>
    </p:spTree>
    <p:extLst>
      <p:ext uri="{BB962C8B-B14F-4D97-AF65-F5344CB8AC3E}">
        <p14:creationId xmlns:p14="http://schemas.microsoft.com/office/powerpoint/2010/main" val="156774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7449-4C75-4440-86CB-7129093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MIKROSERVISI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1D0F-9C5F-4EE4-B27C-FF53DC3E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https://www.kaggle.com/datasets/hmavrodiev/sofia-air-quality-dataset?resource=download</a:t>
            </a:r>
            <a:r>
              <a:rPr lang="en-US" dirty="0"/>
              <a:t> </a:t>
            </a:r>
            <a:r>
              <a:rPr lang="en-US" dirty="0" err="1"/>
              <a:t>senzorski</a:t>
            </a:r>
            <a:r>
              <a:rPr lang="en-US" dirty="0"/>
              <a:t> </a:t>
            </a:r>
            <a:r>
              <a:rPr lang="en-US"/>
              <a:t>podacis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597B-78AE-4B6E-8168-6C7B6333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5A78F7-3E89-4CD3-AAA5-E180F5D2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406"/>
          <a:stretch/>
        </p:blipFill>
        <p:spPr>
          <a:xfrm>
            <a:off x="583928" y="3972758"/>
            <a:ext cx="5221119" cy="246355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DA7F6C-FE24-481E-AA34-0B07A5627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63"/>
          <a:stretch/>
        </p:blipFill>
        <p:spPr>
          <a:xfrm>
            <a:off x="3623887" y="585216"/>
            <a:ext cx="4520553" cy="2941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93849A-D42D-4665-BBB0-938CE5B98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082"/>
          <a:stretch/>
        </p:blipFill>
        <p:spPr>
          <a:xfrm>
            <a:off x="6834476" y="3604519"/>
            <a:ext cx="4574184" cy="32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2BE-B753-42B0-BEF1-D7A91BAD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ARHITEKTURA PROJEKTA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6055D5-3598-4977-9690-23A091A5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374" y="1873188"/>
            <a:ext cx="7271545" cy="44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7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BD9E-07C8-4D2E-B90F-AE1D7F209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 PROJEKAT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74D4-8877-4EE9-B212-6B604AC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A662-7852-4448-9D37-89D142CA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 Svi servisi </a:t>
            </a:r>
            <a:r>
              <a:rPr lang="en-US" dirty="0"/>
              <a:t>se </a:t>
            </a:r>
            <a:r>
              <a:rPr lang="en-US" dirty="0" err="1"/>
              <a:t>izvr</a:t>
            </a:r>
            <a:r>
              <a:rPr lang="sr-Latn-RS" dirty="0"/>
              <a:t>šavaju u kontejnerima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 GetawayService</a:t>
            </a:r>
            <a:r>
              <a:rPr lang="sr-Latn-RS" dirty="0"/>
              <a:t> je pisan u .NET </a:t>
            </a:r>
            <a:r>
              <a:rPr lang="en-US" dirty="0"/>
              <a:t>Core </a:t>
            </a:r>
            <a:r>
              <a:rPr lang="sr-Latn-RS" dirty="0"/>
              <a:t>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Za eksterni API korišćen je API-FORMULA-1 (</a:t>
            </a:r>
            <a:r>
              <a:rPr lang="sr-Latn-RS" dirty="0">
                <a:hlinkClick r:id="rId2"/>
              </a:rPr>
              <a:t>https://rapidapi.com/api-sports/api/api-formula-1</a:t>
            </a:r>
            <a:r>
              <a:rPr lang="sr-Latn-RS" dirty="0"/>
              <a:t>) koji pruža informacije o vozačima formule, stazama, trkama, vozilima, itd...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</a:t>
            </a:r>
            <a:r>
              <a:rPr lang="sr-Latn-RS" i="1" dirty="0"/>
              <a:t>DatabaseService</a:t>
            </a:r>
            <a:r>
              <a:rPr lang="sr-Latn-RS" dirty="0"/>
              <a:t> je pisan u node.js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Za dataset korišćeni su podaci o formuli 1 (</a:t>
            </a:r>
            <a:r>
              <a:rPr lang="sr-Latn-RS" dirty="0">
                <a:hlinkClick r:id="rId3"/>
              </a:rPr>
              <a:t>https://www.kaggle.com/datasets/cjgdev/formula-1-race-data-19502017</a:t>
            </a:r>
            <a:r>
              <a:rPr lang="sr-Latn-R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ED2-21F6-4CA4-8D88-3BC3713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E898-90DE-496C-8044-8ACD7B29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</a:t>
            </a:r>
            <a:r>
              <a:rPr lang="sr-Latn-RS" i="1" dirty="0"/>
              <a:t>DatabaseService</a:t>
            </a:r>
            <a:r>
              <a:rPr lang="sr-Latn-RS" dirty="0"/>
              <a:t> upisuje podatke u lokanu bazu podataka. Kao lokalna NoSQL baza korišćen je MongoDB.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i="1" dirty="0"/>
              <a:t> GetawayService </a:t>
            </a:r>
            <a:r>
              <a:rPr lang="sr-Latn-RS" dirty="0"/>
              <a:t>implementira CRUD operacije za vozače formule 1, straze i trke.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Pristupa Database servisu i public API-ju i vraća integrisani odgovor o podacima koji su zahtevani.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8E1AA-4E9F-47F8-8260-7B0431B7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76225"/>
            <a:ext cx="10384751" cy="3652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DB21B5-C6F8-49C7-9007-6426C4DD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086225"/>
            <a:ext cx="10384751" cy="26003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476A67-FC99-4481-A22B-28371371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024" y="695325"/>
            <a:ext cx="3143251" cy="962026"/>
          </a:xfrm>
        </p:spPr>
        <p:txBody>
          <a:bodyPr/>
          <a:lstStyle/>
          <a:p>
            <a:r>
              <a:rPr lang="sr-Latn-RS" dirty="0"/>
              <a:t>SWAGGER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C8925F0-0E7B-458B-9E50-65B7ABBC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02" y="1584992"/>
            <a:ext cx="6464348" cy="5105022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C70022F7-AED7-4867-A69B-C1268DC6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3" y="607480"/>
            <a:ext cx="9720072" cy="1499616"/>
          </a:xfrm>
        </p:spPr>
        <p:txBody>
          <a:bodyPr/>
          <a:lstStyle/>
          <a:p>
            <a:r>
              <a:rPr lang="en-US" dirty="0"/>
              <a:t>ARHITEKTURA PROJEKTA</a:t>
            </a:r>
          </a:p>
        </p:txBody>
      </p:sp>
    </p:spTree>
    <p:extLst>
      <p:ext uri="{BB962C8B-B14F-4D97-AF65-F5344CB8AC3E}">
        <p14:creationId xmlns:p14="http://schemas.microsoft.com/office/powerpoint/2010/main" val="93460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DA42-8832-4DC6-83C7-D41718FB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PROJEKAT</a:t>
            </a:r>
          </a:p>
        </p:txBody>
      </p:sp>
    </p:spTree>
    <p:extLst>
      <p:ext uri="{BB962C8B-B14F-4D97-AF65-F5344CB8AC3E}">
        <p14:creationId xmlns:p14="http://schemas.microsoft.com/office/powerpoint/2010/main" val="17914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032C-A10C-4632-930F-7A29EB5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8876-C8E4-44CA-87DA-4D57FC5F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75029"/>
            <a:ext cx="9939794" cy="41343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sr-Latn-RS" dirty="0"/>
              <a:t>Svi servisi </a:t>
            </a:r>
            <a:r>
              <a:rPr lang="en-US" dirty="0"/>
              <a:t>se </a:t>
            </a:r>
            <a:r>
              <a:rPr lang="en-US" dirty="0" err="1"/>
              <a:t>izvr</a:t>
            </a:r>
            <a:r>
              <a:rPr lang="sr-Latn-RS" dirty="0"/>
              <a:t>šavaju u kontejnerima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 </a:t>
            </a:r>
            <a:r>
              <a:rPr lang="en-US" i="1" dirty="0" err="1"/>
              <a:t>Analitycs</a:t>
            </a:r>
            <a:r>
              <a:rPr lang="sr-Latn-RS" i="1" dirty="0"/>
              <a:t>Service</a:t>
            </a:r>
            <a:r>
              <a:rPr lang="sr-Latn-RS" dirty="0"/>
              <a:t> je pisan u .NET Core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Notification</a:t>
            </a:r>
            <a:r>
              <a:rPr lang="sr-Latn-RS" i="1" dirty="0"/>
              <a:t>Service</a:t>
            </a:r>
            <a:r>
              <a:rPr lang="sr-Latn-RS" dirty="0"/>
              <a:t> je pisan u node.js framework-u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sr-Latn-RS" dirty="0"/>
              <a:t>Za potrebe analiziranja podataka značajnih za domen aplikacije, kreirana je pomoćna aplikacija u node.js-u koja učitava podatke iz novog data seta koji sadrži podatke o trajanju odvoženog kruga u milisekundama (za svaku trku i svakog vozača)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 </a:t>
            </a:r>
            <a:r>
              <a:rPr lang="sr-Latn-RS" dirty="0">
                <a:hlinkClick r:id="rId2"/>
              </a:rPr>
              <a:t>https://www.kaggle.com/datasets/cjgdev/formula-1-race-data-19502017?select=lapTimes.csv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6600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0C3-E54E-4FBB-BDB5-932FA638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Tok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52A7-617A-403C-87AD-82AAED97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</a:t>
            </a:r>
            <a:r>
              <a:rPr lang="en-US" dirty="0"/>
              <a:t>Pomo</a:t>
            </a:r>
            <a:r>
              <a:rPr lang="sr-Latn-RS" dirty="0"/>
              <a:t>ćna aplikacija poziva POST metodu </a:t>
            </a:r>
            <a:r>
              <a:rPr lang="sr-Latn-RS" i="1" dirty="0"/>
              <a:t>Gateway</a:t>
            </a:r>
            <a:r>
              <a:rPr lang="sr-Latn-RS" dirty="0"/>
              <a:t> servisa koji publikuje podatke na MQTT topic </a:t>
            </a:r>
            <a:r>
              <a:rPr lang="en-US" dirty="0"/>
              <a:t>“lap-data”</a:t>
            </a:r>
            <a:r>
              <a:rPr lang="sr-Latn-RS" dirty="0"/>
              <a:t> na koji je pretplaćen </a:t>
            </a:r>
            <a:r>
              <a:rPr lang="en-US" i="1" dirty="0"/>
              <a:t>Analytics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prijemu</a:t>
            </a:r>
            <a:r>
              <a:rPr lang="en-US" dirty="0"/>
              <a:t> </a:t>
            </a:r>
            <a:r>
              <a:rPr lang="en-US" dirty="0" err="1"/>
              <a:t>podat</a:t>
            </a:r>
            <a:r>
              <a:rPr lang="sr-Latn-RS" dirty="0"/>
              <a:t>ka </a:t>
            </a:r>
            <a:r>
              <a:rPr lang="en-US" dirty="0" err="1"/>
              <a:t>na</a:t>
            </a:r>
            <a:r>
              <a:rPr lang="en-US" dirty="0"/>
              <a:t> “lap-data” </a:t>
            </a:r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publikuju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“</a:t>
            </a:r>
            <a:r>
              <a:rPr lang="en-US" dirty="0" err="1"/>
              <a:t>ekuiper</a:t>
            </a:r>
            <a:r>
              <a:rPr lang="en-US" dirty="0"/>
              <a:t>-input”</a:t>
            </a:r>
            <a:r>
              <a:rPr lang="sr-Latn-RS" dirty="0"/>
              <a:t> na koji je preplaćen </a:t>
            </a:r>
            <a:r>
              <a:rPr lang="sr-Latn-RS" i="1" dirty="0"/>
              <a:t>eKuiper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Pri prijemu podataka na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-input”</a:t>
            </a:r>
            <a:r>
              <a:rPr lang="sr-Latn-RS" dirty="0"/>
              <a:t> podaci se analiziraju i ako je vreme u milisekundama manje od prethodnog rekorda(inicijalno 115000ms) taj podatak </a:t>
            </a:r>
            <a:r>
              <a:rPr lang="sr-Latn-RS" i="1" dirty="0"/>
              <a:t>eKuiper</a:t>
            </a:r>
            <a:r>
              <a:rPr lang="sr-Latn-RS" dirty="0"/>
              <a:t> publikuje na topic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-output”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/>
              <a:t>Analytics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tako</a:t>
            </a:r>
            <a:r>
              <a:rPr lang="sr-Latn-RS" dirty="0"/>
              <a:t>đe preplaćen i na </a:t>
            </a:r>
            <a:r>
              <a:rPr lang="en-US" dirty="0"/>
              <a:t>“</a:t>
            </a:r>
            <a:r>
              <a:rPr lang="en-US" dirty="0" err="1"/>
              <a:t>ekuiper</a:t>
            </a:r>
            <a:r>
              <a:rPr lang="en-US" dirty="0"/>
              <a:t>-output”</a:t>
            </a:r>
            <a:r>
              <a:rPr lang="sr-Latn-RS" dirty="0"/>
              <a:t> i kada podaci stignu upisuje ih u InfluxDB bazu</a:t>
            </a:r>
            <a:r>
              <a:rPr lang="en-US" dirty="0"/>
              <a:t>, </a:t>
            </a:r>
            <a:r>
              <a:rPr lang="sr-Latn-RS" dirty="0"/>
              <a:t>najmanje vreme postavlja za novi rekord i šalje poruku o novom vremenu i id-u vozača koji ga je postigao preko gRPC-a </a:t>
            </a:r>
            <a:r>
              <a:rPr lang="sr-Latn-RS" i="1" dirty="0"/>
              <a:t>Notification</a:t>
            </a:r>
            <a:r>
              <a:rPr lang="sr-Latn-RS" dirty="0"/>
              <a:t> servisu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2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405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Tw Cen MT</vt:lpstr>
      <vt:lpstr>Tw Cen MT Condensed</vt:lpstr>
      <vt:lpstr>Wingdings</vt:lpstr>
      <vt:lpstr>Wingdings 3</vt:lpstr>
      <vt:lpstr>Integral</vt:lpstr>
      <vt:lpstr>SERVISNO-ORIJENTISANE ARHITEKTURE</vt:lpstr>
      <vt:lpstr>I PROJEKAT </vt:lpstr>
      <vt:lpstr>Mikroservisi</vt:lpstr>
      <vt:lpstr>MIKROSERVISI</vt:lpstr>
      <vt:lpstr>SWAGGER UI</vt:lpstr>
      <vt:lpstr>ARHITEKTURA PROJEKTA</vt:lpstr>
      <vt:lpstr>II PROJEKAT</vt:lpstr>
      <vt:lpstr>mikroservisi</vt:lpstr>
      <vt:lpstr>Tok podataka</vt:lpstr>
      <vt:lpstr>gRPC</vt:lpstr>
      <vt:lpstr>ARHITEKTURA PROJEKTA</vt:lpstr>
      <vt:lpstr>III PROJEKAT</vt:lpstr>
      <vt:lpstr>MIKROSERVISI</vt:lpstr>
      <vt:lpstr>GRAFANA</vt:lpstr>
      <vt:lpstr>ARHITEKTURA PROJEKTA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2022-06-28T00:03:28Z</dcterms:created>
  <dcterms:modified xsi:type="dcterms:W3CDTF">2022-06-30T23:16:53Z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