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2dbd6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52dbd6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52dbd60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52dbd60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52dbd60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52dbd60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52dbd60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52dbd60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cad9dafb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cad9dafb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cad9daf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cad9daf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52dbd60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52dbd60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c8c0ad3b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c8c0ad3b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cad9daf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cad9daf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52dbd60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52dbd60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2dbd60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2dbd60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52dbd60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52dbd60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52dbd60f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52dbd60f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cad9daf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cad9daf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52dbd60f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52dbd60f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52dbd60f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52dbd60f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52dbd60f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52dbd60f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52dbd60f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52dbd60f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cad9daf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cad9daf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2dbd60f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2dbd60f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c8c0ad3b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c8c0ad3b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2dbd60f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2dbd60f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cad9daf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cad9daf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cad9daf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cad9daf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cad9daf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cad9daf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cad9daf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cad9daf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52dbd60f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52dbd60f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cad9daf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cad9daf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52dbd60f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652dbd60f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52dbd60f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52dbd60f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52dbd60f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52dbd60f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cad9dafb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cad9dafb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ad9daf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cad9daf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8c0ad3b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c8c0ad3b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ad9dafb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ad9dafb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ad9daf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cad9daf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52dbd60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52dbd60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cad9dafb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cad9dafb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420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48300" y="760725"/>
            <a:ext cx="54957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344"/>
              <a:t>Implementacija cross-platform web aplikacije korišćenjem Electron framework-a</a:t>
            </a:r>
            <a:endParaRPr sz="17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58950" y="3829575"/>
            <a:ext cx="2159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sr" sz="1395">
                <a:latin typeface="Montserrat"/>
                <a:ea typeface="Montserrat"/>
                <a:cs typeface="Montserrat"/>
                <a:sym typeface="Montserrat"/>
              </a:rPr>
              <a:t>Milja Pejčić 1710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sr" sz="1395">
                <a:latin typeface="Montserrat"/>
                <a:ea typeface="Montserrat"/>
                <a:cs typeface="Montserrat"/>
                <a:sym typeface="Montserrat"/>
              </a:rPr>
              <a:t>Tijana Stanković 1726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komponenata i servisa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34450" y="1046475"/>
            <a:ext cx="75114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Komande za generisanje komponenata i servisa u Angular aplikaciji omogućavaju efikasno organizovanje i proširivanje koda.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Za generisanje  nove komponente, koristi se sledeća Angular CLI komanda: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1" lang="sr" sz="1400">
                <a:latin typeface="Montserrat"/>
                <a:ea typeface="Montserrat"/>
                <a:cs typeface="Montserrat"/>
                <a:sym typeface="Montserrat"/>
              </a:rPr>
              <a:t>ng generate component [putanja/ime_komponente]</a:t>
            </a:r>
            <a:endParaRPr b="1"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Npr:  </a:t>
            </a:r>
            <a:r>
              <a:rPr i="1" lang="sr" sz="1400">
                <a:latin typeface="Montserrat"/>
                <a:ea typeface="Montserrat"/>
                <a:cs typeface="Montserrat"/>
                <a:sym typeface="Montserrat"/>
              </a:rPr>
              <a:t>ng generate component components/side-menu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Treba napomenuti da se komponente sastoje od tri ključna fajla: .ts, .css i .html.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Za generisanje  novog servisa, koristi se sledeća Angular CLI komanda: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i="1" lang="sr" sz="1400">
                <a:latin typeface="Montserrat"/>
                <a:ea typeface="Montserrat"/>
                <a:cs typeface="Montserrat"/>
                <a:sym typeface="Montserrat"/>
              </a:rPr>
              <a:t>ng generate service[putanja/ime_servisa]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Npr: </a:t>
            </a:r>
            <a:r>
              <a:rPr i="1" lang="sr" sz="1400">
                <a:latin typeface="Montserrat"/>
                <a:ea typeface="Montserrat"/>
                <a:cs typeface="Montserrat"/>
                <a:sym typeface="Montserrat"/>
              </a:rPr>
              <a:t>ng generate service shared/services/apiService, 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gde 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putanja predstavlja relativnu putanju od app foldera.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Struktura projekta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25" y="1085225"/>
            <a:ext cx="3553400" cy="3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875" y="1535987"/>
            <a:ext cx="3157150" cy="28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Prednosti Angular framework-a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996150" y="1079400"/>
            <a:ext cx="76416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@Input</a:t>
            </a:r>
            <a:r>
              <a:rPr b="1" lang="sr"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@Output</a:t>
            </a:r>
            <a:r>
              <a:rPr b="1" lang="sr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su dekoratori koji se koriste za postavljanje veza između roditeljskih i dečijih komponenti kako bi se omogućio prenos podataka.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Signali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u Angular aplikaciji često se ostvaruju kroz upotrebu EventEmitter objekta, koji je deo Angular-ove biblioteke za rad sa događajima. Kroz ovakav mehanizam, komponente u Angular aplikaciji mogu komunicirati i deliti informacije putem signala koji se emituju i koje druge komponente prate.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Angular pruža niz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ugrađenih modula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, od kojih su neki korišćeni u okviru projekta: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HttpClientModule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, koji omogućava Angular aplikacijama da šalju HTTP zahteve, što je od suštinskog značaja za komunikaciju sa serverom, kao i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FormsModule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koji pruža podršku za rad sa formama, olakšavajući manipulaciju korisničkim unosima.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Zahvaljujući ovome ne postoji česta potreba za dodavanjem eksternih biblioteka ili instaliranjem dodatnih paketa.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*ngx-colors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08075" y="364025"/>
            <a:ext cx="70389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RxJS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08700" y="1005425"/>
            <a:ext cx="74928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U Angular aplikacijama, RxJS (Reactive Extensions for JavaScript) je često korišćena biblioteka koja omogućava reaktivno programiranje. RxJS pruža mnoštvo operatorskih funkcija koje olakšavaju manipulaciju i obradu asinhronih događaja, kao i upravljanje tokovima podataka.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Bitni koncepti korišćeni u projektu: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Observable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Subject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BehaviorSubject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675" y="3465100"/>
            <a:ext cx="5446650" cy="7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RxJS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74250" y="1243625"/>
            <a:ext cx="70854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U okviru aplikacije se RxJS koristi za praćenje promena između komponenata, jedan primer u projektu bi bio da se detalji o listi koji se prikazuju u komponenti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list-details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reaktivno menjaju.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U Angular-u,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subscribe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funkcija se koristi za pretplatu (subscription) na Observable objekat. Kada se komponenta ili servis pretplati, ona počinje da osluškuje emitovanje vrednosti iz tog Observable-a. Subscribe funkcija prima jednu ili više callback funkcija koje će se izvršiti kada Observable emituje vrednost, obaveštenje ili grešku.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00" y="2126725"/>
            <a:ext cx="4104600" cy="1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Šta je Tailwind CSS?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148725" y="1385450"/>
            <a:ext cx="7425900" cy="32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Tailwind je moderni CSS framework koji pruža set korisnih klasa za stilizaciju, eliminišući potrebu za pisanjem klasičnog CSS-a. Dakle, Tailwind omogućava brzo stilizovanje HTML komponenti direktno kroz HTML tagove koristeći princip klasa kao atribute tagova.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Prednosti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su jednostavnost prilagođavanja i fleksibilnost (moguće je jako brzo prilagoditi stilove prema potrebama projekta), responsivnost (jednostavna implementacija responsivnog dizajna), primena light/dark teme...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17546"/>
          <a:stretch/>
        </p:blipFill>
        <p:spPr>
          <a:xfrm>
            <a:off x="1654238" y="2865375"/>
            <a:ext cx="5835525" cy="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Integracija Tailwind-a u projekat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155700" y="963075"/>
            <a:ext cx="7365300" cy="4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167">
                <a:solidFill>
                  <a:srgbClr val="F8FAFC"/>
                </a:solidFill>
                <a:highlight>
                  <a:srgbClr val="1E293B"/>
                </a:highlight>
                <a:latin typeface="Montserrat"/>
                <a:ea typeface="Montserrat"/>
                <a:cs typeface="Montserrat"/>
                <a:sym typeface="Montserrat"/>
              </a:rPr>
              <a:t>npm install tailwindcss</a:t>
            </a:r>
            <a:endParaRPr b="1" i="1" sz="1167">
              <a:solidFill>
                <a:srgbClr val="F8FAFC"/>
              </a:solidFill>
              <a:highlight>
                <a:srgbClr val="1E293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Ova komanda se koristi za instalaciju Tailwind CSS-a.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sr" sz="1167">
                <a:solidFill>
                  <a:srgbClr val="F8FAFC"/>
                </a:solidFill>
                <a:highlight>
                  <a:srgbClr val="1E293B"/>
                </a:highlight>
                <a:latin typeface="Montserrat"/>
                <a:ea typeface="Montserrat"/>
                <a:cs typeface="Montserrat"/>
                <a:sym typeface="Montserrat"/>
              </a:rPr>
              <a:t>npx tailwindcss init</a:t>
            </a:r>
            <a:endParaRPr b="1" i="1" sz="1167">
              <a:solidFill>
                <a:srgbClr val="F8FAFC"/>
              </a:solidFill>
              <a:highlight>
                <a:srgbClr val="1E293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Ova komanda inicijalizuje Tailwind CSS konfiguraciju u projektu i dodaje tailwind.config.js fajl u radni direktorijum.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U tailwind.config.js fajlu potrebno je postaviti putanje do svih fajlova u kojima je moguće koristiti tailwind klase.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Nakon konfiguracije, u styles.css fajlu se importuju paketi neophodni za konfiguraciju Tailwind-a.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13" y="2969125"/>
            <a:ext cx="2438371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350" y="3768525"/>
            <a:ext cx="2395300" cy="1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052550" y="3937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500"/>
              <a:t>Š</a:t>
            </a:r>
            <a:r>
              <a:rPr lang="sr" sz="2500"/>
              <a:t>ta je NodeJS?</a:t>
            </a:r>
            <a:endParaRPr sz="25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052550" y="1299525"/>
            <a:ext cx="74490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Node.js je open-source, serverski framework zasnovan na JavaScript-u, koji omogućava izvršavanje JavaScript koda na serverskoj strani.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Razvijen je kako bi omogućio efikasno izvođenje real-time aplikacija i API-ja.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Glavne karakteristike Node.js-a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97500" y="995075"/>
            <a:ext cx="72879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59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AutoNum type="arabicPeriod"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JavaScript na serverskoj strani: 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Node.js omogućava korišćenje JavaScript-a i na serverskoj strani, pružajući jedinstveni jezik za programiranje kako na klijentskoj, tako i na serverskoj strani.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Font typeface="Montserrat"/>
              <a:buAutoNum type="arabicPeriod"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Event-Driven arhitektura: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Node.js koristi event-driven arhitekturu, što znači da reaguje na događaje i obrađuje ih asinhrone, čineći ga efikasnim za obradu velikog broja istovremenih zahteva.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Font typeface="Montserrat"/>
              <a:buAutoNum type="arabicPeriod"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Neblokirajući I/O: 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Node.js podržava neblokirajuće I/O operacije, što znači da ne čeka na završetak operacija i može efikasno obrađivati više zahteva u isto vreme.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Font typeface="Montserrat"/>
              <a:buAutoNum type="arabicPeriod"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Brzo izvršavanje koda: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sr" sz="1212">
                <a:latin typeface="Montserrat"/>
                <a:ea typeface="Montserrat"/>
                <a:cs typeface="Montserrat"/>
                <a:sym typeface="Montserrat"/>
              </a:rPr>
              <a:t>Zahvaljujući V8 JavaScript engine-u, Node.js pruža brzo izvršavanje koda, čineći ga pogodnim za performantne aplikacije.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Express.js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131350"/>
            <a:ext cx="73659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Express.js je popularni web framework za Node.js, dizajniran za olakšavanje izrade web aplikacija i API-ja.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Instalacija Express.js-a se vrši pomoću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npm install express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komande.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Ključne karakteristike i prednosti Express.js-a su to što: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pruža osnovne alatke i strukturu, ali ostavlja mnogo slobode programeru u izboru i organizaciji komponenti aplikacije;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omogućava lako prilagođavanje HTTP odgovora koje šalje klijentu (može se postaviti status kod, dodati HTTP zaglavlje ili poslati određeni tip sadržaja)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definisanje ruta u Express.js-u je veoma jednostavno (korišćenjem post() i get() metoda, mogu se lako kreirati rute za različite HTTP metode)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olakšava izvlačenje podataka iz HTTP zahteva (podaci iz tela POST zahteva mogu se lako dohvatiti kroz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req.body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dizajniran je za brzinu i efikasnost, što ga čini pogodnim za izgradnju visoko performantnih web aplikacija i API-ja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21750" y="1539150"/>
            <a:ext cx="74463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/>
              <a:t>U okviru </a:t>
            </a:r>
            <a:r>
              <a:rPr lang="sr" sz="1800"/>
              <a:t>projekta, razvijena je aplikacija 'Organized Notes', koja kroz implementirane funkcionalnosti replicira karakteristike klasične To-Do aplikacije.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r" sz="1800"/>
              <a:t>Unutar aplikacije moguće je kreiranje liste, kao i njeno brisanje. Moguće je kreiranje taskova unutar liste, njihova izmena, kao i brisanje. Takođe je moguće označiti određeni task kao završen.</a:t>
            </a:r>
            <a:endParaRPr sz="1800"/>
          </a:p>
        </p:txBody>
      </p:sp>
      <p:sp>
        <p:nvSpPr>
          <p:cNvPr id="141" name="Google Shape;141;p14"/>
          <p:cNvSpPr txBox="1"/>
          <p:nvPr/>
        </p:nvSpPr>
        <p:spPr>
          <a:xfrm>
            <a:off x="1221750" y="387250"/>
            <a:ext cx="63882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Aplikacija “Organized Notes”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backend projekta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009650"/>
            <a:ext cx="72666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Instalacija Node.js: Node.js je neophodan za izvršavanje JavaScript koda na serverskoj strani.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Inicijalizacija projekta: Koristi se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npm init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komanda da bi se inicijalizovao novi projekat. Na ovaj način se kreira  package.json fajl sa osnovnim informacijama o projektu.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Kreiranje app.js fajla: Kreira se app.js fajl koji će predstavljati početnu tačku Node.js backend projekta. Ovde se postavlja logika za server i rute.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Instalacija Express-a: Potrebno je instalirati Express kao web framework za Node.js korišćenjem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npm install express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komande. Express olakšava rukovanje HTTP zahtevima i rastavljanje aplikacije na modularne delove.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Takođe, dobro je uključiti u program i Nodemon paket koji omogućava automatsko ponovno pokretanje servera svaki put kada se izmene izvrše. Ovo je posebno korisno tokom razvoja. Instaliranje se vrši komandom </a:t>
            </a: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npm install -D nodemon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10833"/>
          <a:stretch/>
        </p:blipFill>
        <p:spPr>
          <a:xfrm>
            <a:off x="2761275" y="3792225"/>
            <a:ext cx="3621450" cy="1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Struktura Express.js projekta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986775"/>
            <a:ext cx="75660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Projekat je podeljen na tri osnovna dela u Angular-u: routes, models i controllers.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Routes definiše putanje (rute) za pristupanje određenim resursima u aplikaciji. Ovde se nalaze definicije ruta koje vode do odgovarajućih kontrolera, omogućavajući navigaciju kroz aplikaciju.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Models definiše strukturu podataka (modeli) koji se korist</a:t>
            </a: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unutar aplikacije. Ovde se nalaze deklaracije  modela koji opisuju podatke koje aplikacija koristi.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Controllers sadrži logiku koja upravlja podacima i poslovnim operacijama. Ovde se nalazi implementacija</a:t>
            </a: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 funkcija (metoda) koje obrađuju poslovnu logiku aplikacije, povezujući se</a:t>
            </a: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 sa servisima i modelima.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Kratko objašnjenje za flow u app.js: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* app.use('/api/item', item): Definiše da se za sve putanje koje počinju sa /api/item, koriste rute definisane u itemRoutes.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* const item = require('./routes/itemRoutes'): Importuje rute definisane u fajlu itemRoutes i dodeljuje ih promenljivoj item.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SzPts val="852"/>
              <a:buNone/>
            </a:pPr>
            <a:r>
              <a:rPr lang="sr" sz="1307">
                <a:latin typeface="Montserrat"/>
                <a:ea typeface="Montserrat"/>
                <a:cs typeface="Montserrat"/>
                <a:sym typeface="Montserrat"/>
              </a:rPr>
              <a:t>* U fajlu routes/itemRoutes: Definiše se ruta router.put('/updateItem/:itemId', UpdateItem) koja omogućava HTTP PUT zahtev na putanji /updateItem/:itemId. Ova ruta je povezana sa UpdateItem metodom u odgovarajućem kontroleru.</a:t>
            </a:r>
            <a:endParaRPr sz="130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1812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MongoDB 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144900" y="1000125"/>
            <a:ext cx="75261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MongoDB je popularni, besplatan i open-source sistem za upravljanje bazama podataka (DBMS) koji spada u kategoriju NoSQL (Not Only SQL) baza podataka.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Ključne karakteristike: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Fleksibilnost schema: MongoDB je NoSQL baza podataka, što znači da nema unapred definisanu šemu podataka. Ovo omogućava veću fleksibilnost, jer različiti dokumenti u istoj kolekciji mogu imati različite atribute.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Dokument-orijentisana struktura: Podaci se čuvaju u BSON formatu, što je binarna reprezentacija JSON-a. Svaki dokument predstavlja jedan zapis podataka, s atributima i njihovim vrednostima. Dokumenti se grupišu u kolekcije.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Podrška za replikaciju i sharding: MongoDB pruža mehanizme za replikaciju podataka, čime se obezbeđuje visoka dostupnost i otpornost na otkaze. Takođe podržava horizontalno skaliranje pomoću shardinga, omogućavajući rad s velikim skupovima podataka.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Mogućnost upita korišćenjem JavaScript-a: Upiti se izražavaju pomoću JavaScript objekata i omogućavaju bogat jezik upita. MongoDB takođe podržava indekse koji poboljšavaju performanse upita.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Veličina dokumenta: MongoDB ima ograničenje veličine dokumenta, ali pruža podršku za skladištenje velikih dokumenata putem GridFS, posebnog protokola za rad s velikim binarnim datotekama.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MongoDB baze podataka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297500" y="1128750"/>
            <a:ext cx="73200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Mongo baza podataka nije samo obična baza, već MongoDB Cluster, što znači da je distribuirana arhitektura podataka. Prednost ovoga jeste to sto je omogućeno horizontalno skaliranje i bolja otpornost na kvarove.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Umesto tabela, MongoDB koristi kolekcije za organizaciju podataka.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U okviru projekta postoje tri kolekcije: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    * Items: Čuva informacije o pojedinačnim taskovima u našem sistemu. Ime taska, opis, i druge karakteristike.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    * Lists: Pamti podatke o listama, gde svaka lista može sadržati različite taskove. Veza između Items i Lists se postiže referenciranjem id-a liste u okviru jednog Item-a.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sr" sz="1210">
                <a:latin typeface="Montserrat"/>
                <a:ea typeface="Montserrat"/>
                <a:cs typeface="Montserrat"/>
                <a:sym typeface="Montserrat"/>
              </a:rPr>
              <a:t>    * Users: Sadrži informacije o korisnicima sistema, kao što su korisničko ime i enkriptovana lozinka.</a:t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Mongoose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297500" y="1766125"/>
            <a:ext cx="72675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sr" sz="1326">
                <a:latin typeface="Montserrat"/>
                <a:ea typeface="Montserrat"/>
                <a:cs typeface="Montserrat"/>
                <a:sym typeface="Montserrat"/>
              </a:rPr>
              <a:t>Mongoose je npm paket za razvoj Node.js backend aplikacija koji olakšava interakciju servera sa MongoDB</a:t>
            </a:r>
            <a:r>
              <a:rPr lang="sr" sz="1326">
                <a:latin typeface="Montserrat"/>
                <a:ea typeface="Montserrat"/>
                <a:cs typeface="Montserrat"/>
                <a:sym typeface="Montserrat"/>
              </a:rPr>
              <a:t> bazom </a:t>
            </a:r>
            <a:r>
              <a:rPr lang="sr" sz="1326">
                <a:latin typeface="Montserrat"/>
                <a:ea typeface="Montserrat"/>
                <a:cs typeface="Montserrat"/>
                <a:sym typeface="Montserrat"/>
              </a:rPr>
              <a:t>podataka i pruža alate za modelovanje podataka. Omogućava kreiranje Schema i Modela, što olakšava rad sa MongoDB kolekcijama i manipulacijom podataka u bazi.</a:t>
            </a:r>
            <a:endParaRPr sz="132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Modeli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297500" y="1179425"/>
            <a:ext cx="7405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Modeli predstavljaju strukturu podataka i ponašanje entiteta koji će se koristiti u aplikaciji. U kontekstu Node.js, modeli se često koriste za mapiranje podataka iz baze podataka.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Mongoose je ODM (Object Data Modeling) biblioteka za MongoDB i Node.js. Omogućava jednostavnu komunikaciju sa MongoDB bazom i definisanje modela.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Povezivanje sa bazom: Prvo se vrši povezivanje na MongoDB bazu pomoću Mongoose-ove connect metode. U kontrolerima, modeli se koriste za izvršavanje operacija nad bazom.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Modeli odražavaju strukturu i odnose u bazi podataka. Ovaj pristup omogućava efikasno i jasno upravljanje podacima u Node.js aplikacijama, a Mongoose pojednostavljuje interakciju sa MongoDB bazom podataka, čineći modelovanje i rad sa podacima intuitivnim.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126300" y="1046975"/>
            <a:ext cx="48477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Na primeru listModel.js: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* type: Definiše tip podatka. Na primer, String označava da će vrednost biti tipa string.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* required: Postavlja da li je određeno polje obavezno prilikom kreiranja dokumenta. U primeru, name mora biti prisutno.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* unique: Obezbeđuje da vrednost polja bude jedinstvena u okviru cele kolekcije. Na primer, svaka lista mora imati jedinstveno ime.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* ref(userId): Koristi se za definisanje referenciranja drugog modela. U primeru, userId je referenca na model "User".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25" y="933504"/>
            <a:ext cx="2966651" cy="32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Veza između Angular i Express aplikacije</a:t>
            </a:r>
            <a:endParaRPr/>
          </a:p>
        </p:txBody>
      </p:sp>
      <p:sp>
        <p:nvSpPr>
          <p:cNvPr id="298" name="Google Shape;298;p39"/>
          <p:cNvSpPr txBox="1"/>
          <p:nvPr>
            <p:ph idx="2" type="body"/>
          </p:nvPr>
        </p:nvSpPr>
        <p:spPr>
          <a:xfrm>
            <a:off x="1297500" y="1307850"/>
            <a:ext cx="68673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sr" sz="1600">
                <a:latin typeface="Montserrat"/>
                <a:ea typeface="Montserrat"/>
                <a:cs typeface="Montserrat"/>
                <a:sym typeface="Montserrat"/>
              </a:rPr>
              <a:t>Da bi došlo do komunikacije između frontend-a i backend-a, u api servisu na frontendu potrebno je postaviti odgovarajući Api url, kao i inject-ovati HttpClient koji obezbeđuje Angular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750" y="2510338"/>
            <a:ext cx="3624500" cy="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47300"/>
            <a:ext cx="7038900" cy="29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169175" y="754850"/>
            <a:ext cx="70389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r" sz="1305">
                <a:latin typeface="Montserrat"/>
                <a:ea typeface="Montserrat"/>
                <a:cs typeface="Montserrat"/>
                <a:sym typeface="Montserrat"/>
              </a:rPr>
              <a:t>Na slici ispod je primer korišćenja http klijenta koji obezbeđuje metode kao što su get, put, delete…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sr" sz="1305">
                <a:latin typeface="Montserrat"/>
                <a:ea typeface="Montserrat"/>
                <a:cs typeface="Montserrat"/>
                <a:sym typeface="Montserrat"/>
              </a:rPr>
              <a:t>Svakoj od metoda potrebno je postaviti tip odgovora sa servera (u ovom slučaju ListDetails), a prosleđuje joj se kao prvi parametar ruta koja će aktivirati odgovarajuću metodu na backend-u u odgovarajućem kontroleru, a drugi parametar je opcioni, i on podrazumeva body koji se šalje u sklopu zahteva ka bekendu (ukoliko je potrebno slati podatke preko body-ja). Metode koje obezbeđuje http klijent vraćaju Observables, i zbog toga se koristi subscribe za praćenje odgovora sa servera.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213863"/>
            <a:ext cx="80200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Š</a:t>
            </a:r>
            <a:r>
              <a:rPr lang="sr"/>
              <a:t>ta je Electron?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297500" y="139610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Electron je open-source framework koji omogućava razvoj desktop aplikacija koristeći web tehnologije kao što su HTML, CSS i JavaScript. Ovaj framework omogućava kreiranje istovremenih aplikacija za Windows, macOS i Linux operativne sisteme.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Njegova jednostavnost, modularnost i cross-platform podrška čine ga popularnim izborom među programerima koji žele brzo i efikasno razvijanje desktop aplikacije.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Aplikacije koje koriste Electron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850" y="1382749"/>
            <a:ext cx="2641647" cy="1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400" y="3026175"/>
            <a:ext cx="3125325" cy="7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772" y="1084550"/>
            <a:ext cx="3743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620" y="3374225"/>
            <a:ext cx="1360525" cy="1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725" y="3374225"/>
            <a:ext cx="275647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Ključne karakteristike Electron-a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297500" y="1085200"/>
            <a:ext cx="7038900" cy="3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308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Font typeface="Montserrat"/>
              <a:buChar char="●"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Cross-platform razvoj: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Electron omogućava razvoj desktop aplikacija koje rade na više operativnih sistema sa zajedničkim kodom.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-3113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Font typeface="Montserrat"/>
              <a:buChar char="●"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Web tehnologije: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Koristi poznate web tehnologije poput HTML, CSS i JavaScript-a, a podržava i popularne frontend framework-e, čime se još više olakšava razvoj aplikacija.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-311308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Font typeface="Montserrat"/>
              <a:buChar char="●"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Chromium engine: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Electron koristi Chromium engine, što omogućava visokokvalitetno korisničko iskustvo.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-311308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Font typeface="Montserrat"/>
              <a:buChar char="●"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Jednostavnije održavanje: 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sr" sz="1302">
                <a:latin typeface="Montserrat"/>
                <a:ea typeface="Montserrat"/>
                <a:cs typeface="Montserrat"/>
                <a:sym typeface="Montserrat"/>
              </a:rPr>
              <a:t>Ažuriranja i ispravke jednom se primenjuju na sve platforme.</a:t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Šta je Chromium?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1297500" y="1828350"/>
            <a:ext cx="7038900" cy="1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Chromium u okviru Electron-a predstavlja snažan alat za razvoj desktop aplikacija koje imaju funkcionalnosti i performanse web pregledača, čime se postiže jednostavnost razvoja i konzistentnost korisničkog iskustva na različitim platformama.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Integracija Angular-a sa Electron-om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Najpre je potrebno instalirati electron u sklopu Angular projekta pomoću komande: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sr">
                <a:latin typeface="Montserrat"/>
                <a:ea typeface="Montserrat"/>
                <a:cs typeface="Montserrat"/>
                <a:sym typeface="Montserrat"/>
              </a:rPr>
              <a:t>npm install electron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Nakon toga, da bi electron imao putanju do ulazne tačke u projekat, u index.html je potrebno dodati ovu liniju koda, konkretno između head tagova: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50">
                <a:solidFill>
                  <a:srgbClr val="ABB2BF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  &lt;</a:t>
            </a:r>
            <a:r>
              <a:rPr lang="sr" sz="1250">
                <a:solidFill>
                  <a:srgbClr val="EF596F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base</a:t>
            </a:r>
            <a:r>
              <a:rPr lang="sr" sz="1250">
                <a:solidFill>
                  <a:srgbClr val="ABB2BF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sr" sz="1250">
                <a:solidFill>
                  <a:srgbClr val="FED482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sr" sz="1250">
                <a:solidFill>
                  <a:srgbClr val="ABB2BF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sr" sz="1250">
                <a:solidFill>
                  <a:srgbClr val="89CA78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"./"</a:t>
            </a:r>
            <a:r>
              <a:rPr lang="sr" sz="1250">
                <a:solidFill>
                  <a:srgbClr val="ABB2BF"/>
                </a:solidFill>
                <a:highlight>
                  <a:srgbClr val="23272E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250">
              <a:solidFill>
                <a:srgbClr val="ABB2BF"/>
              </a:solidFill>
              <a:highlight>
                <a:srgbClr val="23272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3272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Iako Angular aplikacija koristi typescript, electron je zasnovan na Node.js-u, tako da je potrebno u root folderu projekta kreirati novi javascript fajl (ne typescript!)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400" y="322400"/>
            <a:ext cx="5119200" cy="4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Pakovanje Electron aplikacije u izvršni fajl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1297500" y="1880400"/>
            <a:ext cx="7038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sr">
                <a:latin typeface="Montserrat"/>
                <a:ea typeface="Montserrat"/>
                <a:cs typeface="Montserrat"/>
                <a:sym typeface="Montserrat"/>
              </a:rPr>
              <a:t>electron-packager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je alat koji se koristi za pakovanje Electron aplikacija u izvršne fajlove (executable files) za različite operativne sisteme kao što su Windows, macOS i Linux. Ovaj alat omogućava programerima da distribuiraju svoje Electron aplikacije kao samostalne, izvršne fajlove koje korisnici mogu pokrenuti bez potrebe za instalacijom Electron-a ili drugih dodatnih paketa.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Korišćenje electron-packager npm paketa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1297500" y="1192975"/>
            <a:ext cx="72879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Najpre je u frontend direktorijumu (UI/organized-notes) potrebno instalirati npm paket electron-packager, i to komandom: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sr" sz="5200">
                <a:latin typeface="Montserrat"/>
                <a:ea typeface="Montserrat"/>
                <a:cs typeface="Montserrat"/>
                <a:sym typeface="Montserrat"/>
              </a:rPr>
              <a:t>npm install electron-packager</a:t>
            </a:r>
            <a:endParaRPr b="1" i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Nakon toga, potrebno je izvršiti sledeću komandu: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sr" sz="5200">
                <a:latin typeface="Montserrat"/>
                <a:ea typeface="Montserrat"/>
                <a:cs typeface="Montserrat"/>
                <a:sym typeface="Montserrat"/>
              </a:rPr>
              <a:t>npx electron-packager ./ OrganizedNotes --platform-win32 --overwrite</a:t>
            </a:r>
            <a:endParaRPr b="1" i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‘./’ je putanja koja vodi do package.json fajla frontend projekta kako bi se sve zavisnosti projekta mapirale preko electron-packager-a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‘OrganizedNotes’ je ime koje dajemo izvršnom fajlu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‘--platform-win32’ je flag kojim se označava electron-packager-u da za Windows platformu želimo da kreiramo izvršni fajl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5200">
                <a:latin typeface="Montserrat"/>
                <a:ea typeface="Montserrat"/>
                <a:cs typeface="Montserrat"/>
                <a:sym typeface="Montserrat"/>
              </a:rPr>
              <a:t>‘--overwrite’ je flag kojim se označava da ukoliko je ova komanda već izvršena i pokušamo ponovo da je izvršimo, doći će do overwrite-a prethodnih fajlova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Napomene za korišćenje electron-packager-a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Platform flag može biti: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win32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 za Windows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darwin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ili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mas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za macOS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linux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za Linux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Treba napomenuti da postoji ograničenje što se tiče kreiranja mac verzije. Naime, ukoliko radite na Windows operativnom sistemu, 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nije moguće upakovati aplikaciju za mac platformu.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1052550" y="188025"/>
            <a:ext cx="70389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sr" sz="1305">
                <a:latin typeface="Montserrat"/>
                <a:ea typeface="Montserrat"/>
                <a:cs typeface="Montserrat"/>
                <a:sym typeface="Montserrat"/>
              </a:rPr>
              <a:t>Izvršenjem prethodno pomenute komande generisan je folder u kome se nalazi naš izvršni fajl, čime smo uspešno kreirali desktop aplikaciju.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550" y="1005275"/>
            <a:ext cx="5190901" cy="3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1049250" y="2114700"/>
            <a:ext cx="70455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3500"/>
              <a:t>Hvala na pažnji!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535700" y="828675"/>
            <a:ext cx="30363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Angular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2000"/>
              <a:t>Tailwind</a:t>
            </a:r>
            <a:endParaRPr sz="2000"/>
          </a:p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5124450" y="828675"/>
            <a:ext cx="30363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00"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sr" sz="2000"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sr" sz="2000">
                <a:latin typeface="Montserrat"/>
                <a:ea typeface="Montserrat"/>
                <a:cs typeface="Montserrat"/>
                <a:sym typeface="Montserrat"/>
              </a:rPr>
              <a:t>MongoDB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637150" y="3140075"/>
            <a:ext cx="31434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Electron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Šta je Angular?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86550"/>
            <a:ext cx="7038900" cy="311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Angular je moćan open-source frontend web framework za razvoj i održavanje aplikacija, 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koji je kreiran od strane kompanije Google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Angular omogućava kreiranje dinamičkih single page web aplikacija 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(SPA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), gde se sadržaj dinamički učitava, što kao rezultat ima glatko i jednostavnije korisničko iskustvo.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Olakšava razvoj dinamičkih web aplikacija putem svojih snažnih funkcija, omogućavajući razvojnim inženjerima da kreiraju skalabilne, održive i aplikacije 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bogate raznim funkcionalnostima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Ključni koncepti Angular aplikacije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66800"/>
            <a:ext cx="7320000" cy="3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i="1"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Komponente</a:t>
            </a: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 Angular aplikacije su organizovane u komponente, koje predstavljaju modularne delove korisničkog interfejsa. Svaka komponenta ima svoju funkcionalnost i izgled.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i="1"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Moduli</a:t>
            </a: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 Komponente su zatim organizovane u module. Moduli grupišu slične komponente i funkcionalnosti, čime se poboljšava organizacija i održavanje koda.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i="1"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Servisi</a:t>
            </a: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Servisi pružaju zajedničku funkcionalnost i deljenje podataka između komponenata. Oni omogućavaju reaktivnost i efikasnu komunikaciju unutar aplikacije.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i="1"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Direktive</a:t>
            </a: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 Angular direktive su posebne oznake u HTML-u koje omogućavaju manipulaciju DOM-om. Primeri uključuju *ngIf za uslovno prikazivanje i *ngFor za iteraciju kroz liste</a:t>
            </a: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Angular CLI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49675"/>
            <a:ext cx="73341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Angular Command Line Interface (CLI) je moćan alat koji olakšava razvoj, testiranje i održavanje Angular aplikacija. Pomaže programerima da brže kreiraju i konfigurišu projekte, generišu komponente, module i druge strukture aplikacije.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Korišćenjem ovog alata moguće je kreirati novi projekat, pokrenuti razvojni server i pratiti promene u projektu, generisati različite komponente u okviru projekta, generisati Angular servise, itd.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Novi projekat se kreira korišćenjem naredbe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ng new project-name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Za pokretanje razvojnog servera i praćenje promena u projektu koristi se naredna </a:t>
            </a:r>
            <a:r>
              <a:rPr i="1" lang="sr">
                <a:latin typeface="Montserrat"/>
                <a:ea typeface="Montserrat"/>
                <a:cs typeface="Montserrat"/>
                <a:sym typeface="Montserrat"/>
              </a:rPr>
              <a:t>ng serve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. Ovom naredbom se omogućava pristup aplikaciji na adresi </a:t>
            </a:r>
            <a:r>
              <a:rPr i="1" lang="sr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http://localhost:4200/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720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projekta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76950" y="1097275"/>
            <a:ext cx="7497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Na samom početku r</a:t>
            </a: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azvoja Angular aplikacije, potrebno je izvršiti nekoliko koraka: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Instalacija Node.js i npm: Na početku je potrebno instalirati Node.js, koji automatski uključuje npm (Node Package Manager).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Globalna instalacija Angular CLI: Potrebno je otvoriti terminal ili komandnu liniju i izvršiti sledeću komandu kako bi se globalno instalirao Angular CLI: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400">
                <a:latin typeface="Montserrat"/>
                <a:ea typeface="Montserrat"/>
                <a:cs typeface="Montserrat"/>
                <a:sym typeface="Montserrat"/>
              </a:rPr>
              <a:t>npm install -g @angular/cli</a:t>
            </a:r>
            <a:endParaRPr b="1"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Kreiranje novog Angular projekta: Kada je Angular CLI instaliran, novi Angular projekat se kreira komandom: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400">
                <a:latin typeface="Montserrat"/>
                <a:ea typeface="Montserrat"/>
                <a:cs typeface="Montserrat"/>
                <a:sym typeface="Montserrat"/>
              </a:rPr>
              <a:t>ng new organized-notes</a:t>
            </a:r>
            <a:endParaRPr b="1"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Pokretanje aplikacije: Za pokretanje aplikacije, potrebno je otvoriti terminal u direktorijumu novog projekta, u ovom slučaju je to direktorijum “organized-notes”, i izvršiti sledeću komandu: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400">
                <a:latin typeface="Montserrat"/>
                <a:ea typeface="Montserrat"/>
                <a:cs typeface="Montserrat"/>
                <a:sym typeface="Montserrat"/>
              </a:rPr>
              <a:t>npm start</a:t>
            </a:r>
            <a:endParaRPr b="1"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Ova komanda će pokrenuti Angular aplikaciju koristeći skriptu definisanu u package.json koja okida ng serve.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Skripta definisana u package.json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58074"/>
          <a:stretch/>
        </p:blipFill>
        <p:spPr>
          <a:xfrm>
            <a:off x="299325" y="2095949"/>
            <a:ext cx="8545350" cy="15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