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80" r:id="rId2"/>
    <p:sldMasterId id="2147483694" r:id="rId3"/>
  </p:sldMasterIdLst>
  <p:notesMasterIdLst>
    <p:notesMasterId r:id="rId67"/>
  </p:notesMasterIdLst>
  <p:handoutMasterIdLst>
    <p:handoutMasterId r:id="rId68"/>
  </p:handoutMasterIdLst>
  <p:sldIdLst>
    <p:sldId id="639" r:id="rId4"/>
    <p:sldId id="640" r:id="rId5"/>
    <p:sldId id="358" r:id="rId6"/>
    <p:sldId id="495" r:id="rId7"/>
    <p:sldId id="408" r:id="rId8"/>
    <p:sldId id="409" r:id="rId9"/>
    <p:sldId id="505" r:id="rId10"/>
    <p:sldId id="506" r:id="rId11"/>
    <p:sldId id="453" r:id="rId12"/>
    <p:sldId id="416" r:id="rId13"/>
    <p:sldId id="454" r:id="rId14"/>
    <p:sldId id="507" r:id="rId15"/>
    <p:sldId id="549" r:id="rId16"/>
    <p:sldId id="570" r:id="rId17"/>
    <p:sldId id="580" r:id="rId18"/>
    <p:sldId id="579" r:id="rId19"/>
    <p:sldId id="571" r:id="rId20"/>
    <p:sldId id="572" r:id="rId21"/>
    <p:sldId id="573" r:id="rId22"/>
    <p:sldId id="641" r:id="rId23"/>
    <p:sldId id="574" r:id="rId24"/>
    <p:sldId id="575" r:id="rId25"/>
    <p:sldId id="642" r:id="rId26"/>
    <p:sldId id="581" r:id="rId27"/>
    <p:sldId id="582" r:id="rId28"/>
    <p:sldId id="583" r:id="rId29"/>
    <p:sldId id="585" r:id="rId30"/>
    <p:sldId id="587" r:id="rId31"/>
    <p:sldId id="589" r:id="rId32"/>
    <p:sldId id="590" r:id="rId33"/>
    <p:sldId id="605" r:id="rId34"/>
    <p:sldId id="606" r:id="rId35"/>
    <p:sldId id="607" r:id="rId36"/>
    <p:sldId id="609" r:id="rId37"/>
    <p:sldId id="610" r:id="rId38"/>
    <p:sldId id="611" r:id="rId39"/>
    <p:sldId id="612" r:id="rId40"/>
    <p:sldId id="613" r:id="rId41"/>
    <p:sldId id="614" r:id="rId42"/>
    <p:sldId id="615" r:id="rId43"/>
    <p:sldId id="616" r:id="rId44"/>
    <p:sldId id="617" r:id="rId45"/>
    <p:sldId id="618" r:id="rId46"/>
    <p:sldId id="619" r:id="rId47"/>
    <p:sldId id="620" r:id="rId48"/>
    <p:sldId id="621" r:id="rId49"/>
    <p:sldId id="622" r:id="rId50"/>
    <p:sldId id="623" r:id="rId51"/>
    <p:sldId id="624" r:id="rId52"/>
    <p:sldId id="625" r:id="rId53"/>
    <p:sldId id="626" r:id="rId54"/>
    <p:sldId id="628" r:id="rId55"/>
    <p:sldId id="629" r:id="rId56"/>
    <p:sldId id="630" r:id="rId57"/>
    <p:sldId id="632" r:id="rId58"/>
    <p:sldId id="633" r:id="rId59"/>
    <p:sldId id="634" r:id="rId60"/>
    <p:sldId id="635" r:id="rId61"/>
    <p:sldId id="636" r:id="rId62"/>
    <p:sldId id="643" r:id="rId63"/>
    <p:sldId id="637" r:id="rId64"/>
    <p:sldId id="638" r:id="rId65"/>
    <p:sldId id="644" r:id="rId6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0F0F0"/>
    <a:srgbClr val="FFFFCC"/>
    <a:srgbClr val="FFCCFF"/>
    <a:srgbClr val="CCECFF"/>
    <a:srgbClr val="007400"/>
    <a:srgbClr val="CCFFCC"/>
    <a:srgbClr val="9999FF"/>
    <a:srgbClr val="0000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07" d="100"/>
          <a:sy n="107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2199A2E-E859-4DD3-BCAA-A4CBCE3390A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4017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/>
            </a:lvl1pPr>
          </a:lstStyle>
          <a:p>
            <a:fld id="{AC9D226A-744C-4902-8F73-E8CAD8DBEA9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5108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2424D-BB6C-42FC-B553-79412948D01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140571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10013-CAFD-485C-8385-8ABBE39ED00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88429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EFDD9-9914-49A0-AD1D-8E084345BA1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16529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73380-B78A-433D-A185-6B66C956F9B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432814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9/11/2020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D2424D-BB6C-42FC-B553-79412948D01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7719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9/11/2020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D68BD6-F2AC-4C4A-8F8D-65F5D4D7674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83670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9/11/2020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41D7012-2259-4632-8AAB-C6F10B5DE4B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57588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9/11/2020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E2D8A51-0246-4A53-A23F-EFAAFA2EC9DD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7838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9/11/2020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AD3BCD7-E6AB-4617-92D2-612D069525F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870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9/11/2020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0D4E03-310E-4366-AD7E-BBC129BDD9F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013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9/11/2020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6DEBC0-A9C0-44E5-B374-CB0A8893CF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326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68BD6-F2AC-4C4A-8F8D-65F5D4D767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70430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8BB32C-D42E-4CDD-A6E0-6426DFB378C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352622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9/11/2020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341F9A-7C3D-4F3D-9DB3-C913A538C0A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8959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10013-CAFD-485C-8385-8ABBE39ED00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73440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9/11/2020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97EFDD9-9914-49A0-AD1D-8E084345BA1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3352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C33549-BFC9-4BF0-9FBA-65427DD1C36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1117679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73380-B78A-433D-A185-6B66C956F9B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863993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Cj037884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EA9E-4803-4675-8B78-8345A199ED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0624292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89937-0E40-43AD-BFFC-FBB7E39213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286946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EB91-339C-4767-8E29-640607BFB3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389556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3075-5D69-42ED-BA42-81A28040C5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610760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7012-2259-4632-8AAB-C6F10B5DE4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512771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F42C8-2BEA-4D9C-8D4A-EC5FEA706A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9070102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E699-B664-4ADD-9D4C-2D9DC487B7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3874552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206C2-0DA7-47BB-9621-6D1989AA27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138118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5A77-7AB3-4045-BB51-3D8CF4A208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2496550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B081-A71A-444A-A2AF-89DA29C0BD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8173730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35413-FC64-46C4-A0E6-E84EF80C31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863530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AFA2-59AA-4AA3-BC8D-2284A14999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5419495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0798-55B2-40C5-ADC8-8A6811FDD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486881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D8A51-0246-4A53-A23F-EFAAFA2EC9D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130304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3BCD7-E6AB-4617-92D2-612D069525F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33863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D4E03-310E-4366-AD7E-BBC129BDD9F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734987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DEBC0-A9C0-44E5-B374-CB0A8893CFF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82062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BB32C-D42E-4CDD-A6E0-6426DFB378C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67783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41F9A-7C3D-4F3D-9DB3-C913A538C0A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529424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mic Sans MS" panose="030F0702030302020204" pitchFamily="66" charset="0"/>
              </a:defRPr>
            </a:lvl1pPr>
          </a:lstStyle>
          <a:p>
            <a:fld id="{60C33549-BFC9-4BF0-9FBA-65427DD1C36D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ransition spd="med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9/11/2020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0C33549-BFC9-4BF0-9FBA-65427DD1C36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60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5079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828452" y="1906719"/>
            <a:ext cx="7660824" cy="1522281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r>
              <a:rPr lang="ko-KR" altLang="en-US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장 수식과 연산자</a:t>
            </a:r>
            <a:endParaRPr lang="ko-KR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777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나눗셈 연산자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772358" y="1141814"/>
            <a:ext cx="7739063" cy="4078287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 &lt;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main()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  <a:endParaRPr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	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x, y, result;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Trebuchet MS" panose="020B0603020202020204" pitchFamily="34" charset="0"/>
              </a:rPr>
              <a:t>두개의 실수를 입력하시오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");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"%lf %lf"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&amp;x, &amp;y);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result = x + y;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덧셈 연산을 하여서 결과를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result</a:t>
            </a:r>
            <a:r>
              <a:rPr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에 대입</a:t>
            </a:r>
            <a:endParaRPr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"%f / %f = %f\n"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x, y, result);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...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result = x / y;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나눗셈 연산을 하여서 결과를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result</a:t>
            </a:r>
            <a:r>
              <a:rPr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에 대입</a:t>
            </a:r>
            <a:endParaRPr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"%f / %f = %f\n"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x, y, result);</a:t>
            </a:r>
            <a:endParaRPr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37091640" descr="EMB00010bf824f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58" y="5313285"/>
            <a:ext cx="7739063" cy="153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나머지 연산자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latin typeface="Trebuchet MS" panose="020B0603020202020204" pitchFamily="34" charset="0"/>
              </a:rPr>
              <a:t>나머지 연산자</a:t>
            </a:r>
            <a:r>
              <a:rPr lang="en-US" altLang="ko-KR">
                <a:latin typeface="Trebuchet MS" panose="020B0603020202020204" pitchFamily="34" charset="0"/>
              </a:rPr>
              <a:t>(modulus operator)</a:t>
            </a:r>
            <a:r>
              <a:rPr lang="ko-KR" altLang="en-US">
                <a:latin typeface="Trebuchet MS" panose="020B0603020202020204" pitchFamily="34" charset="0"/>
              </a:rPr>
              <a:t>는 첫 번째 피연산자를 두 번째 피연산자로 나누었을 경우의 나머지를 계산</a:t>
            </a:r>
          </a:p>
          <a:p>
            <a:pPr lvl="1" eaLnBrk="1" hangingPunct="1"/>
            <a:r>
              <a:rPr lang="en-US" altLang="ko-KR">
                <a:latin typeface="Trebuchet MS" panose="020B0603020202020204" pitchFamily="34" charset="0"/>
              </a:rPr>
              <a:t>10 % 2</a:t>
            </a:r>
            <a:r>
              <a:rPr lang="ko-KR" altLang="en-US">
                <a:latin typeface="Trebuchet MS" panose="020B0603020202020204" pitchFamily="34" charset="0"/>
              </a:rPr>
              <a:t>는 </a:t>
            </a:r>
            <a:r>
              <a:rPr lang="en-US" altLang="ko-KR">
                <a:latin typeface="Trebuchet MS" panose="020B0603020202020204" pitchFamily="34" charset="0"/>
              </a:rPr>
              <a:t>0</a:t>
            </a:r>
            <a:r>
              <a:rPr lang="ko-KR" altLang="en-US">
                <a:latin typeface="Trebuchet MS" panose="020B0603020202020204" pitchFamily="34" charset="0"/>
              </a:rPr>
              <a:t>이다</a:t>
            </a:r>
            <a:r>
              <a:rPr lang="en-US" altLang="ko-KR">
                <a:latin typeface="Trebuchet MS" panose="020B0603020202020204" pitchFamily="34" charset="0"/>
              </a:rPr>
              <a:t>.</a:t>
            </a:r>
          </a:p>
          <a:p>
            <a:pPr lvl="1" eaLnBrk="1" hangingPunct="1"/>
            <a:r>
              <a:rPr lang="en-US" altLang="ko-KR">
                <a:latin typeface="Trebuchet MS" panose="020B0603020202020204" pitchFamily="34" charset="0"/>
              </a:rPr>
              <a:t>5 % 7</a:t>
            </a:r>
            <a:r>
              <a:rPr lang="ko-KR" altLang="en-US">
                <a:latin typeface="Trebuchet MS" panose="020B0603020202020204" pitchFamily="34" charset="0"/>
              </a:rPr>
              <a:t>는 </a:t>
            </a:r>
            <a:r>
              <a:rPr lang="en-US" altLang="ko-KR">
                <a:latin typeface="Trebuchet MS" panose="020B0603020202020204" pitchFamily="34" charset="0"/>
              </a:rPr>
              <a:t>5</a:t>
            </a:r>
            <a:r>
              <a:rPr lang="ko-KR" altLang="en-US">
                <a:latin typeface="Trebuchet MS" panose="020B0603020202020204" pitchFamily="34" charset="0"/>
              </a:rPr>
              <a:t>이다</a:t>
            </a:r>
            <a:r>
              <a:rPr lang="en-US" altLang="ko-KR">
                <a:latin typeface="Trebuchet MS" panose="020B0603020202020204" pitchFamily="34" charset="0"/>
              </a:rPr>
              <a:t>.</a:t>
            </a:r>
          </a:p>
          <a:p>
            <a:pPr lvl="1" eaLnBrk="1" hangingPunct="1"/>
            <a:r>
              <a:rPr lang="en-US" altLang="ko-KR">
                <a:latin typeface="Trebuchet MS" panose="020B0603020202020204" pitchFamily="34" charset="0"/>
              </a:rPr>
              <a:t>30 % 9</a:t>
            </a:r>
            <a:r>
              <a:rPr lang="ko-KR" altLang="en-US">
                <a:latin typeface="Trebuchet MS" panose="020B0603020202020204" pitchFamily="34" charset="0"/>
              </a:rPr>
              <a:t>는 </a:t>
            </a:r>
            <a:r>
              <a:rPr lang="en-US" altLang="ko-KR">
                <a:latin typeface="Trebuchet MS" panose="020B0603020202020204" pitchFamily="34" charset="0"/>
              </a:rPr>
              <a:t>3</a:t>
            </a:r>
            <a:r>
              <a:rPr lang="ko-KR" altLang="en-US">
                <a:latin typeface="Trebuchet MS" panose="020B0603020202020204" pitchFamily="34" charset="0"/>
              </a:rPr>
              <a:t>이다</a:t>
            </a:r>
            <a:r>
              <a:rPr lang="en-US" altLang="ko-KR">
                <a:latin typeface="Trebuchet MS" panose="020B0603020202020204" pitchFamily="34" charset="0"/>
              </a:rPr>
              <a:t>.</a:t>
            </a:r>
          </a:p>
          <a:p>
            <a:pPr lvl="1" eaLnBrk="1" hangingPunct="1"/>
            <a:endParaRPr lang="en-US" altLang="ko-KR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ko-KR">
                <a:latin typeface="Trebuchet MS" panose="020B0603020202020204" pitchFamily="34" charset="0"/>
              </a:rPr>
              <a:t>(</a:t>
            </a:r>
            <a:r>
              <a:rPr lang="ko-KR" altLang="en-US">
                <a:latin typeface="Trebuchet MS" panose="020B0603020202020204" pitchFamily="34" charset="0"/>
              </a:rPr>
              <a:t>예</a:t>
            </a:r>
            <a:r>
              <a:rPr lang="en-US" altLang="ko-KR">
                <a:latin typeface="Trebuchet MS" panose="020B0603020202020204" pitchFamily="34" charset="0"/>
              </a:rPr>
              <a:t>) </a:t>
            </a:r>
            <a:r>
              <a:rPr lang="ko-KR" altLang="en-US">
                <a:latin typeface="Trebuchet MS" panose="020B0603020202020204" pitchFamily="34" charset="0"/>
              </a:rPr>
              <a:t>나머지 연산자를 이용한 짝수와 홀수를 구분</a:t>
            </a:r>
          </a:p>
          <a:p>
            <a:pPr lvl="1" eaLnBrk="1" hangingPunct="1"/>
            <a:r>
              <a:rPr lang="en-US" altLang="ko-KR">
                <a:latin typeface="Trebuchet MS" panose="020B0603020202020204" pitchFamily="34" charset="0"/>
              </a:rPr>
              <a:t>x % 2</a:t>
            </a:r>
            <a:r>
              <a:rPr lang="ko-KR" altLang="en-US">
                <a:latin typeface="Trebuchet MS" panose="020B0603020202020204" pitchFamily="34" charset="0"/>
              </a:rPr>
              <a:t>가 </a:t>
            </a:r>
            <a:r>
              <a:rPr lang="en-US" altLang="ko-KR">
                <a:latin typeface="Trebuchet MS" panose="020B0603020202020204" pitchFamily="34" charset="0"/>
              </a:rPr>
              <a:t>0</a:t>
            </a:r>
            <a:r>
              <a:rPr lang="ko-KR" altLang="en-US">
                <a:latin typeface="Trebuchet MS" panose="020B0603020202020204" pitchFamily="34" charset="0"/>
              </a:rPr>
              <a:t>이면 짝수</a:t>
            </a:r>
          </a:p>
          <a:p>
            <a:pPr lvl="1" eaLnBrk="1" hangingPunct="1"/>
            <a:endParaRPr lang="ko-KR" altLang="en-US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ko-KR">
                <a:latin typeface="Trebuchet MS" panose="020B0603020202020204" pitchFamily="34" charset="0"/>
              </a:rPr>
              <a:t>(</a:t>
            </a:r>
            <a:r>
              <a:rPr lang="ko-KR" altLang="en-US">
                <a:latin typeface="Trebuchet MS" panose="020B0603020202020204" pitchFamily="34" charset="0"/>
              </a:rPr>
              <a:t>예</a:t>
            </a:r>
            <a:r>
              <a:rPr lang="en-US" altLang="ko-KR">
                <a:latin typeface="Trebuchet MS" panose="020B0603020202020204" pitchFamily="34" charset="0"/>
              </a:rPr>
              <a:t>) </a:t>
            </a:r>
            <a:r>
              <a:rPr lang="ko-KR" altLang="en-US">
                <a:latin typeface="Trebuchet MS" panose="020B0603020202020204" pitchFamily="34" charset="0"/>
              </a:rPr>
              <a:t>나머지 연산자를 이용한 </a:t>
            </a:r>
            <a:r>
              <a:rPr lang="en-US" altLang="ko-KR">
                <a:latin typeface="Trebuchet MS" panose="020B0603020202020204" pitchFamily="34" charset="0"/>
              </a:rPr>
              <a:t>5</a:t>
            </a:r>
            <a:r>
              <a:rPr lang="ko-KR" altLang="en-US">
                <a:latin typeface="Trebuchet MS" panose="020B0603020202020204" pitchFamily="34" charset="0"/>
              </a:rPr>
              <a:t>의 배수를 판단</a:t>
            </a:r>
          </a:p>
          <a:p>
            <a:pPr lvl="1" eaLnBrk="1" hangingPunct="1"/>
            <a:r>
              <a:rPr lang="en-US" altLang="ko-KR">
                <a:latin typeface="Trebuchet MS" panose="020B0603020202020204" pitchFamily="34" charset="0"/>
              </a:rPr>
              <a:t>x % 5</a:t>
            </a:r>
            <a:r>
              <a:rPr lang="ko-KR" altLang="en-US">
                <a:latin typeface="Trebuchet MS" panose="020B0603020202020204" pitchFamily="34" charset="0"/>
              </a:rPr>
              <a:t>가 </a:t>
            </a:r>
            <a:r>
              <a:rPr lang="en-US" altLang="ko-KR">
                <a:latin typeface="Trebuchet MS" panose="020B0603020202020204" pitchFamily="34" charset="0"/>
              </a:rPr>
              <a:t>0</a:t>
            </a:r>
            <a:r>
              <a:rPr lang="ko-KR" altLang="en-US">
                <a:latin typeface="Trebuchet MS" panose="020B0603020202020204" pitchFamily="34" charset="0"/>
              </a:rPr>
              <a:t>이면 </a:t>
            </a:r>
            <a:r>
              <a:rPr lang="en-US" altLang="ko-KR">
                <a:latin typeface="Trebuchet MS" panose="020B0603020202020204" pitchFamily="34" charset="0"/>
              </a:rPr>
              <a:t>5</a:t>
            </a:r>
            <a:r>
              <a:rPr lang="ko-KR" altLang="en-US">
                <a:latin typeface="Trebuchet MS" panose="020B0603020202020204" pitchFamily="34" charset="0"/>
              </a:rPr>
              <a:t>의 배수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7666038" y="4321175"/>
            <a:ext cx="1082675" cy="1290638"/>
            <a:chOff x="3208" y="1586"/>
            <a:chExt cx="1395" cy="1617"/>
          </a:xfrm>
        </p:grpSpPr>
        <p:sp>
          <p:nvSpPr>
            <p:cNvPr id="17414" name="Freeform 5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57 w 44"/>
                <a:gd name="T1" fmla="*/ 0 h 88"/>
                <a:gd name="T2" fmla="*/ 0 w 44"/>
                <a:gd name="T3" fmla="*/ 168 h 88"/>
                <a:gd name="T4" fmla="*/ 28 w 44"/>
                <a:gd name="T5" fmla="*/ 168 h 88"/>
                <a:gd name="T6" fmla="*/ 84 w 44"/>
                <a:gd name="T7" fmla="*/ 0 h 88"/>
                <a:gd name="T8" fmla="*/ 57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15" name="Freeform 6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25 w 92"/>
                <a:gd name="T1" fmla="*/ 0 h 73"/>
                <a:gd name="T2" fmla="*/ 0 w 92"/>
                <a:gd name="T3" fmla="*/ 165 h 73"/>
                <a:gd name="T4" fmla="*/ 26 w 92"/>
                <a:gd name="T5" fmla="*/ 165 h 73"/>
                <a:gd name="T6" fmla="*/ 170 w 92"/>
                <a:gd name="T7" fmla="*/ 11 h 73"/>
                <a:gd name="T8" fmla="*/ 125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16" name="Freeform 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25 w 92"/>
                <a:gd name="T1" fmla="*/ 0 h 73"/>
                <a:gd name="T2" fmla="*/ 0 w 92"/>
                <a:gd name="T3" fmla="*/ 165 h 73"/>
                <a:gd name="T4" fmla="*/ 26 w 92"/>
                <a:gd name="T5" fmla="*/ 165 h 73"/>
                <a:gd name="T6" fmla="*/ 170 w 92"/>
                <a:gd name="T7" fmla="*/ 11 h 73"/>
                <a:gd name="T8" fmla="*/ 125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17" name="Freeform 8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37 w 88"/>
                <a:gd name="T1" fmla="*/ 0 h 83"/>
                <a:gd name="T2" fmla="*/ 159 w 88"/>
                <a:gd name="T3" fmla="*/ 155 h 83"/>
                <a:gd name="T4" fmla="*/ 140 w 88"/>
                <a:gd name="T5" fmla="*/ 191 h 83"/>
                <a:gd name="T6" fmla="*/ 0 w 88"/>
                <a:gd name="T7" fmla="*/ 11 h 83"/>
                <a:gd name="T8" fmla="*/ 3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18" name="Freeform 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37 w 88"/>
                <a:gd name="T1" fmla="*/ 0 h 83"/>
                <a:gd name="T2" fmla="*/ 159 w 88"/>
                <a:gd name="T3" fmla="*/ 155 h 83"/>
                <a:gd name="T4" fmla="*/ 140 w 88"/>
                <a:gd name="T5" fmla="*/ 191 h 83"/>
                <a:gd name="T6" fmla="*/ 0 w 88"/>
                <a:gd name="T7" fmla="*/ 11 h 83"/>
                <a:gd name="T8" fmla="*/ 3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19" name="Freeform 10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2 w 532"/>
                <a:gd name="T1" fmla="*/ 103 h 304"/>
                <a:gd name="T2" fmla="*/ 0 w 532"/>
                <a:gd name="T3" fmla="*/ 309 h 304"/>
                <a:gd name="T4" fmla="*/ 0 w 532"/>
                <a:gd name="T5" fmla="*/ 543 h 304"/>
                <a:gd name="T6" fmla="*/ 0 w 532"/>
                <a:gd name="T7" fmla="*/ 661 h 304"/>
                <a:gd name="T8" fmla="*/ 915 w 532"/>
                <a:gd name="T9" fmla="*/ 661 h 304"/>
                <a:gd name="T10" fmla="*/ 963 w 532"/>
                <a:gd name="T11" fmla="*/ 485 h 304"/>
                <a:gd name="T12" fmla="*/ 915 w 532"/>
                <a:gd name="T13" fmla="*/ 190 h 304"/>
                <a:gd name="T14" fmla="*/ 816 w 532"/>
                <a:gd name="T15" fmla="*/ 29 h 304"/>
                <a:gd name="T16" fmla="*/ 365 w 532"/>
                <a:gd name="T17" fmla="*/ 0 h 304"/>
                <a:gd name="T18" fmla="*/ 111 w 532"/>
                <a:gd name="T19" fmla="*/ 0 h 304"/>
                <a:gd name="T20" fmla="*/ 12 w 532"/>
                <a:gd name="T21" fmla="*/ 103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0" name="Freeform 11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297 w 161"/>
                <a:gd name="T1" fmla="*/ 303 h 221"/>
                <a:gd name="T2" fmla="*/ 276 w 161"/>
                <a:gd name="T3" fmla="*/ 206 h 221"/>
                <a:gd name="T4" fmla="*/ 258 w 161"/>
                <a:gd name="T5" fmla="*/ 98 h 221"/>
                <a:gd name="T6" fmla="*/ 206 w 161"/>
                <a:gd name="T7" fmla="*/ 66 h 221"/>
                <a:gd name="T8" fmla="*/ 169 w 161"/>
                <a:gd name="T9" fmla="*/ 36 h 221"/>
                <a:gd name="T10" fmla="*/ 101 w 161"/>
                <a:gd name="T11" fmla="*/ 0 h 221"/>
                <a:gd name="T12" fmla="*/ 86 w 161"/>
                <a:gd name="T13" fmla="*/ 43 h 221"/>
                <a:gd name="T14" fmla="*/ 23 w 161"/>
                <a:gd name="T15" fmla="*/ 1 h 221"/>
                <a:gd name="T16" fmla="*/ 1 w 161"/>
                <a:gd name="T17" fmla="*/ 52 h 221"/>
                <a:gd name="T18" fmla="*/ 44 w 161"/>
                <a:gd name="T19" fmla="*/ 92 h 221"/>
                <a:gd name="T20" fmla="*/ 36 w 161"/>
                <a:gd name="T21" fmla="*/ 126 h 221"/>
                <a:gd name="T22" fmla="*/ 13 w 161"/>
                <a:gd name="T23" fmla="*/ 147 h 221"/>
                <a:gd name="T24" fmla="*/ 1 w 161"/>
                <a:gd name="T25" fmla="*/ 170 h 221"/>
                <a:gd name="T26" fmla="*/ 0 w 161"/>
                <a:gd name="T27" fmla="*/ 195 h 221"/>
                <a:gd name="T28" fmla="*/ 10 w 161"/>
                <a:gd name="T29" fmla="*/ 226 h 221"/>
                <a:gd name="T30" fmla="*/ 22 w 161"/>
                <a:gd name="T31" fmla="*/ 277 h 221"/>
                <a:gd name="T32" fmla="*/ 28 w 161"/>
                <a:gd name="T33" fmla="*/ 303 h 221"/>
                <a:gd name="T34" fmla="*/ 39 w 161"/>
                <a:gd name="T35" fmla="*/ 321 h 221"/>
                <a:gd name="T36" fmla="*/ 51 w 161"/>
                <a:gd name="T37" fmla="*/ 339 h 221"/>
                <a:gd name="T38" fmla="*/ 68 w 161"/>
                <a:gd name="T39" fmla="*/ 353 h 221"/>
                <a:gd name="T40" fmla="*/ 85 w 161"/>
                <a:gd name="T41" fmla="*/ 366 h 221"/>
                <a:gd name="T42" fmla="*/ 108 w 161"/>
                <a:gd name="T43" fmla="*/ 375 h 221"/>
                <a:gd name="T44" fmla="*/ 133 w 161"/>
                <a:gd name="T45" fmla="*/ 382 h 221"/>
                <a:gd name="T46" fmla="*/ 161 w 161"/>
                <a:gd name="T47" fmla="*/ 385 h 221"/>
                <a:gd name="T48" fmla="*/ 208 w 161"/>
                <a:gd name="T49" fmla="*/ 461 h 221"/>
                <a:gd name="T50" fmla="*/ 305 w 161"/>
                <a:gd name="T51" fmla="*/ 330 h 221"/>
                <a:gd name="T52" fmla="*/ 297 w 161"/>
                <a:gd name="T53" fmla="*/ 303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1" name="Freeform 12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665 w 1132"/>
                <a:gd name="T1" fmla="*/ 359 h 1016"/>
                <a:gd name="T2" fmla="*/ 1756 w 1132"/>
                <a:gd name="T3" fmla="*/ 412 h 1016"/>
                <a:gd name="T4" fmla="*/ 1837 w 1132"/>
                <a:gd name="T5" fmla="*/ 469 h 1016"/>
                <a:gd name="T6" fmla="*/ 1901 w 1132"/>
                <a:gd name="T7" fmla="*/ 546 h 1016"/>
                <a:gd name="T8" fmla="*/ 1938 w 1132"/>
                <a:gd name="T9" fmla="*/ 659 h 1016"/>
                <a:gd name="T10" fmla="*/ 2003 w 1132"/>
                <a:gd name="T11" fmla="*/ 1115 h 1016"/>
                <a:gd name="T12" fmla="*/ 2033 w 1132"/>
                <a:gd name="T13" fmla="*/ 1598 h 1016"/>
                <a:gd name="T14" fmla="*/ 1954 w 1132"/>
                <a:gd name="T15" fmla="*/ 1935 h 1016"/>
                <a:gd name="T16" fmla="*/ 1932 w 1132"/>
                <a:gd name="T17" fmla="*/ 2033 h 1016"/>
                <a:gd name="T18" fmla="*/ 1885 w 1132"/>
                <a:gd name="T19" fmla="*/ 2099 h 1016"/>
                <a:gd name="T20" fmla="*/ 1813 w 1132"/>
                <a:gd name="T21" fmla="*/ 2124 h 1016"/>
                <a:gd name="T22" fmla="*/ 1728 w 1132"/>
                <a:gd name="T23" fmla="*/ 2193 h 1016"/>
                <a:gd name="T24" fmla="*/ 1568 w 1132"/>
                <a:gd name="T25" fmla="*/ 1945 h 1016"/>
                <a:gd name="T26" fmla="*/ 1309 w 1132"/>
                <a:gd name="T27" fmla="*/ 1929 h 1016"/>
                <a:gd name="T28" fmla="*/ 907 w 1132"/>
                <a:gd name="T29" fmla="*/ 1969 h 1016"/>
                <a:gd name="T30" fmla="*/ 811 w 1132"/>
                <a:gd name="T31" fmla="*/ 1985 h 1016"/>
                <a:gd name="T32" fmla="*/ 734 w 1132"/>
                <a:gd name="T33" fmla="*/ 1937 h 1016"/>
                <a:gd name="T34" fmla="*/ 703 w 1132"/>
                <a:gd name="T35" fmla="*/ 1822 h 1016"/>
                <a:gd name="T36" fmla="*/ 743 w 1132"/>
                <a:gd name="T37" fmla="*/ 1639 h 1016"/>
                <a:gd name="T38" fmla="*/ 801 w 1132"/>
                <a:gd name="T39" fmla="*/ 1087 h 1016"/>
                <a:gd name="T40" fmla="*/ 597 w 1132"/>
                <a:gd name="T41" fmla="*/ 881 h 1016"/>
                <a:gd name="T42" fmla="*/ 282 w 1132"/>
                <a:gd name="T43" fmla="*/ 645 h 1016"/>
                <a:gd name="T44" fmla="*/ 104 w 1132"/>
                <a:gd name="T45" fmla="*/ 360 h 1016"/>
                <a:gd name="T46" fmla="*/ 0 w 1132"/>
                <a:gd name="T47" fmla="*/ 156 h 1016"/>
                <a:gd name="T48" fmla="*/ 180 w 1132"/>
                <a:gd name="T49" fmla="*/ 3 h 1016"/>
                <a:gd name="T50" fmla="*/ 433 w 1132"/>
                <a:gd name="T51" fmla="*/ 276 h 1016"/>
                <a:gd name="T52" fmla="*/ 569 w 1132"/>
                <a:gd name="T53" fmla="*/ 353 h 1016"/>
                <a:gd name="T54" fmla="*/ 623 w 1132"/>
                <a:gd name="T55" fmla="*/ 430 h 1016"/>
                <a:gd name="T56" fmla="*/ 654 w 1132"/>
                <a:gd name="T57" fmla="*/ 436 h 1016"/>
                <a:gd name="T58" fmla="*/ 689 w 1132"/>
                <a:gd name="T59" fmla="*/ 444 h 1016"/>
                <a:gd name="T60" fmla="*/ 720 w 1132"/>
                <a:gd name="T61" fmla="*/ 449 h 1016"/>
                <a:gd name="T62" fmla="*/ 766 w 1132"/>
                <a:gd name="T63" fmla="*/ 430 h 1016"/>
                <a:gd name="T64" fmla="*/ 836 w 1132"/>
                <a:gd name="T65" fmla="*/ 391 h 1016"/>
                <a:gd name="T66" fmla="*/ 906 w 1132"/>
                <a:gd name="T67" fmla="*/ 359 h 1016"/>
                <a:gd name="T68" fmla="*/ 981 w 1132"/>
                <a:gd name="T69" fmla="*/ 337 h 1016"/>
                <a:gd name="T70" fmla="*/ 1100 w 1132"/>
                <a:gd name="T71" fmla="*/ 289 h 1016"/>
                <a:gd name="T72" fmla="*/ 1202 w 1132"/>
                <a:gd name="T73" fmla="*/ 265 h 1016"/>
                <a:gd name="T74" fmla="*/ 1232 w 1132"/>
                <a:gd name="T75" fmla="*/ 265 h 1016"/>
                <a:gd name="T76" fmla="*/ 1283 w 1132"/>
                <a:gd name="T77" fmla="*/ 265 h 1016"/>
                <a:gd name="T78" fmla="*/ 1348 w 1132"/>
                <a:gd name="T79" fmla="*/ 268 h 1016"/>
                <a:gd name="T80" fmla="*/ 1416 w 1132"/>
                <a:gd name="T81" fmla="*/ 268 h 1016"/>
                <a:gd name="T82" fmla="*/ 1478 w 1132"/>
                <a:gd name="T83" fmla="*/ 271 h 1016"/>
                <a:gd name="T84" fmla="*/ 1527 w 1132"/>
                <a:gd name="T85" fmla="*/ 271 h 1016"/>
                <a:gd name="T86" fmla="*/ 1553 w 1132"/>
                <a:gd name="T87" fmla="*/ 271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2" name="Freeform 13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443 w 271"/>
                <a:gd name="T1" fmla="*/ 345 h 365"/>
                <a:gd name="T2" fmla="*/ 476 w 271"/>
                <a:gd name="T3" fmla="*/ 365 h 365"/>
                <a:gd name="T4" fmla="*/ 482 w 271"/>
                <a:gd name="T5" fmla="*/ 416 h 365"/>
                <a:gd name="T6" fmla="*/ 477 w 271"/>
                <a:gd name="T7" fmla="*/ 442 h 365"/>
                <a:gd name="T8" fmla="*/ 472 w 271"/>
                <a:gd name="T9" fmla="*/ 464 h 365"/>
                <a:gd name="T10" fmla="*/ 471 w 271"/>
                <a:gd name="T11" fmla="*/ 477 h 365"/>
                <a:gd name="T12" fmla="*/ 468 w 271"/>
                <a:gd name="T13" fmla="*/ 491 h 365"/>
                <a:gd name="T14" fmla="*/ 463 w 271"/>
                <a:gd name="T15" fmla="*/ 500 h 365"/>
                <a:gd name="T16" fmla="*/ 454 w 271"/>
                <a:gd name="T17" fmla="*/ 508 h 365"/>
                <a:gd name="T18" fmla="*/ 441 w 271"/>
                <a:gd name="T19" fmla="*/ 521 h 365"/>
                <a:gd name="T20" fmla="*/ 420 w 271"/>
                <a:gd name="T21" fmla="*/ 538 h 365"/>
                <a:gd name="T22" fmla="*/ 415 w 271"/>
                <a:gd name="T23" fmla="*/ 577 h 365"/>
                <a:gd name="T24" fmla="*/ 405 w 271"/>
                <a:gd name="T25" fmla="*/ 676 h 365"/>
                <a:gd name="T26" fmla="*/ 339 w 271"/>
                <a:gd name="T27" fmla="*/ 732 h 365"/>
                <a:gd name="T28" fmla="*/ 246 w 271"/>
                <a:gd name="T29" fmla="*/ 800 h 365"/>
                <a:gd name="T30" fmla="*/ 131 w 271"/>
                <a:gd name="T31" fmla="*/ 774 h 365"/>
                <a:gd name="T32" fmla="*/ 82 w 271"/>
                <a:gd name="T33" fmla="*/ 659 h 365"/>
                <a:gd name="T34" fmla="*/ 48 w 271"/>
                <a:gd name="T35" fmla="*/ 577 h 365"/>
                <a:gd name="T36" fmla="*/ 48 w 271"/>
                <a:gd name="T37" fmla="*/ 555 h 365"/>
                <a:gd name="T38" fmla="*/ 27 w 271"/>
                <a:gd name="T39" fmla="*/ 533 h 365"/>
                <a:gd name="T40" fmla="*/ 12 w 271"/>
                <a:gd name="T41" fmla="*/ 510 h 365"/>
                <a:gd name="T42" fmla="*/ 2 w 271"/>
                <a:gd name="T43" fmla="*/ 487 h 365"/>
                <a:gd name="T44" fmla="*/ 0 w 271"/>
                <a:gd name="T45" fmla="*/ 460 h 365"/>
                <a:gd name="T46" fmla="*/ 0 w 271"/>
                <a:gd name="T47" fmla="*/ 432 h 365"/>
                <a:gd name="T48" fmla="*/ 2 w 271"/>
                <a:gd name="T49" fmla="*/ 400 h 365"/>
                <a:gd name="T50" fmla="*/ 10 w 271"/>
                <a:gd name="T51" fmla="*/ 371 h 365"/>
                <a:gd name="T52" fmla="*/ 15 w 271"/>
                <a:gd name="T53" fmla="*/ 338 h 365"/>
                <a:gd name="T54" fmla="*/ 53 w 271"/>
                <a:gd name="T55" fmla="*/ 356 h 365"/>
                <a:gd name="T56" fmla="*/ 53 w 271"/>
                <a:gd name="T57" fmla="*/ 266 h 365"/>
                <a:gd name="T58" fmla="*/ 42 w 271"/>
                <a:gd name="T59" fmla="*/ 129 h 365"/>
                <a:gd name="T60" fmla="*/ 157 w 271"/>
                <a:gd name="T61" fmla="*/ 2 h 365"/>
                <a:gd name="T62" fmla="*/ 291 w 271"/>
                <a:gd name="T63" fmla="*/ 0 h 365"/>
                <a:gd name="T64" fmla="*/ 441 w 271"/>
                <a:gd name="T65" fmla="*/ 123 h 365"/>
                <a:gd name="T66" fmla="*/ 443 w 271"/>
                <a:gd name="T67" fmla="*/ 345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3" name="Freeform 14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327 w 272"/>
                <a:gd name="T1" fmla="*/ 47 h 214"/>
                <a:gd name="T2" fmla="*/ 415 w 272"/>
                <a:gd name="T3" fmla="*/ 107 h 214"/>
                <a:gd name="T4" fmla="*/ 446 w 272"/>
                <a:gd name="T5" fmla="*/ 133 h 214"/>
                <a:gd name="T6" fmla="*/ 470 w 272"/>
                <a:gd name="T7" fmla="*/ 159 h 214"/>
                <a:gd name="T8" fmla="*/ 488 w 272"/>
                <a:gd name="T9" fmla="*/ 186 h 214"/>
                <a:gd name="T10" fmla="*/ 494 w 272"/>
                <a:gd name="T11" fmla="*/ 210 h 214"/>
                <a:gd name="T12" fmla="*/ 499 w 272"/>
                <a:gd name="T13" fmla="*/ 243 h 214"/>
                <a:gd name="T14" fmla="*/ 494 w 272"/>
                <a:gd name="T15" fmla="*/ 276 h 214"/>
                <a:gd name="T16" fmla="*/ 484 w 272"/>
                <a:gd name="T17" fmla="*/ 311 h 214"/>
                <a:gd name="T18" fmla="*/ 472 w 272"/>
                <a:gd name="T19" fmla="*/ 354 h 214"/>
                <a:gd name="T20" fmla="*/ 467 w 272"/>
                <a:gd name="T21" fmla="*/ 409 h 214"/>
                <a:gd name="T22" fmla="*/ 467 w 272"/>
                <a:gd name="T23" fmla="*/ 456 h 214"/>
                <a:gd name="T24" fmla="*/ 432 w 272"/>
                <a:gd name="T25" fmla="*/ 465 h 214"/>
                <a:gd name="T26" fmla="*/ 406 w 272"/>
                <a:gd name="T27" fmla="*/ 387 h 214"/>
                <a:gd name="T28" fmla="*/ 394 w 272"/>
                <a:gd name="T29" fmla="*/ 322 h 214"/>
                <a:gd name="T30" fmla="*/ 395 w 272"/>
                <a:gd name="T31" fmla="*/ 257 h 214"/>
                <a:gd name="T32" fmla="*/ 414 w 272"/>
                <a:gd name="T33" fmla="*/ 178 h 214"/>
                <a:gd name="T34" fmla="*/ 339 w 272"/>
                <a:gd name="T35" fmla="*/ 121 h 214"/>
                <a:gd name="T36" fmla="*/ 237 w 272"/>
                <a:gd name="T37" fmla="*/ 121 h 214"/>
                <a:gd name="T38" fmla="*/ 216 w 272"/>
                <a:gd name="T39" fmla="*/ 132 h 214"/>
                <a:gd name="T40" fmla="*/ 200 w 272"/>
                <a:gd name="T41" fmla="*/ 141 h 214"/>
                <a:gd name="T42" fmla="*/ 181 w 272"/>
                <a:gd name="T43" fmla="*/ 153 h 214"/>
                <a:gd name="T44" fmla="*/ 166 w 272"/>
                <a:gd name="T45" fmla="*/ 160 h 214"/>
                <a:gd name="T46" fmla="*/ 144 w 272"/>
                <a:gd name="T47" fmla="*/ 169 h 214"/>
                <a:gd name="T48" fmla="*/ 128 w 272"/>
                <a:gd name="T49" fmla="*/ 178 h 214"/>
                <a:gd name="T50" fmla="*/ 109 w 272"/>
                <a:gd name="T51" fmla="*/ 186 h 214"/>
                <a:gd name="T52" fmla="*/ 88 w 272"/>
                <a:gd name="T53" fmla="*/ 189 h 214"/>
                <a:gd name="T54" fmla="*/ 62 w 272"/>
                <a:gd name="T55" fmla="*/ 210 h 214"/>
                <a:gd name="T56" fmla="*/ 76 w 272"/>
                <a:gd name="T57" fmla="*/ 262 h 214"/>
                <a:gd name="T58" fmla="*/ 82 w 272"/>
                <a:gd name="T59" fmla="*/ 301 h 214"/>
                <a:gd name="T60" fmla="*/ 82 w 272"/>
                <a:gd name="T61" fmla="*/ 341 h 214"/>
                <a:gd name="T62" fmla="*/ 73 w 272"/>
                <a:gd name="T63" fmla="*/ 389 h 214"/>
                <a:gd name="T64" fmla="*/ 73 w 272"/>
                <a:gd name="T65" fmla="*/ 465 h 214"/>
                <a:gd name="T66" fmla="*/ 38 w 272"/>
                <a:gd name="T67" fmla="*/ 419 h 214"/>
                <a:gd name="T68" fmla="*/ 16 w 272"/>
                <a:gd name="T69" fmla="*/ 354 h 214"/>
                <a:gd name="T70" fmla="*/ 11 w 272"/>
                <a:gd name="T71" fmla="*/ 324 h 214"/>
                <a:gd name="T72" fmla="*/ 2 w 272"/>
                <a:gd name="T73" fmla="*/ 294 h 214"/>
                <a:gd name="T74" fmla="*/ 0 w 272"/>
                <a:gd name="T75" fmla="*/ 266 h 214"/>
                <a:gd name="T76" fmla="*/ 0 w 272"/>
                <a:gd name="T77" fmla="*/ 235 h 214"/>
                <a:gd name="T78" fmla="*/ 2 w 272"/>
                <a:gd name="T79" fmla="*/ 209 h 214"/>
                <a:gd name="T80" fmla="*/ 12 w 272"/>
                <a:gd name="T81" fmla="*/ 189 h 214"/>
                <a:gd name="T82" fmla="*/ 29 w 272"/>
                <a:gd name="T83" fmla="*/ 171 h 214"/>
                <a:gd name="T84" fmla="*/ 58 w 272"/>
                <a:gd name="T85" fmla="*/ 165 h 214"/>
                <a:gd name="T86" fmla="*/ 62 w 272"/>
                <a:gd name="T87" fmla="*/ 103 h 214"/>
                <a:gd name="T88" fmla="*/ 113 w 272"/>
                <a:gd name="T89" fmla="*/ 29 h 214"/>
                <a:gd name="T90" fmla="*/ 223 w 272"/>
                <a:gd name="T91" fmla="*/ 0 h 214"/>
                <a:gd name="T92" fmla="*/ 327 w 272"/>
                <a:gd name="T93" fmla="*/ 47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4" name="Freeform 15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41 w 99"/>
                <a:gd name="T1" fmla="*/ 160 h 304"/>
                <a:gd name="T2" fmla="*/ 141 w 99"/>
                <a:gd name="T3" fmla="*/ 263 h 304"/>
                <a:gd name="T4" fmla="*/ 175 w 99"/>
                <a:gd name="T5" fmla="*/ 332 h 304"/>
                <a:gd name="T6" fmla="*/ 174 w 99"/>
                <a:gd name="T7" fmla="*/ 415 h 304"/>
                <a:gd name="T8" fmla="*/ 174 w 99"/>
                <a:gd name="T9" fmla="*/ 540 h 304"/>
                <a:gd name="T10" fmla="*/ 141 w 99"/>
                <a:gd name="T11" fmla="*/ 576 h 304"/>
                <a:gd name="T12" fmla="*/ 95 w 99"/>
                <a:gd name="T13" fmla="*/ 610 h 304"/>
                <a:gd name="T14" fmla="*/ 82 w 99"/>
                <a:gd name="T15" fmla="*/ 661 h 304"/>
                <a:gd name="T16" fmla="*/ 21 w 99"/>
                <a:gd name="T17" fmla="*/ 661 h 304"/>
                <a:gd name="T18" fmla="*/ 0 w 99"/>
                <a:gd name="T19" fmla="*/ 610 h 304"/>
                <a:gd name="T20" fmla="*/ 61 w 99"/>
                <a:gd name="T21" fmla="*/ 599 h 304"/>
                <a:gd name="T22" fmla="*/ 27 w 99"/>
                <a:gd name="T23" fmla="*/ 579 h 304"/>
                <a:gd name="T24" fmla="*/ 1 w 99"/>
                <a:gd name="T25" fmla="*/ 579 h 304"/>
                <a:gd name="T26" fmla="*/ 1 w 99"/>
                <a:gd name="T27" fmla="*/ 540 h 304"/>
                <a:gd name="T28" fmla="*/ 31 w 99"/>
                <a:gd name="T29" fmla="*/ 548 h 304"/>
                <a:gd name="T30" fmla="*/ 91 w 99"/>
                <a:gd name="T31" fmla="*/ 544 h 304"/>
                <a:gd name="T32" fmla="*/ 91 w 99"/>
                <a:gd name="T33" fmla="*/ 509 h 304"/>
                <a:gd name="T34" fmla="*/ 43 w 99"/>
                <a:gd name="T35" fmla="*/ 509 h 304"/>
                <a:gd name="T36" fmla="*/ 0 w 99"/>
                <a:gd name="T37" fmla="*/ 495 h 304"/>
                <a:gd name="T38" fmla="*/ 0 w 99"/>
                <a:gd name="T39" fmla="*/ 445 h 304"/>
                <a:gd name="T40" fmla="*/ 35 w 99"/>
                <a:gd name="T41" fmla="*/ 440 h 304"/>
                <a:gd name="T42" fmla="*/ 76 w 99"/>
                <a:gd name="T43" fmla="*/ 481 h 304"/>
                <a:gd name="T44" fmla="*/ 105 w 99"/>
                <a:gd name="T45" fmla="*/ 465 h 304"/>
                <a:gd name="T46" fmla="*/ 82 w 99"/>
                <a:gd name="T47" fmla="*/ 415 h 304"/>
                <a:gd name="T48" fmla="*/ 113 w 99"/>
                <a:gd name="T49" fmla="*/ 398 h 304"/>
                <a:gd name="T50" fmla="*/ 91 w 99"/>
                <a:gd name="T51" fmla="*/ 367 h 304"/>
                <a:gd name="T52" fmla="*/ 105 w 99"/>
                <a:gd name="T53" fmla="*/ 325 h 304"/>
                <a:gd name="T54" fmla="*/ 61 w 99"/>
                <a:gd name="T55" fmla="*/ 325 h 304"/>
                <a:gd name="T56" fmla="*/ 82 w 99"/>
                <a:gd name="T57" fmla="*/ 294 h 304"/>
                <a:gd name="T58" fmla="*/ 113 w 99"/>
                <a:gd name="T59" fmla="*/ 294 h 304"/>
                <a:gd name="T60" fmla="*/ 141 w 99"/>
                <a:gd name="T61" fmla="*/ 300 h 304"/>
                <a:gd name="T62" fmla="*/ 121 w 99"/>
                <a:gd name="T63" fmla="*/ 236 h 304"/>
                <a:gd name="T64" fmla="*/ 82 w 99"/>
                <a:gd name="T65" fmla="*/ 220 h 304"/>
                <a:gd name="T66" fmla="*/ 21 w 99"/>
                <a:gd name="T67" fmla="*/ 220 h 304"/>
                <a:gd name="T68" fmla="*/ 12 w 99"/>
                <a:gd name="T69" fmla="*/ 181 h 304"/>
                <a:gd name="T70" fmla="*/ 12 w 99"/>
                <a:gd name="T71" fmla="*/ 114 h 304"/>
                <a:gd name="T72" fmla="*/ 4 w 99"/>
                <a:gd name="T73" fmla="*/ 50 h 304"/>
                <a:gd name="T74" fmla="*/ 43 w 99"/>
                <a:gd name="T75" fmla="*/ 0 h 304"/>
                <a:gd name="T76" fmla="*/ 83 w 99"/>
                <a:gd name="T77" fmla="*/ 8 h 304"/>
                <a:gd name="T78" fmla="*/ 114 w 99"/>
                <a:gd name="T79" fmla="*/ 13 h 304"/>
                <a:gd name="T80" fmla="*/ 136 w 99"/>
                <a:gd name="T81" fmla="*/ 22 h 304"/>
                <a:gd name="T82" fmla="*/ 151 w 99"/>
                <a:gd name="T83" fmla="*/ 35 h 304"/>
                <a:gd name="T84" fmla="*/ 156 w 99"/>
                <a:gd name="T85" fmla="*/ 54 h 304"/>
                <a:gd name="T86" fmla="*/ 156 w 99"/>
                <a:gd name="T87" fmla="*/ 78 h 304"/>
                <a:gd name="T88" fmla="*/ 151 w 99"/>
                <a:gd name="T89" fmla="*/ 113 h 304"/>
                <a:gd name="T90" fmla="*/ 141 w 99"/>
                <a:gd name="T91" fmla="*/ 160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5" name="Freeform 16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35 w 33"/>
                <a:gd name="T1" fmla="*/ 11 h 81"/>
                <a:gd name="T2" fmla="*/ 62 w 33"/>
                <a:gd name="T3" fmla="*/ 55 h 81"/>
                <a:gd name="T4" fmla="*/ 46 w 33"/>
                <a:gd name="T5" fmla="*/ 104 h 81"/>
                <a:gd name="T6" fmla="*/ 68 w 33"/>
                <a:gd name="T7" fmla="*/ 136 h 81"/>
                <a:gd name="T8" fmla="*/ 68 w 33"/>
                <a:gd name="T9" fmla="*/ 178 h 81"/>
                <a:gd name="T10" fmla="*/ 35 w 33"/>
                <a:gd name="T11" fmla="*/ 168 h 81"/>
                <a:gd name="T12" fmla="*/ 0 w 33"/>
                <a:gd name="T13" fmla="*/ 172 h 81"/>
                <a:gd name="T14" fmla="*/ 0 w 33"/>
                <a:gd name="T15" fmla="*/ 111 h 81"/>
                <a:gd name="T16" fmla="*/ 12 w 33"/>
                <a:gd name="T17" fmla="*/ 55 h 81"/>
                <a:gd name="T18" fmla="*/ 3 w 33"/>
                <a:gd name="T19" fmla="*/ 0 h 81"/>
                <a:gd name="T20" fmla="*/ 10 w 33"/>
                <a:gd name="T21" fmla="*/ 1 h 81"/>
                <a:gd name="T22" fmla="*/ 18 w 33"/>
                <a:gd name="T23" fmla="*/ 2 h 81"/>
                <a:gd name="T24" fmla="*/ 28 w 33"/>
                <a:gd name="T25" fmla="*/ 9 h 81"/>
                <a:gd name="T26" fmla="*/ 35 w 33"/>
                <a:gd name="T27" fmla="*/ 11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6" name="Freeform 17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52 w 30"/>
                <a:gd name="T1" fmla="*/ 0 h 84"/>
                <a:gd name="T2" fmla="*/ 14 w 30"/>
                <a:gd name="T3" fmla="*/ 11 h 84"/>
                <a:gd name="T4" fmla="*/ 0 w 30"/>
                <a:gd name="T5" fmla="*/ 67 h 84"/>
                <a:gd name="T6" fmla="*/ 36 w 30"/>
                <a:gd name="T7" fmla="*/ 37 h 84"/>
                <a:gd name="T8" fmla="*/ 26 w 30"/>
                <a:gd name="T9" fmla="*/ 104 h 84"/>
                <a:gd name="T10" fmla="*/ 0 w 30"/>
                <a:gd name="T11" fmla="*/ 107 h 84"/>
                <a:gd name="T12" fmla="*/ 0 w 30"/>
                <a:gd name="T13" fmla="*/ 177 h 84"/>
                <a:gd name="T14" fmla="*/ 26 w 30"/>
                <a:gd name="T15" fmla="*/ 181 h 84"/>
                <a:gd name="T16" fmla="*/ 36 w 30"/>
                <a:gd name="T17" fmla="*/ 133 h 84"/>
                <a:gd name="T18" fmla="*/ 57 w 30"/>
                <a:gd name="T19" fmla="*/ 74 h 84"/>
                <a:gd name="T20" fmla="*/ 5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7" name="Freeform 18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603 w 353"/>
                <a:gd name="T1" fmla="*/ 0 h 672"/>
                <a:gd name="T2" fmla="*/ 560 w 353"/>
                <a:gd name="T3" fmla="*/ 124 h 672"/>
                <a:gd name="T4" fmla="*/ 459 w 353"/>
                <a:gd name="T5" fmla="*/ 191 h 672"/>
                <a:gd name="T6" fmla="*/ 379 w 353"/>
                <a:gd name="T7" fmla="*/ 211 h 672"/>
                <a:gd name="T8" fmla="*/ 321 w 353"/>
                <a:gd name="T9" fmla="*/ 167 h 672"/>
                <a:gd name="T10" fmla="*/ 295 w 353"/>
                <a:gd name="T11" fmla="*/ 110 h 672"/>
                <a:gd name="T12" fmla="*/ 255 w 353"/>
                <a:gd name="T13" fmla="*/ 239 h 672"/>
                <a:gd name="T14" fmla="*/ 103 w 353"/>
                <a:gd name="T15" fmla="*/ 573 h 672"/>
                <a:gd name="T16" fmla="*/ 34 w 353"/>
                <a:gd name="T17" fmla="*/ 1095 h 672"/>
                <a:gd name="T18" fmla="*/ 0 w 353"/>
                <a:gd name="T19" fmla="*/ 1470 h 672"/>
                <a:gd name="T20" fmla="*/ 175 w 353"/>
                <a:gd name="T21" fmla="*/ 1104 h 672"/>
                <a:gd name="T22" fmla="*/ 379 w 353"/>
                <a:gd name="T23" fmla="*/ 470 h 672"/>
                <a:gd name="T24" fmla="*/ 424 w 353"/>
                <a:gd name="T25" fmla="*/ 333 h 672"/>
                <a:gd name="T26" fmla="*/ 522 w 353"/>
                <a:gd name="T27" fmla="*/ 220 h 672"/>
                <a:gd name="T28" fmla="*/ 595 w 353"/>
                <a:gd name="T29" fmla="*/ 152 h 672"/>
                <a:gd name="T30" fmla="*/ 635 w 353"/>
                <a:gd name="T31" fmla="*/ 103 h 672"/>
                <a:gd name="T32" fmla="*/ 603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8" name="Freeform 19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03 w 103"/>
                <a:gd name="T1" fmla="*/ 190 h 140"/>
                <a:gd name="T2" fmla="*/ 0 w 103"/>
                <a:gd name="T3" fmla="*/ 328 h 140"/>
                <a:gd name="T4" fmla="*/ 0 w 103"/>
                <a:gd name="T5" fmla="*/ 225 h 140"/>
                <a:gd name="T6" fmla="*/ 119 w 103"/>
                <a:gd name="T7" fmla="*/ 108 h 140"/>
                <a:gd name="T8" fmla="*/ 175 w 103"/>
                <a:gd name="T9" fmla="*/ 0 h 140"/>
                <a:gd name="T10" fmla="*/ 179 w 103"/>
                <a:gd name="T11" fmla="*/ 100 h 140"/>
                <a:gd name="T12" fmla="*/ 103 w 103"/>
                <a:gd name="T13" fmla="*/ 19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9" name="Freeform 20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345 w 192"/>
                <a:gd name="T1" fmla="*/ 9 h 508"/>
                <a:gd name="T2" fmla="*/ 345 w 192"/>
                <a:gd name="T3" fmla="*/ 104 h 508"/>
                <a:gd name="T4" fmla="*/ 171 w 192"/>
                <a:gd name="T5" fmla="*/ 700 h 508"/>
                <a:gd name="T6" fmla="*/ 91 w 192"/>
                <a:gd name="T7" fmla="*/ 872 h 508"/>
                <a:gd name="T8" fmla="*/ 0 w 192"/>
                <a:gd name="T9" fmla="*/ 1092 h 508"/>
                <a:gd name="T10" fmla="*/ 0 w 192"/>
                <a:gd name="T11" fmla="*/ 790 h 508"/>
                <a:gd name="T12" fmla="*/ 87 w 192"/>
                <a:gd name="T13" fmla="*/ 573 h 508"/>
                <a:gd name="T14" fmla="*/ 150 w 192"/>
                <a:gd name="T15" fmla="*/ 568 h 508"/>
                <a:gd name="T16" fmla="*/ 150 w 192"/>
                <a:gd name="T17" fmla="*/ 457 h 508"/>
                <a:gd name="T18" fmla="*/ 150 w 192"/>
                <a:gd name="T19" fmla="*/ 312 h 508"/>
                <a:gd name="T20" fmla="*/ 159 w 192"/>
                <a:gd name="T21" fmla="*/ 204 h 508"/>
                <a:gd name="T22" fmla="*/ 230 w 192"/>
                <a:gd name="T23" fmla="*/ 83 h 508"/>
                <a:gd name="T24" fmla="*/ 273 w 192"/>
                <a:gd name="T25" fmla="*/ 64 h 508"/>
                <a:gd name="T26" fmla="*/ 289 w 192"/>
                <a:gd name="T27" fmla="*/ 0 h 508"/>
                <a:gd name="T28" fmla="*/ 345 w 192"/>
                <a:gd name="T29" fmla="*/ 9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0" name="Freeform 21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124 w 65"/>
                <a:gd name="T1" fmla="*/ 64 h 90"/>
                <a:gd name="T2" fmla="*/ 59 w 65"/>
                <a:gd name="T3" fmla="*/ 113 h 90"/>
                <a:gd name="T4" fmla="*/ 0 w 65"/>
                <a:gd name="T5" fmla="*/ 196 h 90"/>
                <a:gd name="T6" fmla="*/ 36 w 65"/>
                <a:gd name="T7" fmla="*/ 25 h 90"/>
                <a:gd name="T8" fmla="*/ 79 w 65"/>
                <a:gd name="T9" fmla="*/ 0 h 90"/>
                <a:gd name="T10" fmla="*/ 124 w 65"/>
                <a:gd name="T11" fmla="*/ 6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1" name="Freeform 22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413 w 225"/>
                <a:gd name="T1" fmla="*/ 30 h 594"/>
                <a:gd name="T2" fmla="*/ 300 w 225"/>
                <a:gd name="T3" fmla="*/ 0 h 594"/>
                <a:gd name="T4" fmla="*/ 271 w 225"/>
                <a:gd name="T5" fmla="*/ 92 h 594"/>
                <a:gd name="T6" fmla="*/ 280 w 225"/>
                <a:gd name="T7" fmla="*/ 155 h 594"/>
                <a:gd name="T8" fmla="*/ 156 w 225"/>
                <a:gd name="T9" fmla="*/ 415 h 594"/>
                <a:gd name="T10" fmla="*/ 29 w 225"/>
                <a:gd name="T11" fmla="*/ 844 h 594"/>
                <a:gd name="T12" fmla="*/ 0 w 225"/>
                <a:gd name="T13" fmla="*/ 1285 h 594"/>
                <a:gd name="T14" fmla="*/ 172 w 225"/>
                <a:gd name="T15" fmla="*/ 944 h 594"/>
                <a:gd name="T16" fmla="*/ 333 w 225"/>
                <a:gd name="T17" fmla="*/ 160 h 594"/>
                <a:gd name="T18" fmla="*/ 369 w 225"/>
                <a:gd name="T19" fmla="*/ 130 h 594"/>
                <a:gd name="T20" fmla="*/ 413 w 225"/>
                <a:gd name="T21" fmla="*/ 30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2" name="Freeform 23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356 w 295"/>
                <a:gd name="T1" fmla="*/ 244 h 210"/>
                <a:gd name="T2" fmla="*/ 247 w 295"/>
                <a:gd name="T3" fmla="*/ 100 h 210"/>
                <a:gd name="T4" fmla="*/ 189 w 295"/>
                <a:gd name="T5" fmla="*/ 86 h 210"/>
                <a:gd name="T6" fmla="*/ 131 w 295"/>
                <a:gd name="T7" fmla="*/ 0 h 210"/>
                <a:gd name="T8" fmla="*/ 70 w 295"/>
                <a:gd name="T9" fmla="*/ 0 h 210"/>
                <a:gd name="T10" fmla="*/ 0 w 295"/>
                <a:gd name="T11" fmla="*/ 107 h 210"/>
                <a:gd name="T12" fmla="*/ 30 w 295"/>
                <a:gd name="T13" fmla="*/ 137 h 210"/>
                <a:gd name="T14" fmla="*/ 100 w 295"/>
                <a:gd name="T15" fmla="*/ 121 h 210"/>
                <a:gd name="T16" fmla="*/ 131 w 295"/>
                <a:gd name="T17" fmla="*/ 67 h 210"/>
                <a:gd name="T18" fmla="*/ 157 w 295"/>
                <a:gd name="T19" fmla="*/ 114 h 210"/>
                <a:gd name="T20" fmla="*/ 157 w 295"/>
                <a:gd name="T21" fmla="*/ 229 h 210"/>
                <a:gd name="T22" fmla="*/ 201 w 295"/>
                <a:gd name="T23" fmla="*/ 244 h 210"/>
                <a:gd name="T24" fmla="*/ 201 w 295"/>
                <a:gd name="T25" fmla="*/ 145 h 210"/>
                <a:gd name="T26" fmla="*/ 268 w 295"/>
                <a:gd name="T27" fmla="*/ 190 h 210"/>
                <a:gd name="T28" fmla="*/ 254 w 295"/>
                <a:gd name="T29" fmla="*/ 312 h 210"/>
                <a:gd name="T30" fmla="*/ 268 w 295"/>
                <a:gd name="T31" fmla="*/ 358 h 210"/>
                <a:gd name="T32" fmla="*/ 299 w 295"/>
                <a:gd name="T33" fmla="*/ 288 h 210"/>
                <a:gd name="T34" fmla="*/ 331 w 295"/>
                <a:gd name="T35" fmla="*/ 312 h 210"/>
                <a:gd name="T36" fmla="*/ 325 w 295"/>
                <a:gd name="T37" fmla="*/ 386 h 210"/>
                <a:gd name="T38" fmla="*/ 365 w 295"/>
                <a:gd name="T39" fmla="*/ 425 h 210"/>
                <a:gd name="T40" fmla="*/ 365 w 295"/>
                <a:gd name="T41" fmla="*/ 334 h 210"/>
                <a:gd name="T42" fmla="*/ 406 w 295"/>
                <a:gd name="T43" fmla="*/ 349 h 210"/>
                <a:gd name="T44" fmla="*/ 406 w 295"/>
                <a:gd name="T45" fmla="*/ 455 h 210"/>
                <a:gd name="T46" fmla="*/ 438 w 295"/>
                <a:gd name="T47" fmla="*/ 425 h 210"/>
                <a:gd name="T48" fmla="*/ 418 w 295"/>
                <a:gd name="T49" fmla="*/ 312 h 210"/>
                <a:gd name="T50" fmla="*/ 476 w 295"/>
                <a:gd name="T51" fmla="*/ 364 h 210"/>
                <a:gd name="T52" fmla="*/ 483 w 295"/>
                <a:gd name="T53" fmla="*/ 446 h 210"/>
                <a:gd name="T54" fmla="*/ 541 w 295"/>
                <a:gd name="T55" fmla="*/ 446 h 210"/>
                <a:gd name="T56" fmla="*/ 527 w 295"/>
                <a:gd name="T57" fmla="*/ 342 h 210"/>
                <a:gd name="T58" fmla="*/ 445 w 295"/>
                <a:gd name="T59" fmla="*/ 274 h 210"/>
                <a:gd name="T60" fmla="*/ 439 w 295"/>
                <a:gd name="T61" fmla="*/ 268 h 210"/>
                <a:gd name="T62" fmla="*/ 431 w 295"/>
                <a:gd name="T63" fmla="*/ 267 h 210"/>
                <a:gd name="T64" fmla="*/ 415 w 295"/>
                <a:gd name="T65" fmla="*/ 263 h 210"/>
                <a:gd name="T66" fmla="*/ 398 w 295"/>
                <a:gd name="T67" fmla="*/ 258 h 210"/>
                <a:gd name="T68" fmla="*/ 382 w 295"/>
                <a:gd name="T69" fmla="*/ 251 h 210"/>
                <a:gd name="T70" fmla="*/ 367 w 295"/>
                <a:gd name="T71" fmla="*/ 246 h 210"/>
                <a:gd name="T72" fmla="*/ 358 w 295"/>
                <a:gd name="T73" fmla="*/ 245 h 210"/>
                <a:gd name="T74" fmla="*/ 356 w 295"/>
                <a:gd name="T75" fmla="*/ 244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3" name="Freeform 24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159 w 116"/>
                <a:gd name="T1" fmla="*/ 92 h 159"/>
                <a:gd name="T2" fmla="*/ 125 w 116"/>
                <a:gd name="T3" fmla="*/ 76 h 159"/>
                <a:gd name="T4" fmla="*/ 90 w 116"/>
                <a:gd name="T5" fmla="*/ 36 h 159"/>
                <a:gd name="T6" fmla="*/ 58 w 116"/>
                <a:gd name="T7" fmla="*/ 31 h 159"/>
                <a:gd name="T8" fmla="*/ 24 w 116"/>
                <a:gd name="T9" fmla="*/ 0 h 159"/>
                <a:gd name="T10" fmla="*/ 24 w 116"/>
                <a:gd name="T11" fmla="*/ 62 h 159"/>
                <a:gd name="T12" fmla="*/ 58 w 116"/>
                <a:gd name="T13" fmla="*/ 76 h 159"/>
                <a:gd name="T14" fmla="*/ 103 w 116"/>
                <a:gd name="T15" fmla="*/ 92 h 159"/>
                <a:gd name="T16" fmla="*/ 99 w 116"/>
                <a:gd name="T17" fmla="*/ 214 h 159"/>
                <a:gd name="T18" fmla="*/ 99 w 116"/>
                <a:gd name="T19" fmla="*/ 252 h 159"/>
                <a:gd name="T20" fmla="*/ 137 w 116"/>
                <a:gd name="T21" fmla="*/ 298 h 159"/>
                <a:gd name="T22" fmla="*/ 115 w 116"/>
                <a:gd name="T23" fmla="*/ 306 h 159"/>
                <a:gd name="T24" fmla="*/ 75 w 116"/>
                <a:gd name="T25" fmla="*/ 272 h 159"/>
                <a:gd name="T26" fmla="*/ 0 w 116"/>
                <a:gd name="T27" fmla="*/ 272 h 159"/>
                <a:gd name="T28" fmla="*/ 12 w 116"/>
                <a:gd name="T29" fmla="*/ 323 h 159"/>
                <a:gd name="T30" fmla="*/ 90 w 116"/>
                <a:gd name="T31" fmla="*/ 359 h 159"/>
                <a:gd name="T32" fmla="*/ 141 w 116"/>
                <a:gd name="T33" fmla="*/ 359 h 159"/>
                <a:gd name="T34" fmla="*/ 213 w 116"/>
                <a:gd name="T35" fmla="*/ 296 h 159"/>
                <a:gd name="T36" fmla="*/ 180 w 116"/>
                <a:gd name="T37" fmla="*/ 241 h 159"/>
                <a:gd name="T38" fmla="*/ 180 w 116"/>
                <a:gd name="T39" fmla="*/ 182 h 159"/>
                <a:gd name="T40" fmla="*/ 167 w 116"/>
                <a:gd name="T41" fmla="*/ 119 h 159"/>
                <a:gd name="T42" fmla="*/ 159 w 116"/>
                <a:gd name="T43" fmla="*/ 92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4" name="Freeform 25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91 w 47"/>
                <a:gd name="T1" fmla="*/ 22 h 41"/>
                <a:gd name="T2" fmla="*/ 17 w 47"/>
                <a:gd name="T3" fmla="*/ 0 h 41"/>
                <a:gd name="T4" fmla="*/ 0 w 47"/>
                <a:gd name="T5" fmla="*/ 22 h 41"/>
                <a:gd name="T6" fmla="*/ 17 w 47"/>
                <a:gd name="T7" fmla="*/ 45 h 41"/>
                <a:gd name="T8" fmla="*/ 90 w 47"/>
                <a:gd name="T9" fmla="*/ 81 h 41"/>
                <a:gd name="T10" fmla="*/ 94 w 47"/>
                <a:gd name="T11" fmla="*/ 55 h 41"/>
                <a:gd name="T12" fmla="*/ 94 w 47"/>
                <a:gd name="T13" fmla="*/ 48 h 41"/>
                <a:gd name="T14" fmla="*/ 92 w 47"/>
                <a:gd name="T15" fmla="*/ 33 h 41"/>
                <a:gd name="T16" fmla="*/ 91 w 47"/>
                <a:gd name="T17" fmla="*/ 24 h 41"/>
                <a:gd name="T18" fmla="*/ 91 w 47"/>
                <a:gd name="T19" fmla="*/ 22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5" name="Freeform 26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63 w 40"/>
                <a:gd name="T1" fmla="*/ 48 h 36"/>
                <a:gd name="T2" fmla="*/ 12 w 40"/>
                <a:gd name="T3" fmla="*/ 0 h 36"/>
                <a:gd name="T4" fmla="*/ 0 w 40"/>
                <a:gd name="T5" fmla="*/ 37 h 36"/>
                <a:gd name="T6" fmla="*/ 26 w 40"/>
                <a:gd name="T7" fmla="*/ 75 h 36"/>
                <a:gd name="T8" fmla="*/ 72 w 40"/>
                <a:gd name="T9" fmla="*/ 78 h 36"/>
                <a:gd name="T10" fmla="*/ 71 w 40"/>
                <a:gd name="T11" fmla="*/ 75 h 36"/>
                <a:gd name="T12" fmla="*/ 69 w 40"/>
                <a:gd name="T13" fmla="*/ 63 h 36"/>
                <a:gd name="T14" fmla="*/ 66 w 40"/>
                <a:gd name="T15" fmla="*/ 54 h 36"/>
                <a:gd name="T16" fmla="*/ 63 w 40"/>
                <a:gd name="T17" fmla="*/ 48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6" name="Freeform 27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55 w 38"/>
                <a:gd name="T1" fmla="*/ 29 h 32"/>
                <a:gd name="T2" fmla="*/ 9 w 38"/>
                <a:gd name="T3" fmla="*/ 0 h 32"/>
                <a:gd name="T4" fmla="*/ 0 w 38"/>
                <a:gd name="T5" fmla="*/ 29 h 32"/>
                <a:gd name="T6" fmla="*/ 32 w 38"/>
                <a:gd name="T7" fmla="*/ 58 h 32"/>
                <a:gd name="T8" fmla="*/ 70 w 38"/>
                <a:gd name="T9" fmla="*/ 67 h 32"/>
                <a:gd name="T10" fmla="*/ 70 w 38"/>
                <a:gd name="T11" fmla="*/ 37 h 32"/>
                <a:gd name="T12" fmla="*/ 55 w 38"/>
                <a:gd name="T13" fmla="*/ 29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7" name="Freeform 28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39 w 35"/>
                <a:gd name="T1" fmla="*/ 34 h 30"/>
                <a:gd name="T2" fmla="*/ 0 w 35"/>
                <a:gd name="T3" fmla="*/ 0 h 30"/>
                <a:gd name="T4" fmla="*/ 0 w 35"/>
                <a:gd name="T5" fmla="*/ 64 h 30"/>
                <a:gd name="T6" fmla="*/ 34 w 35"/>
                <a:gd name="T7" fmla="*/ 65 h 30"/>
                <a:gd name="T8" fmla="*/ 53 w 35"/>
                <a:gd name="T9" fmla="*/ 55 h 30"/>
                <a:gd name="T10" fmla="*/ 39 w 35"/>
                <a:gd name="T11" fmla="*/ 34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8" name="Freeform 29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01 h 58"/>
                <a:gd name="T2" fmla="*/ 0 w 81"/>
                <a:gd name="T3" fmla="*/ 129 h 58"/>
                <a:gd name="T4" fmla="*/ 12 w 81"/>
                <a:gd name="T5" fmla="*/ 124 h 58"/>
                <a:gd name="T6" fmla="*/ 24 w 81"/>
                <a:gd name="T7" fmla="*/ 118 h 58"/>
                <a:gd name="T8" fmla="*/ 37 w 81"/>
                <a:gd name="T9" fmla="*/ 103 h 58"/>
                <a:gd name="T10" fmla="*/ 52 w 81"/>
                <a:gd name="T11" fmla="*/ 90 h 58"/>
                <a:gd name="T12" fmla="*/ 63 w 81"/>
                <a:gd name="T13" fmla="*/ 48 h 58"/>
                <a:gd name="T14" fmla="*/ 109 w 81"/>
                <a:gd name="T15" fmla="*/ 40 h 58"/>
                <a:gd name="T16" fmla="*/ 137 w 81"/>
                <a:gd name="T17" fmla="*/ 22 h 58"/>
                <a:gd name="T18" fmla="*/ 59 w 81"/>
                <a:gd name="T19" fmla="*/ 1 h 58"/>
                <a:gd name="T20" fmla="*/ 0 w 81"/>
                <a:gd name="T21" fmla="*/ 0 h 58"/>
                <a:gd name="T22" fmla="*/ 0 w 81"/>
                <a:gd name="T23" fmla="*/ 26 h 58"/>
                <a:gd name="T24" fmla="*/ 49 w 81"/>
                <a:gd name="T25" fmla="*/ 35 h 58"/>
                <a:gd name="T26" fmla="*/ 36 w 81"/>
                <a:gd name="T27" fmla="*/ 77 h 58"/>
                <a:gd name="T28" fmla="*/ 26 w 81"/>
                <a:gd name="T29" fmla="*/ 86 h 58"/>
                <a:gd name="T30" fmla="*/ 16 w 81"/>
                <a:gd name="T31" fmla="*/ 90 h 58"/>
                <a:gd name="T32" fmla="*/ 10 w 81"/>
                <a:gd name="T33" fmla="*/ 98 h 58"/>
                <a:gd name="T34" fmla="*/ 0 w 81"/>
                <a:gd name="T35" fmla="*/ 101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9" name="Freeform 30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207 w 109"/>
                <a:gd name="T1" fmla="*/ 28 h 61"/>
                <a:gd name="T2" fmla="*/ 207 w 109"/>
                <a:gd name="T3" fmla="*/ 2 h 61"/>
                <a:gd name="T4" fmla="*/ 162 w 109"/>
                <a:gd name="T5" fmla="*/ 0 h 61"/>
                <a:gd name="T6" fmla="*/ 77 w 109"/>
                <a:gd name="T7" fmla="*/ 0 h 61"/>
                <a:gd name="T8" fmla="*/ 34 w 109"/>
                <a:gd name="T9" fmla="*/ 0 h 61"/>
                <a:gd name="T10" fmla="*/ 0 w 109"/>
                <a:gd name="T11" fmla="*/ 1 h 61"/>
                <a:gd name="T12" fmla="*/ 0 w 109"/>
                <a:gd name="T13" fmla="*/ 23 h 61"/>
                <a:gd name="T14" fmla="*/ 56 w 109"/>
                <a:gd name="T15" fmla="*/ 28 h 61"/>
                <a:gd name="T16" fmla="*/ 44 w 109"/>
                <a:gd name="T17" fmla="*/ 72 h 61"/>
                <a:gd name="T18" fmla="*/ 30 w 109"/>
                <a:gd name="T19" fmla="*/ 80 h 61"/>
                <a:gd name="T20" fmla="*/ 19 w 109"/>
                <a:gd name="T21" fmla="*/ 84 h 61"/>
                <a:gd name="T22" fmla="*/ 11 w 109"/>
                <a:gd name="T23" fmla="*/ 92 h 61"/>
                <a:gd name="T24" fmla="*/ 0 w 109"/>
                <a:gd name="T25" fmla="*/ 93 h 61"/>
                <a:gd name="T26" fmla="*/ 0 w 109"/>
                <a:gd name="T27" fmla="*/ 119 h 61"/>
                <a:gd name="T28" fmla="*/ 13 w 109"/>
                <a:gd name="T29" fmla="*/ 116 h 61"/>
                <a:gd name="T30" fmla="*/ 26 w 109"/>
                <a:gd name="T31" fmla="*/ 109 h 61"/>
                <a:gd name="T32" fmla="*/ 41 w 109"/>
                <a:gd name="T33" fmla="*/ 104 h 61"/>
                <a:gd name="T34" fmla="*/ 57 w 109"/>
                <a:gd name="T35" fmla="*/ 92 h 61"/>
                <a:gd name="T36" fmla="*/ 85 w 109"/>
                <a:gd name="T37" fmla="*/ 37 h 61"/>
                <a:gd name="T38" fmla="*/ 126 w 109"/>
                <a:gd name="T39" fmla="*/ 39 h 61"/>
                <a:gd name="T40" fmla="*/ 135 w 109"/>
                <a:gd name="T41" fmla="*/ 62 h 61"/>
                <a:gd name="T42" fmla="*/ 143 w 109"/>
                <a:gd name="T43" fmla="*/ 79 h 61"/>
                <a:gd name="T44" fmla="*/ 154 w 109"/>
                <a:gd name="T45" fmla="*/ 93 h 61"/>
                <a:gd name="T46" fmla="*/ 162 w 109"/>
                <a:gd name="T47" fmla="*/ 106 h 61"/>
                <a:gd name="T48" fmla="*/ 171 w 109"/>
                <a:gd name="T49" fmla="*/ 114 h 61"/>
                <a:gd name="T50" fmla="*/ 181 w 109"/>
                <a:gd name="T51" fmla="*/ 119 h 61"/>
                <a:gd name="T52" fmla="*/ 195 w 109"/>
                <a:gd name="T53" fmla="*/ 122 h 61"/>
                <a:gd name="T54" fmla="*/ 207 w 109"/>
                <a:gd name="T55" fmla="*/ 119 h 61"/>
                <a:gd name="T56" fmla="*/ 207 w 109"/>
                <a:gd name="T57" fmla="*/ 93 h 61"/>
                <a:gd name="T58" fmla="*/ 185 w 109"/>
                <a:gd name="T59" fmla="*/ 96 h 61"/>
                <a:gd name="T60" fmla="*/ 170 w 109"/>
                <a:gd name="T61" fmla="*/ 91 h 61"/>
                <a:gd name="T62" fmla="*/ 160 w 109"/>
                <a:gd name="T63" fmla="*/ 65 h 61"/>
                <a:gd name="T64" fmla="*/ 154 w 109"/>
                <a:gd name="T65" fmla="*/ 28 h 61"/>
                <a:gd name="T66" fmla="*/ 193 w 109"/>
                <a:gd name="T67" fmla="*/ 24 h 61"/>
                <a:gd name="T68" fmla="*/ 207 w 109"/>
                <a:gd name="T69" fmla="*/ 28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0" name="Freeform 31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67 w 43"/>
                <a:gd name="T1" fmla="*/ 22 h 60"/>
                <a:gd name="T2" fmla="*/ 67 w 43"/>
                <a:gd name="T3" fmla="*/ 0 h 60"/>
                <a:gd name="T4" fmla="*/ 0 w 43"/>
                <a:gd name="T5" fmla="*/ 2 h 60"/>
                <a:gd name="T6" fmla="*/ 5 w 43"/>
                <a:gd name="T7" fmla="*/ 50 h 60"/>
                <a:gd name="T8" fmla="*/ 17 w 43"/>
                <a:gd name="T9" fmla="*/ 86 h 60"/>
                <a:gd name="T10" fmla="*/ 30 w 43"/>
                <a:gd name="T11" fmla="*/ 112 h 60"/>
                <a:gd name="T12" fmla="*/ 46 w 43"/>
                <a:gd name="T13" fmla="*/ 124 h 60"/>
                <a:gd name="T14" fmla="*/ 48 w 43"/>
                <a:gd name="T15" fmla="*/ 130 h 60"/>
                <a:gd name="T16" fmla="*/ 55 w 43"/>
                <a:gd name="T17" fmla="*/ 131 h 60"/>
                <a:gd name="T18" fmla="*/ 60 w 43"/>
                <a:gd name="T19" fmla="*/ 131 h 60"/>
                <a:gd name="T20" fmla="*/ 67 w 43"/>
                <a:gd name="T21" fmla="*/ 130 h 60"/>
                <a:gd name="T22" fmla="*/ 67 w 43"/>
                <a:gd name="T23" fmla="*/ 100 h 60"/>
                <a:gd name="T24" fmla="*/ 48 w 43"/>
                <a:gd name="T25" fmla="*/ 100 h 60"/>
                <a:gd name="T26" fmla="*/ 36 w 43"/>
                <a:gd name="T27" fmla="*/ 89 h 60"/>
                <a:gd name="T28" fmla="*/ 28 w 43"/>
                <a:gd name="T29" fmla="*/ 64 h 60"/>
                <a:gd name="T30" fmla="*/ 21 w 43"/>
                <a:gd name="T31" fmla="*/ 22 h 60"/>
                <a:gd name="T32" fmla="*/ 55 w 43"/>
                <a:gd name="T33" fmla="*/ 21 h 60"/>
                <a:gd name="T34" fmla="*/ 67 w 43"/>
                <a:gd name="T35" fmla="*/ 2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1" name="Freeform 32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93 w 220"/>
                <a:gd name="T1" fmla="*/ 185 h 221"/>
                <a:gd name="T2" fmla="*/ 232 w 220"/>
                <a:gd name="T3" fmla="*/ 205 h 221"/>
                <a:gd name="T4" fmla="*/ 258 w 220"/>
                <a:gd name="T5" fmla="*/ 217 h 221"/>
                <a:gd name="T6" fmla="*/ 274 w 220"/>
                <a:gd name="T7" fmla="*/ 229 h 221"/>
                <a:gd name="T8" fmla="*/ 281 w 220"/>
                <a:gd name="T9" fmla="*/ 240 h 221"/>
                <a:gd name="T10" fmla="*/ 287 w 220"/>
                <a:gd name="T11" fmla="*/ 254 h 221"/>
                <a:gd name="T12" fmla="*/ 292 w 220"/>
                <a:gd name="T13" fmla="*/ 272 h 221"/>
                <a:gd name="T14" fmla="*/ 301 w 220"/>
                <a:gd name="T15" fmla="*/ 297 h 221"/>
                <a:gd name="T16" fmla="*/ 320 w 220"/>
                <a:gd name="T17" fmla="*/ 330 h 221"/>
                <a:gd name="T18" fmla="*/ 349 w 220"/>
                <a:gd name="T19" fmla="*/ 255 h 221"/>
                <a:gd name="T20" fmla="*/ 354 w 220"/>
                <a:gd name="T21" fmla="*/ 171 h 221"/>
                <a:gd name="T22" fmla="*/ 350 w 220"/>
                <a:gd name="T23" fmla="*/ 87 h 221"/>
                <a:gd name="T24" fmla="*/ 347 w 220"/>
                <a:gd name="T25" fmla="*/ 0 h 221"/>
                <a:gd name="T26" fmla="*/ 392 w 220"/>
                <a:gd name="T27" fmla="*/ 109 h 221"/>
                <a:gd name="T28" fmla="*/ 390 w 220"/>
                <a:gd name="T29" fmla="*/ 189 h 221"/>
                <a:gd name="T30" fmla="*/ 387 w 220"/>
                <a:gd name="T31" fmla="*/ 255 h 221"/>
                <a:gd name="T32" fmla="*/ 376 w 220"/>
                <a:gd name="T33" fmla="*/ 321 h 221"/>
                <a:gd name="T34" fmla="*/ 359 w 220"/>
                <a:gd name="T35" fmla="*/ 397 h 221"/>
                <a:gd name="T36" fmla="*/ 309 w 220"/>
                <a:gd name="T37" fmla="*/ 410 h 221"/>
                <a:gd name="T38" fmla="*/ 236 w 220"/>
                <a:gd name="T39" fmla="*/ 489 h 221"/>
                <a:gd name="T40" fmla="*/ 131 w 220"/>
                <a:gd name="T41" fmla="*/ 489 h 221"/>
                <a:gd name="T42" fmla="*/ 57 w 220"/>
                <a:gd name="T43" fmla="*/ 424 h 221"/>
                <a:gd name="T44" fmla="*/ 24 w 220"/>
                <a:gd name="T45" fmla="*/ 354 h 221"/>
                <a:gd name="T46" fmla="*/ 2 w 220"/>
                <a:gd name="T47" fmla="*/ 263 h 221"/>
                <a:gd name="T48" fmla="*/ 0 w 220"/>
                <a:gd name="T49" fmla="*/ 189 h 221"/>
                <a:gd name="T50" fmla="*/ 2 w 220"/>
                <a:gd name="T51" fmla="*/ 120 h 221"/>
                <a:gd name="T52" fmla="*/ 19 w 220"/>
                <a:gd name="T53" fmla="*/ 55 h 221"/>
                <a:gd name="T54" fmla="*/ 30 w 220"/>
                <a:gd name="T55" fmla="*/ 128 h 221"/>
                <a:gd name="T56" fmla="*/ 38 w 220"/>
                <a:gd name="T57" fmla="*/ 195 h 221"/>
                <a:gd name="T58" fmla="*/ 44 w 220"/>
                <a:gd name="T59" fmla="*/ 261 h 221"/>
                <a:gd name="T60" fmla="*/ 61 w 220"/>
                <a:gd name="T61" fmla="*/ 327 h 221"/>
                <a:gd name="T62" fmla="*/ 68 w 220"/>
                <a:gd name="T63" fmla="*/ 294 h 221"/>
                <a:gd name="T64" fmla="*/ 75 w 220"/>
                <a:gd name="T65" fmla="*/ 268 h 221"/>
                <a:gd name="T66" fmla="*/ 82 w 220"/>
                <a:gd name="T67" fmla="*/ 245 h 221"/>
                <a:gd name="T68" fmla="*/ 90 w 220"/>
                <a:gd name="T69" fmla="*/ 231 h 221"/>
                <a:gd name="T70" fmla="*/ 102 w 220"/>
                <a:gd name="T71" fmla="*/ 218 h 221"/>
                <a:gd name="T72" fmla="*/ 116 w 220"/>
                <a:gd name="T73" fmla="*/ 207 h 221"/>
                <a:gd name="T74" fmla="*/ 137 w 220"/>
                <a:gd name="T75" fmla="*/ 200 h 221"/>
                <a:gd name="T76" fmla="*/ 165 w 220"/>
                <a:gd name="T77" fmla="*/ 193 h 221"/>
                <a:gd name="T78" fmla="*/ 165 w 220"/>
                <a:gd name="T79" fmla="*/ 223 h 221"/>
                <a:gd name="T80" fmla="*/ 146 w 220"/>
                <a:gd name="T81" fmla="*/ 240 h 221"/>
                <a:gd name="T82" fmla="*/ 131 w 220"/>
                <a:gd name="T83" fmla="*/ 254 h 221"/>
                <a:gd name="T84" fmla="*/ 120 w 220"/>
                <a:gd name="T85" fmla="*/ 268 h 221"/>
                <a:gd name="T86" fmla="*/ 117 w 220"/>
                <a:gd name="T87" fmla="*/ 281 h 221"/>
                <a:gd name="T88" fmla="*/ 116 w 220"/>
                <a:gd name="T89" fmla="*/ 297 h 221"/>
                <a:gd name="T90" fmla="*/ 119 w 220"/>
                <a:gd name="T91" fmla="*/ 319 h 221"/>
                <a:gd name="T92" fmla="*/ 120 w 220"/>
                <a:gd name="T93" fmla="*/ 343 h 221"/>
                <a:gd name="T94" fmla="*/ 129 w 220"/>
                <a:gd name="T95" fmla="*/ 374 h 221"/>
                <a:gd name="T96" fmla="*/ 164 w 220"/>
                <a:gd name="T97" fmla="*/ 374 h 221"/>
                <a:gd name="T98" fmla="*/ 164 w 220"/>
                <a:gd name="T99" fmla="*/ 327 h 221"/>
                <a:gd name="T100" fmla="*/ 189 w 220"/>
                <a:gd name="T101" fmla="*/ 330 h 221"/>
                <a:gd name="T102" fmla="*/ 199 w 220"/>
                <a:gd name="T103" fmla="*/ 386 h 221"/>
                <a:gd name="T104" fmla="*/ 243 w 220"/>
                <a:gd name="T105" fmla="*/ 386 h 221"/>
                <a:gd name="T106" fmla="*/ 260 w 220"/>
                <a:gd name="T107" fmla="*/ 330 h 221"/>
                <a:gd name="T108" fmla="*/ 257 w 220"/>
                <a:gd name="T109" fmla="*/ 308 h 221"/>
                <a:gd name="T110" fmla="*/ 250 w 220"/>
                <a:gd name="T111" fmla="*/ 287 h 221"/>
                <a:gd name="T112" fmla="*/ 246 w 220"/>
                <a:gd name="T113" fmla="*/ 272 h 221"/>
                <a:gd name="T114" fmla="*/ 238 w 220"/>
                <a:gd name="T115" fmla="*/ 261 h 221"/>
                <a:gd name="T116" fmla="*/ 230 w 220"/>
                <a:gd name="T117" fmla="*/ 253 h 221"/>
                <a:gd name="T118" fmla="*/ 219 w 220"/>
                <a:gd name="T119" fmla="*/ 243 h 221"/>
                <a:gd name="T120" fmla="*/ 204 w 220"/>
                <a:gd name="T121" fmla="*/ 233 h 221"/>
                <a:gd name="T122" fmla="*/ 185 w 220"/>
                <a:gd name="T123" fmla="*/ 223 h 221"/>
                <a:gd name="T124" fmla="*/ 193 w 220"/>
                <a:gd name="T125" fmla="*/ 185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2" name="Freeform 33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209 w 119"/>
                <a:gd name="T1" fmla="*/ 213 h 156"/>
                <a:gd name="T2" fmla="*/ 181 w 119"/>
                <a:gd name="T3" fmla="*/ 311 h 156"/>
                <a:gd name="T4" fmla="*/ 106 w 119"/>
                <a:gd name="T5" fmla="*/ 365 h 156"/>
                <a:gd name="T6" fmla="*/ 0 w 119"/>
                <a:gd name="T7" fmla="*/ 142 h 156"/>
                <a:gd name="T8" fmla="*/ 49 w 119"/>
                <a:gd name="T9" fmla="*/ 78 h 156"/>
                <a:gd name="T10" fmla="*/ 83 w 119"/>
                <a:gd name="T11" fmla="*/ 0 h 156"/>
                <a:gd name="T12" fmla="*/ 209 w 119"/>
                <a:gd name="T13" fmla="*/ 213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3" name="Freeform 34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55 w 28"/>
                <a:gd name="T1" fmla="*/ 148 h 77"/>
                <a:gd name="T2" fmla="*/ 29 w 28"/>
                <a:gd name="T3" fmla="*/ 0 h 77"/>
                <a:gd name="T4" fmla="*/ 0 w 28"/>
                <a:gd name="T5" fmla="*/ 11 h 77"/>
                <a:gd name="T6" fmla="*/ 10 w 28"/>
                <a:gd name="T7" fmla="*/ 143 h 77"/>
                <a:gd name="T8" fmla="*/ 49 w 28"/>
                <a:gd name="T9" fmla="*/ 178 h 77"/>
                <a:gd name="T10" fmla="*/ 55 w 28"/>
                <a:gd name="T11" fmla="*/ 148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4" name="Freeform 35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383 w 440"/>
                <a:gd name="T1" fmla="*/ 68 h 857"/>
                <a:gd name="T2" fmla="*/ 513 w 440"/>
                <a:gd name="T3" fmla="*/ 157 h 857"/>
                <a:gd name="T4" fmla="*/ 600 w 440"/>
                <a:gd name="T5" fmla="*/ 226 h 857"/>
                <a:gd name="T6" fmla="*/ 657 w 440"/>
                <a:gd name="T7" fmla="*/ 310 h 857"/>
                <a:gd name="T8" fmla="*/ 700 w 440"/>
                <a:gd name="T9" fmla="*/ 430 h 857"/>
                <a:gd name="T10" fmla="*/ 774 w 440"/>
                <a:gd name="T11" fmla="*/ 871 h 857"/>
                <a:gd name="T12" fmla="*/ 800 w 440"/>
                <a:gd name="T13" fmla="*/ 1181 h 857"/>
                <a:gd name="T14" fmla="*/ 700 w 440"/>
                <a:gd name="T15" fmla="*/ 1629 h 857"/>
                <a:gd name="T16" fmla="*/ 630 w 440"/>
                <a:gd name="T17" fmla="*/ 1835 h 857"/>
                <a:gd name="T18" fmla="*/ 498 w 440"/>
                <a:gd name="T19" fmla="*/ 1763 h 857"/>
                <a:gd name="T20" fmla="*/ 560 w 440"/>
                <a:gd name="T21" fmla="*/ 1721 h 857"/>
                <a:gd name="T22" fmla="*/ 630 w 440"/>
                <a:gd name="T23" fmla="*/ 1576 h 857"/>
                <a:gd name="T24" fmla="*/ 596 w 440"/>
                <a:gd name="T25" fmla="*/ 1420 h 857"/>
                <a:gd name="T26" fmla="*/ 720 w 440"/>
                <a:gd name="T27" fmla="*/ 1297 h 857"/>
                <a:gd name="T28" fmla="*/ 682 w 440"/>
                <a:gd name="T29" fmla="*/ 1091 h 857"/>
                <a:gd name="T30" fmla="*/ 611 w 440"/>
                <a:gd name="T31" fmla="*/ 1057 h 857"/>
                <a:gd name="T32" fmla="*/ 682 w 440"/>
                <a:gd name="T33" fmla="*/ 842 h 857"/>
                <a:gd name="T34" fmla="*/ 605 w 440"/>
                <a:gd name="T35" fmla="*/ 663 h 857"/>
                <a:gd name="T36" fmla="*/ 578 w 440"/>
                <a:gd name="T37" fmla="*/ 634 h 857"/>
                <a:gd name="T38" fmla="*/ 552 w 440"/>
                <a:gd name="T39" fmla="*/ 608 h 857"/>
                <a:gd name="T40" fmla="*/ 529 w 440"/>
                <a:gd name="T41" fmla="*/ 586 h 857"/>
                <a:gd name="T42" fmla="*/ 525 w 440"/>
                <a:gd name="T43" fmla="*/ 550 h 857"/>
                <a:gd name="T44" fmla="*/ 498 w 440"/>
                <a:gd name="T45" fmla="*/ 378 h 857"/>
                <a:gd name="T46" fmla="*/ 396 w 440"/>
                <a:gd name="T47" fmla="*/ 831 h 857"/>
                <a:gd name="T48" fmla="*/ 305 w 440"/>
                <a:gd name="T49" fmla="*/ 871 h 857"/>
                <a:gd name="T50" fmla="*/ 396 w 440"/>
                <a:gd name="T51" fmla="*/ 1047 h 857"/>
                <a:gd name="T52" fmla="*/ 340 w 440"/>
                <a:gd name="T53" fmla="*/ 1120 h 857"/>
                <a:gd name="T54" fmla="*/ 375 w 440"/>
                <a:gd name="T55" fmla="*/ 1286 h 857"/>
                <a:gd name="T56" fmla="*/ 340 w 440"/>
                <a:gd name="T57" fmla="*/ 1501 h 857"/>
                <a:gd name="T58" fmla="*/ 211 w 440"/>
                <a:gd name="T59" fmla="*/ 1245 h 857"/>
                <a:gd name="T60" fmla="*/ 211 w 440"/>
                <a:gd name="T61" fmla="*/ 728 h 857"/>
                <a:gd name="T62" fmla="*/ 158 w 440"/>
                <a:gd name="T63" fmla="*/ 1107 h 857"/>
                <a:gd name="T64" fmla="*/ 0 w 440"/>
                <a:gd name="T65" fmla="*/ 1266 h 857"/>
                <a:gd name="T66" fmla="*/ 123 w 440"/>
                <a:gd name="T67" fmla="*/ 545 h 857"/>
                <a:gd name="T68" fmla="*/ 134 w 440"/>
                <a:gd name="T69" fmla="*/ 378 h 857"/>
                <a:gd name="T70" fmla="*/ 168 w 440"/>
                <a:gd name="T71" fmla="*/ 256 h 857"/>
                <a:gd name="T72" fmla="*/ 225 w 440"/>
                <a:gd name="T73" fmla="*/ 137 h 857"/>
                <a:gd name="T74" fmla="*/ 302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5" name="Freeform 36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330 w 326"/>
                <a:gd name="T1" fmla="*/ 247 h 627"/>
                <a:gd name="T2" fmla="*/ 202 w 326"/>
                <a:gd name="T3" fmla="*/ 690 h 627"/>
                <a:gd name="T4" fmla="*/ 128 w 326"/>
                <a:gd name="T5" fmla="*/ 862 h 627"/>
                <a:gd name="T6" fmla="*/ 16 w 326"/>
                <a:gd name="T7" fmla="*/ 1083 h 627"/>
                <a:gd name="T8" fmla="*/ 0 w 326"/>
                <a:gd name="T9" fmla="*/ 1248 h 627"/>
                <a:gd name="T10" fmla="*/ 53 w 326"/>
                <a:gd name="T11" fmla="*/ 1310 h 627"/>
                <a:gd name="T12" fmla="*/ 138 w 326"/>
                <a:gd name="T13" fmla="*/ 1310 h 627"/>
                <a:gd name="T14" fmla="*/ 251 w 326"/>
                <a:gd name="T15" fmla="*/ 1318 h 627"/>
                <a:gd name="T16" fmla="*/ 417 w 326"/>
                <a:gd name="T17" fmla="*/ 1298 h 627"/>
                <a:gd name="T18" fmla="*/ 589 w 326"/>
                <a:gd name="T19" fmla="*/ 1342 h 627"/>
                <a:gd name="T20" fmla="*/ 574 w 326"/>
                <a:gd name="T21" fmla="*/ 1260 h 627"/>
                <a:gd name="T22" fmla="*/ 296 w 326"/>
                <a:gd name="T23" fmla="*/ 1248 h 627"/>
                <a:gd name="T24" fmla="*/ 182 w 326"/>
                <a:gd name="T25" fmla="*/ 1112 h 627"/>
                <a:gd name="T26" fmla="*/ 242 w 326"/>
                <a:gd name="T27" fmla="*/ 853 h 627"/>
                <a:gd name="T28" fmla="*/ 373 w 326"/>
                <a:gd name="T29" fmla="*/ 368 h 627"/>
                <a:gd name="T30" fmla="*/ 433 w 326"/>
                <a:gd name="T31" fmla="*/ 0 h 627"/>
                <a:gd name="T32" fmla="*/ 330 w 326"/>
                <a:gd name="T33" fmla="*/ 247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6" name="Freeform 37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95 w 74"/>
                <a:gd name="T1" fmla="*/ 0 h 146"/>
                <a:gd name="T2" fmla="*/ 131 w 74"/>
                <a:gd name="T3" fmla="*/ 139 h 146"/>
                <a:gd name="T4" fmla="*/ 131 w 74"/>
                <a:gd name="T5" fmla="*/ 313 h 146"/>
                <a:gd name="T6" fmla="*/ 0 w 74"/>
                <a:gd name="T7" fmla="*/ 313 h 146"/>
                <a:gd name="T8" fmla="*/ 0 w 74"/>
                <a:gd name="T9" fmla="*/ 170 h 146"/>
                <a:gd name="T10" fmla="*/ 71 w 74"/>
                <a:gd name="T11" fmla="*/ 97 h 146"/>
                <a:gd name="T12" fmla="*/ 95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5365" name="AutoShape 38"/>
          <p:cNvSpPr>
            <a:spLocks noChangeArrowheads="1"/>
          </p:cNvSpPr>
          <p:nvPr/>
        </p:nvSpPr>
        <p:spPr bwMode="auto">
          <a:xfrm>
            <a:off x="7099300" y="2665413"/>
            <a:ext cx="1530350" cy="1319212"/>
          </a:xfrm>
          <a:prstGeom prst="wedgeEllipseCallout">
            <a:avLst>
              <a:gd name="adj1" fmla="val 26745"/>
              <a:gd name="adj2" fmla="val 6594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r>
              <a:rPr lang="ko-KR" altLang="en-US" sz="1400">
                <a:solidFill>
                  <a:schemeClr val="tx2"/>
                </a:solidFill>
                <a:latin typeface="굴림" panose="020B0600000101010101" pitchFamily="50" charset="-127"/>
              </a:rPr>
              <a:t>아주 유용한 연산자입니다</a:t>
            </a:r>
            <a:r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나머지 연산자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798512" y="1139508"/>
            <a:ext cx="7775575" cy="5241925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나머지 연산자 프로그램 </a:t>
            </a:r>
            <a:endParaRPr lang="ko-KR" altLang="en-US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SEC_PER_MINUTE 60  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1</a:t>
            </a:r>
            <a:r>
              <a:rPr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분은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60</a:t>
            </a:r>
            <a:r>
              <a:rPr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초</a:t>
            </a:r>
            <a:r>
              <a:rPr lang="ko-KR" altLang="en-US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lang="ko-KR" altLang="en-US" sz="1600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endParaRPr lang="ko-KR" altLang="en-US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input, minute, second;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초단위의 시간을 입력하시요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:(32</a:t>
            </a:r>
            <a:r>
              <a:rPr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억초이하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)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&amp;input);         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초단위의 시간을 읽는다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lang="en-US" altLang="ko-KR" sz="1600" dirty="0">
                <a:solidFill>
                  <a:schemeClr val="tx2"/>
                </a:solidFill>
                <a:latin typeface="Trebuchet MS" panose="020B0603020202020204" pitchFamily="34" charset="0"/>
              </a:rPr>
              <a:t> 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solidFill>
                  <a:schemeClr val="tx2"/>
                </a:solidFill>
                <a:latin typeface="Trebuchet MS" panose="020B0603020202020204" pitchFamily="34" charset="0"/>
              </a:rPr>
              <a:t>       minute = input / SEC_PER_MINUTE; </a:t>
            </a:r>
            <a:r>
              <a:rPr lang="en-US" altLang="ko-KR" sz="1600" dirty="0">
                <a:solidFill>
                  <a:srgbClr val="0074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>
                <a:solidFill>
                  <a:srgbClr val="007400"/>
                </a:solidFill>
                <a:latin typeface="Trebuchet MS" panose="020B0603020202020204" pitchFamily="34" charset="0"/>
              </a:rPr>
              <a:t>몇 분</a:t>
            </a:r>
            <a:r>
              <a:rPr lang="ko-KR" altLang="en-US" sz="1600">
                <a:solidFill>
                  <a:schemeClr val="tx2"/>
                </a:solidFill>
                <a:latin typeface="Trebuchet MS" panose="020B0603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ko-KR" altLang="en-US" sz="1600" dirty="0">
                <a:solidFill>
                  <a:schemeClr val="tx2"/>
                </a:solidFill>
                <a:latin typeface="Trebuchet MS" panose="020B0603020202020204" pitchFamily="34" charset="0"/>
              </a:rPr>
              <a:t>       </a:t>
            </a:r>
            <a:r>
              <a:rPr lang="en-US" altLang="ko-KR" sz="1600" dirty="0">
                <a:solidFill>
                  <a:schemeClr val="tx2"/>
                </a:solidFill>
                <a:latin typeface="Trebuchet MS" panose="020B0603020202020204" pitchFamily="34" charset="0"/>
              </a:rPr>
              <a:t>second = input % SEC_PER_MINUTE; </a:t>
            </a:r>
            <a:r>
              <a:rPr lang="en-US" altLang="ko-KR" sz="1600" dirty="0">
                <a:solidFill>
                  <a:srgbClr val="0074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>
                <a:solidFill>
                  <a:srgbClr val="007400"/>
                </a:solidFill>
                <a:latin typeface="Trebuchet MS" panose="020B0603020202020204" pitchFamily="34" charset="0"/>
              </a:rPr>
              <a:t>몇 초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endParaRPr lang="ko-KR" altLang="en-US" sz="1600" dirty="0">
              <a:solidFill>
                <a:srgbClr val="007400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</a:t>
            </a:r>
            <a:r>
              <a:rPr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초는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분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초입니다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input, minute, second);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8436" name="Freeform 5"/>
          <p:cNvSpPr>
            <a:spLocks/>
          </p:cNvSpPr>
          <p:nvPr/>
        </p:nvSpPr>
        <p:spPr bwMode="auto">
          <a:xfrm>
            <a:off x="6432550" y="2138363"/>
            <a:ext cx="469900" cy="4667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437" name="Freeform 6"/>
          <p:cNvSpPr>
            <a:spLocks/>
          </p:cNvSpPr>
          <p:nvPr/>
        </p:nvSpPr>
        <p:spPr bwMode="auto">
          <a:xfrm>
            <a:off x="6113463" y="2130425"/>
            <a:ext cx="319087" cy="4667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438" name="Freeform 5"/>
          <p:cNvSpPr>
            <a:spLocks/>
          </p:cNvSpPr>
          <p:nvPr/>
        </p:nvSpPr>
        <p:spPr bwMode="auto">
          <a:xfrm>
            <a:off x="7475538" y="2165350"/>
            <a:ext cx="468312" cy="465138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439" name="Freeform 6"/>
          <p:cNvSpPr>
            <a:spLocks/>
          </p:cNvSpPr>
          <p:nvPr/>
        </p:nvSpPr>
        <p:spPr bwMode="auto">
          <a:xfrm>
            <a:off x="7154863" y="2165350"/>
            <a:ext cx="320675" cy="465138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8480425" y="2181225"/>
            <a:ext cx="468313" cy="4667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accent4">
                  <a:lumMod val="40000"/>
                  <a:lumOff val="60000"/>
                  <a:alpha val="50000"/>
                </a:schemeClr>
              </a:gs>
            </a:gsLst>
            <a:lin ang="5400000" scaled="1"/>
          </a:gradFill>
          <a:ln w="1270" cmpd="sng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6" name="Freeform 6"/>
          <p:cNvSpPr>
            <a:spLocks/>
          </p:cNvSpPr>
          <p:nvPr/>
        </p:nvSpPr>
        <p:spPr bwMode="auto">
          <a:xfrm>
            <a:off x="8161338" y="2181225"/>
            <a:ext cx="319087" cy="4667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accent4">
                  <a:lumMod val="40000"/>
                  <a:lumOff val="60000"/>
                  <a:alpha val="50000"/>
                </a:schemeClr>
              </a:gs>
            </a:gsLst>
            <a:lin ang="5400000" scaled="1"/>
          </a:gradFill>
          <a:ln w="1270" cmpd="sng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8442" name="Oval 7"/>
          <p:cNvSpPr>
            <a:spLocks noChangeArrowheads="1"/>
          </p:cNvSpPr>
          <p:nvPr/>
        </p:nvSpPr>
        <p:spPr bwMode="auto">
          <a:xfrm>
            <a:off x="6253163" y="2054225"/>
            <a:ext cx="51435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2D05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400">
                <a:latin typeface="Lucida Calligraphy" panose="03010101010101010101" pitchFamily="66" charset="0"/>
              </a:rPr>
              <a:t>70</a:t>
            </a:r>
          </a:p>
        </p:txBody>
      </p:sp>
      <p:sp>
        <p:nvSpPr>
          <p:cNvPr id="18443" name="Freeform 9"/>
          <p:cNvSpPr>
            <a:spLocks/>
          </p:cNvSpPr>
          <p:nvPr/>
        </p:nvSpPr>
        <p:spPr bwMode="auto">
          <a:xfrm>
            <a:off x="6113463" y="2247900"/>
            <a:ext cx="469900" cy="544513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>
                  <a:alpha val="50000"/>
                </a:srgbClr>
              </a:gs>
            </a:gsLst>
            <a:lin ang="5400000" scaled="1"/>
          </a:gradFill>
          <a:ln w="127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444" name="Freeform 8"/>
          <p:cNvSpPr>
            <a:spLocks/>
          </p:cNvSpPr>
          <p:nvPr/>
        </p:nvSpPr>
        <p:spPr bwMode="auto">
          <a:xfrm>
            <a:off x="6583363" y="2247900"/>
            <a:ext cx="319087" cy="544513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>
                  <a:alpha val="50000"/>
                </a:srgbClr>
              </a:gs>
            </a:gsLst>
            <a:lin ang="5400000" scaled="1"/>
          </a:gra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445" name="TextBox 2"/>
          <p:cNvSpPr txBox="1">
            <a:spLocks noChangeArrowheads="1"/>
          </p:cNvSpPr>
          <p:nvPr/>
        </p:nvSpPr>
        <p:spPr bwMode="auto">
          <a:xfrm>
            <a:off x="6092825" y="2346325"/>
            <a:ext cx="779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>
                <a:latin typeface="Lucida Calligraphy" panose="03010101010101010101" pitchFamily="66" charset="0"/>
              </a:rPr>
              <a:t>input</a:t>
            </a:r>
            <a:endParaRPr kumimoji="0" lang="ko-KR" altLang="en-US" sz="1600">
              <a:latin typeface="Lucida Calligraphy" panose="03010101010101010101" pitchFamily="66" charset="0"/>
            </a:endParaRPr>
          </a:p>
        </p:txBody>
      </p:sp>
      <p:sp>
        <p:nvSpPr>
          <p:cNvPr id="18446" name="Oval 7"/>
          <p:cNvSpPr>
            <a:spLocks noChangeArrowheads="1"/>
          </p:cNvSpPr>
          <p:nvPr/>
        </p:nvSpPr>
        <p:spPr bwMode="auto">
          <a:xfrm>
            <a:off x="7294563" y="2079625"/>
            <a:ext cx="523875" cy="4476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3200">
                <a:latin typeface="Lucida Calligraphy" panose="03010101010101010101" pitchFamily="66" charset="0"/>
              </a:rPr>
              <a:t>1</a:t>
            </a:r>
          </a:p>
        </p:txBody>
      </p:sp>
      <p:sp>
        <p:nvSpPr>
          <p:cNvPr id="18447" name="Freeform 9"/>
          <p:cNvSpPr>
            <a:spLocks/>
          </p:cNvSpPr>
          <p:nvPr/>
        </p:nvSpPr>
        <p:spPr bwMode="auto">
          <a:xfrm>
            <a:off x="7154863" y="2281238"/>
            <a:ext cx="469900" cy="544512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127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448" name="Freeform 8"/>
          <p:cNvSpPr>
            <a:spLocks/>
          </p:cNvSpPr>
          <p:nvPr/>
        </p:nvSpPr>
        <p:spPr bwMode="auto">
          <a:xfrm>
            <a:off x="7624763" y="2281238"/>
            <a:ext cx="319087" cy="544512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952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449" name="TextBox 60"/>
          <p:cNvSpPr txBox="1">
            <a:spLocks noChangeArrowheads="1"/>
          </p:cNvSpPr>
          <p:nvPr/>
        </p:nvSpPr>
        <p:spPr bwMode="auto">
          <a:xfrm>
            <a:off x="7086600" y="2411413"/>
            <a:ext cx="869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Lucida Calligraphy" panose="03010101010101010101" pitchFamily="66" charset="0"/>
              </a:rPr>
              <a:t>minute</a:t>
            </a:r>
            <a:endParaRPr kumimoji="0" lang="ko-KR" altLang="en-US" sz="1400">
              <a:latin typeface="Lucida Calligraphy" panose="03010101010101010101" pitchFamily="66" charset="0"/>
            </a:endParaRPr>
          </a:p>
        </p:txBody>
      </p:sp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8297863" y="2090738"/>
            <a:ext cx="523875" cy="4476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kumimoji="1" lang="en-US" altLang="ko-KR" sz="2800">
                <a:latin typeface="Lucida Calligraphy" pitchFamily="66" charset="0"/>
              </a:rPr>
              <a:t>10</a:t>
            </a:r>
            <a:endParaRPr kumimoji="1" lang="en-US" altLang="ko-KR" sz="2800" dirty="0">
              <a:latin typeface="Lucida Calligraphy" pitchFamily="66" charset="0"/>
            </a:endParaRPr>
          </a:p>
        </p:txBody>
      </p:sp>
      <p:sp>
        <p:nvSpPr>
          <p:cNvPr id="57" name="Freeform 9"/>
          <p:cNvSpPr>
            <a:spLocks/>
          </p:cNvSpPr>
          <p:nvPr/>
        </p:nvSpPr>
        <p:spPr bwMode="auto">
          <a:xfrm>
            <a:off x="8161338" y="2297113"/>
            <a:ext cx="468312" cy="5461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  <a:alpha val="50000"/>
                </a:schemeClr>
              </a:gs>
            </a:gsLst>
            <a:lin ang="5400000" scaled="1"/>
          </a:gradFill>
          <a:ln w="1270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8" name="Freeform 8"/>
          <p:cNvSpPr>
            <a:spLocks/>
          </p:cNvSpPr>
          <p:nvPr/>
        </p:nvSpPr>
        <p:spPr bwMode="auto">
          <a:xfrm>
            <a:off x="8629650" y="2297113"/>
            <a:ext cx="319088" cy="5461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  <a:alpha val="50000"/>
                </a:schemeClr>
              </a:gs>
            </a:gsLst>
            <a:lin ang="5400000" scaled="1"/>
          </a:gradFill>
          <a:ln w="9525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8453" name="TextBox 59"/>
          <p:cNvSpPr txBox="1">
            <a:spLocks noChangeArrowheads="1"/>
          </p:cNvSpPr>
          <p:nvPr/>
        </p:nvSpPr>
        <p:spPr bwMode="auto">
          <a:xfrm>
            <a:off x="8102600" y="2427288"/>
            <a:ext cx="846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Lucida Calligraphy" panose="03010101010101010101" pitchFamily="66" charset="0"/>
              </a:rPr>
              <a:t>second</a:t>
            </a:r>
            <a:endParaRPr kumimoji="0" lang="ko-KR" altLang="en-US" sz="1400">
              <a:latin typeface="Lucida Calligraphy" panose="03010101010101010101" pitchFamily="66" charset="0"/>
            </a:endParaRPr>
          </a:p>
        </p:txBody>
      </p:sp>
      <p:pic>
        <p:nvPicPr>
          <p:cNvPr id="4097" name="_x337091320" descr="EMB00010bf825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90" y="5712483"/>
            <a:ext cx="6320948" cy="95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짝수 홀수 판별하기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798512" y="1647903"/>
            <a:ext cx="7775575" cy="3900487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Arial" panose="020B0604020202020204" pitchFamily="34" charset="0"/>
              </a:rPr>
              <a:t>#include &lt;</a:t>
            </a:r>
            <a:r>
              <a:rPr kumimoji="0" lang="en-US" altLang="ko-KR" sz="1600" dirty="0" err="1">
                <a:latin typeface="Arial" panose="020B0604020202020204" pitchFamily="34" charset="0"/>
              </a:rPr>
              <a:t>stdio.h</a:t>
            </a:r>
            <a:r>
              <a:rPr kumimoji="0" lang="en-US" altLang="ko-KR" sz="1600" dirty="0">
                <a:latin typeface="Arial" panose="020B0604020202020204" pitchFamily="34" charset="0"/>
              </a:rPr>
              <a:t>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latin typeface="Arial" panose="020B0604020202020204" pitchFamily="34" charset="0"/>
              </a:rPr>
              <a:t>int</a:t>
            </a:r>
            <a:r>
              <a:rPr kumimoji="0" lang="en-US" altLang="ko-KR" sz="1600" dirty="0">
                <a:latin typeface="Arial" panose="020B0604020202020204" pitchFamily="34" charset="0"/>
              </a:rPr>
              <a:t> main(void)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Arial" panose="020B0604020202020204" pitchFamily="34" charset="0"/>
              </a:rPr>
              <a:t>	</a:t>
            </a:r>
            <a:r>
              <a:rPr kumimoji="0" lang="en-US" altLang="ko-KR" sz="1600" dirty="0" err="1">
                <a:latin typeface="Arial" panose="020B0604020202020204" pitchFamily="34" charset="0"/>
              </a:rPr>
              <a:t>int</a:t>
            </a:r>
            <a:r>
              <a:rPr kumimoji="0" lang="en-US" altLang="ko-KR" sz="1600" dirty="0">
                <a:latin typeface="Arial" panose="020B0604020202020204" pitchFamily="34" charset="0"/>
              </a:rPr>
              <a:t> remainder;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Arial" panose="020B0604020202020204" pitchFamily="34" charset="0"/>
              </a:rPr>
              <a:t>	</a:t>
            </a:r>
            <a:r>
              <a:rPr kumimoji="0" lang="en-US" altLang="ko-KR" sz="1600" dirty="0" err="1">
                <a:latin typeface="Arial" panose="020B0604020202020204" pitchFamily="34" charset="0"/>
              </a:rPr>
              <a:t>int</a:t>
            </a:r>
            <a:r>
              <a:rPr kumimoji="0" lang="en-US" altLang="ko-KR" sz="1600" dirty="0">
                <a:latin typeface="Arial" panose="020B0604020202020204" pitchFamily="34" charset="0"/>
              </a:rPr>
              <a:t> n;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Arial" panose="020B0604020202020204" pitchFamily="34" charset="0"/>
              </a:rPr>
              <a:t>	</a:t>
            </a:r>
            <a:r>
              <a:rPr kumimoji="0" lang="en-US" altLang="ko-KR" sz="1600" dirty="0" err="1">
                <a:latin typeface="Arial" panose="020B0604020202020204" pitchFamily="34" charset="0"/>
              </a:rPr>
              <a:t>printf</a:t>
            </a:r>
            <a:r>
              <a:rPr kumimoji="0" lang="en-US" altLang="ko-KR" sz="1600" dirty="0">
                <a:latin typeface="Arial" panose="020B0604020202020204" pitchFamily="34" charset="0"/>
              </a:rPr>
              <a:t>("</a:t>
            </a:r>
            <a:r>
              <a:rPr kumimoji="0" lang="ko-KR" altLang="en-US" sz="1600">
                <a:latin typeface="Arial" panose="020B0604020202020204" pitchFamily="34" charset="0"/>
              </a:rPr>
              <a:t>정수를 입력하시오</a:t>
            </a:r>
            <a:r>
              <a:rPr kumimoji="0" lang="en-US" altLang="ko-KR" sz="1600" dirty="0">
                <a:latin typeface="Arial" panose="020B0604020202020204" pitchFamily="34" charset="0"/>
              </a:rPr>
              <a:t>: ");</a:t>
            </a:r>
            <a:endParaRPr kumimoji="0" lang="ko-KR" altLang="en-US" sz="16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dirty="0">
                <a:latin typeface="Arial" panose="020B0604020202020204" pitchFamily="34" charset="0"/>
              </a:rPr>
              <a:t>	</a:t>
            </a:r>
            <a:r>
              <a:rPr kumimoji="0" lang="en-US" altLang="ko-KR" sz="1600" dirty="0" err="1">
                <a:latin typeface="Arial" panose="020B0604020202020204" pitchFamily="34" charset="0"/>
              </a:rPr>
              <a:t>scanf</a:t>
            </a:r>
            <a:r>
              <a:rPr kumimoji="0" lang="en-US" altLang="ko-KR" sz="1600" dirty="0">
                <a:latin typeface="Arial" panose="020B0604020202020204" pitchFamily="34" charset="0"/>
              </a:rPr>
              <a:t>("%d", &amp;n);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Arial" panose="020B0604020202020204" pitchFamily="34" charset="0"/>
              </a:rPr>
              <a:t>	remainder = n % 2;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Arial" panose="020B0604020202020204" pitchFamily="34" charset="0"/>
              </a:rPr>
              <a:t>	</a:t>
            </a:r>
            <a:r>
              <a:rPr kumimoji="0" lang="en-US" altLang="ko-KR" sz="1600" dirty="0" err="1">
                <a:latin typeface="Arial" panose="020B0604020202020204" pitchFamily="34" charset="0"/>
              </a:rPr>
              <a:t>printf</a:t>
            </a:r>
            <a:r>
              <a:rPr kumimoji="0" lang="en-US" altLang="ko-KR" sz="1600" dirty="0">
                <a:latin typeface="Arial" panose="020B0604020202020204" pitchFamily="34" charset="0"/>
              </a:rPr>
              <a:t>(“%2</a:t>
            </a:r>
            <a:r>
              <a:rPr kumimoji="0" lang="ko-KR" altLang="en-US" sz="1600">
                <a:latin typeface="Arial" panose="020B0604020202020204" pitchFamily="34" charset="0"/>
              </a:rPr>
              <a:t>로 나누었을 때 나머지</a:t>
            </a:r>
            <a:r>
              <a:rPr kumimoji="0" lang="en-US" altLang="ko-KR" sz="1600" dirty="0">
                <a:latin typeface="Arial" panose="020B0604020202020204" pitchFamily="34" charset="0"/>
              </a:rPr>
              <a:t>=%d \n", remainder);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Arial" panose="020B0604020202020204" pitchFamily="34" charset="0"/>
              </a:rPr>
              <a:t>	return 0;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증감 연산자</a:t>
            </a:r>
          </a:p>
        </p:txBody>
      </p:sp>
      <p:sp>
        <p:nvSpPr>
          <p:cNvPr id="2355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증감 연산자</a:t>
            </a:r>
            <a:r>
              <a:rPr lang="en-US" altLang="ko-KR"/>
              <a:t>: ++, --</a:t>
            </a:r>
          </a:p>
          <a:p>
            <a:r>
              <a:rPr lang="ko-KR" altLang="en-US"/>
              <a:t>변수의 값을 하나 증가시키거나 감소시키는 연산자</a:t>
            </a:r>
          </a:p>
        </p:txBody>
      </p:sp>
      <p:pic>
        <p:nvPicPr>
          <p:cNvPr id="23557" name="Picture 9" descr="http://www.hand-counters.com/Products/images/Digital_Counter_Classic_m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5" y="4657725"/>
            <a:ext cx="1905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77" y="2820324"/>
            <a:ext cx="71056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21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증감 연산자 정리</a:t>
            </a:r>
            <a:r>
              <a:rPr lang="en-US" altLang="ko-KR" sz="3600"/>
              <a:t> </a:t>
            </a:r>
            <a:endParaRPr lang="ko-KR" altLang="en-US" sz="3600"/>
          </a:p>
        </p:txBody>
      </p:sp>
      <p:graphicFrame>
        <p:nvGraphicFramePr>
          <p:cNvPr id="558178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808997"/>
              </p:ext>
            </p:extLst>
          </p:nvPr>
        </p:nvGraphicFramePr>
        <p:xfrm>
          <a:off x="862027" y="1945242"/>
          <a:ext cx="7793038" cy="219392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1205980451"/>
                    </a:ext>
                  </a:extLst>
                </a:gridCol>
                <a:gridCol w="6037263">
                  <a:extLst>
                    <a:ext uri="{9D8B030D-6E8A-4147-A177-3AD203B41FA5}">
                      <a16:colId xmlns:a16="http://schemas.microsoft.com/office/drawing/2014/main" val="1568139907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증감 연산자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696" marB="45696" anchor="ctr" horzOverflow="overflow"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의미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696" marB="45696" anchor="ctr" horzOverflow="overflow"/>
                </a:tc>
                <a:extLst>
                  <a:ext uri="{0D108BD9-81ED-4DB2-BD59-A6C34878D82A}">
                    <a16:rowId xmlns:a16="http://schemas.microsoft.com/office/drawing/2014/main" val="47319275"/>
                  </a:ext>
                </a:extLst>
              </a:tr>
              <a:tr h="4572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++x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696" marB="456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수식의 값은 증가된 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값이다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 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696" marB="456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759391"/>
                  </a:ext>
                </a:extLst>
              </a:tr>
              <a:tr h="4572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x++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696" marB="456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수식의 값은 증가되지 않은 원래의 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값이다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 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696" marB="456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735660"/>
                  </a:ext>
                </a:extLst>
              </a:tr>
              <a:tr h="4572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--x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696" marB="456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수식의 값은 감소된 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값이다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 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696" marB="456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400763"/>
                  </a:ext>
                </a:extLst>
              </a:tr>
              <a:tr h="4572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x--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696" marB="456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수식의 값은 감소되지 않은 원래의 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값이다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 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696" marB="45696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58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328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371725"/>
            <a:ext cx="7419975" cy="396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++x</a:t>
            </a:r>
            <a:r>
              <a:rPr lang="ko-KR" altLang="en-US"/>
              <a:t>와 </a:t>
            </a:r>
            <a:r>
              <a:rPr lang="en-US" altLang="ko-KR"/>
              <a:t>x++</a:t>
            </a:r>
            <a:r>
              <a:rPr lang="ko-KR" altLang="en-US"/>
              <a:t>의 차이</a:t>
            </a:r>
          </a:p>
        </p:txBody>
      </p:sp>
      <p:sp>
        <p:nvSpPr>
          <p:cNvPr id="24580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++x</a:t>
            </a:r>
            <a:r>
              <a:rPr lang="ko-KR" altLang="en-US"/>
              <a:t>와 </a:t>
            </a:r>
            <a:r>
              <a:rPr lang="en-US" altLang="ko-KR"/>
              <a:t>x++</a:t>
            </a:r>
            <a:r>
              <a:rPr lang="ko-KR" altLang="en-US"/>
              <a:t>는 어떤 차이가 있을까</a:t>
            </a:r>
            <a:r>
              <a:rPr lang="en-US" altLang="ko-KR"/>
              <a:t>?</a:t>
            </a:r>
          </a:p>
          <a:p>
            <a:r>
              <a:rPr lang="en-US" altLang="ko-KR"/>
              <a:t>y = ++x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y=  x++;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046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증감 연산자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798512" y="1647903"/>
            <a:ext cx="7775575" cy="3900487"/>
          </a:xfrm>
          <a:prstGeom prst="foldedCorner">
            <a:avLst>
              <a:gd name="adj" fmla="val 6652"/>
            </a:avLst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/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Arial" panose="020B0604020202020204" pitchFamily="34" charset="0"/>
              </a:rPr>
              <a:t>#include &lt;</a:t>
            </a:r>
            <a:r>
              <a:rPr kumimoji="0" lang="en-US" altLang="ko-KR" sz="1600" dirty="0" err="1">
                <a:latin typeface="Arial" panose="020B0604020202020204" pitchFamily="34" charset="0"/>
              </a:rPr>
              <a:t>stdio.h</a:t>
            </a:r>
            <a:r>
              <a:rPr kumimoji="0" lang="en-US" altLang="ko-KR" sz="1600" dirty="0">
                <a:latin typeface="Arial" panose="020B0604020202020204" pitchFamily="34" charset="0"/>
              </a:rPr>
              <a:t>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latin typeface="Arial" panose="020B0604020202020204" pitchFamily="34" charset="0"/>
              </a:rPr>
              <a:t>int</a:t>
            </a:r>
            <a:r>
              <a:rPr kumimoji="0" lang="en-US" altLang="ko-KR" sz="1600" dirty="0">
                <a:latin typeface="Arial" panose="020B0604020202020204" pitchFamily="34" charset="0"/>
              </a:rPr>
              <a:t> main(void)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Arial" panose="020B0604020202020204" pitchFamily="34" charset="0"/>
              </a:rPr>
              <a:t>	</a:t>
            </a:r>
            <a:r>
              <a:rPr kumimoji="0" lang="en-US" altLang="ko-KR" sz="1600" dirty="0" err="1">
                <a:latin typeface="Arial" panose="020B0604020202020204" pitchFamily="34" charset="0"/>
              </a:rPr>
              <a:t>int</a:t>
            </a:r>
            <a:r>
              <a:rPr kumimoji="0" lang="en-US" altLang="ko-KR" sz="1600" dirty="0">
                <a:latin typeface="Arial" panose="020B0604020202020204" pitchFamily="34" charset="0"/>
              </a:rPr>
              <a:t> x, y;		// </a:t>
            </a:r>
            <a:r>
              <a:rPr kumimoji="0" lang="ko-KR" altLang="en-US" sz="1600" dirty="0">
                <a:latin typeface="Arial" panose="020B0604020202020204" pitchFamily="34" charset="0"/>
              </a:rPr>
              <a:t>변수 </a:t>
            </a:r>
            <a:r>
              <a:rPr kumimoji="0" lang="en-US" altLang="ko-KR" sz="1600" dirty="0">
                <a:latin typeface="Arial" panose="020B0604020202020204" pitchFamily="34" charset="0"/>
              </a:rPr>
              <a:t>x, y</a:t>
            </a:r>
            <a:r>
              <a:rPr kumimoji="0" lang="ko-KR" altLang="en-US" sz="1600" dirty="0">
                <a:latin typeface="Arial" panose="020B0604020202020204" pitchFamily="34" charset="0"/>
              </a:rPr>
              <a:t>를 선언한다</a:t>
            </a:r>
            <a:r>
              <a:rPr kumimoji="0" lang="en-US" altLang="ko-KR" sz="1600" dirty="0">
                <a:latin typeface="Arial" panose="020B0604020202020204" pitchFamily="34" charset="0"/>
              </a:rPr>
              <a:t>.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Arial" panose="020B0604020202020204" pitchFamily="34" charset="0"/>
              </a:rPr>
              <a:t>	x = 1;		// x</a:t>
            </a:r>
            <a:r>
              <a:rPr kumimoji="0" lang="ko-KR" altLang="en-US" sz="1600" dirty="0">
                <a:latin typeface="Arial" panose="020B0604020202020204" pitchFamily="34" charset="0"/>
              </a:rPr>
              <a:t>는 </a:t>
            </a:r>
            <a:r>
              <a:rPr kumimoji="0" lang="en-US" altLang="ko-KR" sz="1600" dirty="0">
                <a:latin typeface="Arial" panose="020B0604020202020204" pitchFamily="34" charset="0"/>
              </a:rPr>
              <a:t>1</a:t>
            </a:r>
            <a:r>
              <a:rPr kumimoji="0" lang="ko-KR" altLang="en-US" sz="1600" dirty="0">
                <a:latin typeface="Arial" panose="020B0604020202020204" pitchFamily="34" charset="0"/>
              </a:rPr>
              <a:t>이다</a:t>
            </a:r>
            <a:r>
              <a:rPr kumimoji="0" lang="en-US" altLang="ko-KR" sz="160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Arial" panose="020B0604020202020204" pitchFamily="34" charset="0"/>
              </a:rPr>
              <a:t>	y = ++x;    		// x</a:t>
            </a:r>
            <a:r>
              <a:rPr kumimoji="0" lang="ko-KR" altLang="en-US" sz="1600" dirty="0">
                <a:latin typeface="Arial" panose="020B0604020202020204" pitchFamily="34" charset="0"/>
              </a:rPr>
              <a:t>는 </a:t>
            </a:r>
            <a:r>
              <a:rPr kumimoji="0" lang="en-US" altLang="ko-KR" sz="1600" dirty="0">
                <a:latin typeface="Arial" panose="020B0604020202020204" pitchFamily="34" charset="0"/>
              </a:rPr>
              <a:t>2</a:t>
            </a:r>
            <a:r>
              <a:rPr kumimoji="0" lang="ko-KR" altLang="en-US" sz="1600" dirty="0">
                <a:latin typeface="Arial" panose="020B0604020202020204" pitchFamily="34" charset="0"/>
              </a:rPr>
              <a:t>이고 </a:t>
            </a:r>
            <a:r>
              <a:rPr kumimoji="0" lang="en-US" altLang="ko-KR" sz="1600" dirty="0">
                <a:latin typeface="Arial" panose="020B0604020202020204" pitchFamily="34" charset="0"/>
              </a:rPr>
              <a:t>y</a:t>
            </a:r>
            <a:r>
              <a:rPr kumimoji="0" lang="ko-KR" altLang="en-US" sz="1600" dirty="0">
                <a:latin typeface="Arial" panose="020B0604020202020204" pitchFamily="34" charset="0"/>
              </a:rPr>
              <a:t>는 </a:t>
            </a:r>
            <a:r>
              <a:rPr kumimoji="0" lang="en-US" altLang="ko-KR" sz="1600" dirty="0">
                <a:latin typeface="Arial" panose="020B0604020202020204" pitchFamily="34" charset="0"/>
              </a:rPr>
              <a:t>2</a:t>
            </a:r>
            <a:r>
              <a:rPr kumimoji="0" lang="ko-KR" altLang="en-US" sz="1600" dirty="0">
                <a:latin typeface="Arial" panose="020B0604020202020204" pitchFamily="34" charset="0"/>
              </a:rPr>
              <a:t>이다</a:t>
            </a:r>
            <a:r>
              <a:rPr kumimoji="0" lang="en-US" altLang="ko-KR" sz="1600" dirty="0">
                <a:latin typeface="Arial" panose="020B0604020202020204" pitchFamily="34" charset="0"/>
              </a:rPr>
              <a:t>.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Arial" panose="020B0604020202020204" pitchFamily="34" charset="0"/>
              </a:rPr>
              <a:t>	</a:t>
            </a:r>
            <a:r>
              <a:rPr kumimoji="0" lang="en-US" altLang="ko-KR" sz="1600" dirty="0" err="1">
                <a:latin typeface="Arial" panose="020B0604020202020204" pitchFamily="34" charset="0"/>
              </a:rPr>
              <a:t>printf</a:t>
            </a:r>
            <a:r>
              <a:rPr kumimoji="0" lang="en-US" altLang="ko-KR" sz="1600" dirty="0">
                <a:latin typeface="Arial" panose="020B0604020202020204" pitchFamily="34" charset="0"/>
              </a:rPr>
              <a:t>("x=%d  y=%d \n", x, y);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Arial" panose="020B0604020202020204" pitchFamily="34" charset="0"/>
              </a:rPr>
              <a:t>	y = x++;    		// x</a:t>
            </a:r>
            <a:r>
              <a:rPr kumimoji="0" lang="ko-KR" altLang="en-US" sz="1600" dirty="0">
                <a:latin typeface="Arial" panose="020B0604020202020204" pitchFamily="34" charset="0"/>
              </a:rPr>
              <a:t>는 </a:t>
            </a:r>
            <a:r>
              <a:rPr kumimoji="0" lang="en-US" altLang="ko-KR" sz="1600" dirty="0">
                <a:latin typeface="Arial" panose="020B0604020202020204" pitchFamily="34" charset="0"/>
              </a:rPr>
              <a:t>3</a:t>
            </a:r>
            <a:r>
              <a:rPr kumimoji="0" lang="ko-KR" altLang="en-US" sz="1600" dirty="0">
                <a:latin typeface="Arial" panose="020B0604020202020204" pitchFamily="34" charset="0"/>
              </a:rPr>
              <a:t>이고 </a:t>
            </a:r>
            <a:r>
              <a:rPr kumimoji="0" lang="en-US" altLang="ko-KR" sz="1600" dirty="0">
                <a:latin typeface="Arial" panose="020B0604020202020204" pitchFamily="34" charset="0"/>
              </a:rPr>
              <a:t>y</a:t>
            </a:r>
            <a:r>
              <a:rPr kumimoji="0" lang="ko-KR" altLang="en-US" sz="1600" dirty="0">
                <a:latin typeface="Arial" panose="020B0604020202020204" pitchFamily="34" charset="0"/>
              </a:rPr>
              <a:t>는 </a:t>
            </a:r>
            <a:r>
              <a:rPr kumimoji="0" lang="en-US" altLang="ko-KR" sz="1600" dirty="0">
                <a:latin typeface="Arial" panose="020B0604020202020204" pitchFamily="34" charset="0"/>
              </a:rPr>
              <a:t>2</a:t>
            </a:r>
            <a:r>
              <a:rPr kumimoji="0" lang="ko-KR" altLang="en-US" sz="1600" dirty="0">
                <a:latin typeface="Arial" panose="020B0604020202020204" pitchFamily="34" charset="0"/>
              </a:rPr>
              <a:t>이다</a:t>
            </a:r>
            <a:r>
              <a:rPr kumimoji="0" lang="en-US" altLang="ko-KR" sz="1600" dirty="0">
                <a:latin typeface="Arial" panose="020B0604020202020204" pitchFamily="34" charset="0"/>
              </a:rPr>
              <a:t>.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Arial" panose="020B0604020202020204" pitchFamily="34" charset="0"/>
              </a:rPr>
              <a:t>	</a:t>
            </a:r>
            <a:r>
              <a:rPr kumimoji="0" lang="en-US" altLang="ko-KR" sz="1600" dirty="0" err="1">
                <a:latin typeface="Arial" panose="020B0604020202020204" pitchFamily="34" charset="0"/>
              </a:rPr>
              <a:t>printf</a:t>
            </a:r>
            <a:r>
              <a:rPr kumimoji="0" lang="en-US" altLang="ko-KR" sz="1600" dirty="0">
                <a:latin typeface="Arial" panose="020B0604020202020204" pitchFamily="34" charset="0"/>
              </a:rPr>
              <a:t>("x=%d  y=%d \n", x, y);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Arial" panose="020B0604020202020204" pitchFamily="34" charset="0"/>
              </a:rPr>
              <a:t>	return 0;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Arial" panose="020B0604020202020204" pitchFamily="34" charset="0"/>
              </a:rPr>
              <a:t>}</a:t>
            </a:r>
          </a:p>
        </p:txBody>
      </p:sp>
      <p:pic>
        <p:nvPicPr>
          <p:cNvPr id="5121" name="_x337091800" descr="EMB00010bf825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" y="5569105"/>
            <a:ext cx="7883849" cy="119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30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1) </a:t>
            </a:r>
            <a:r>
              <a:rPr lang="ko-KR" altLang="en-US"/>
              <a:t>최대로 </a:t>
            </a:r>
            <a:r>
              <a:rPr lang="ko-KR" altLang="en-US" dirty="0"/>
              <a:t>살 수 있는 사탕의 개수 계산하기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1000</a:t>
            </a:r>
            <a:r>
              <a:rPr lang="ko-KR" altLang="en-US" dirty="0"/>
              <a:t>원이 있고 사탕의 가격이 </a:t>
            </a:r>
            <a:r>
              <a:rPr lang="en-US" altLang="ko-KR" dirty="0"/>
              <a:t>300</a:t>
            </a:r>
            <a:r>
              <a:rPr lang="ko-KR" altLang="en-US" dirty="0"/>
              <a:t>원이라고 하자</a:t>
            </a:r>
            <a:r>
              <a:rPr lang="en-US" altLang="ko-KR" dirty="0"/>
              <a:t>. </a:t>
            </a:r>
            <a:r>
              <a:rPr lang="ko-KR" altLang="en-US" dirty="0"/>
              <a:t>최대한 살 수 있는 사탕의 개수와 나머지 돈은 얼마인가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pic>
        <p:nvPicPr>
          <p:cNvPr id="6145" name="_x337093000" descr="EMB00010bf825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2854757"/>
            <a:ext cx="7692923" cy="140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29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(</a:t>
            </a:r>
            <a:r>
              <a:rPr lang="ko-KR" altLang="en-US" sz="3600"/>
              <a:t>실습</a:t>
            </a:r>
            <a:r>
              <a:rPr lang="en-US" altLang="ko-KR" sz="3600" dirty="0"/>
              <a:t>1) </a:t>
            </a:r>
            <a:r>
              <a:rPr lang="ko-KR" altLang="en-US" sz="3600"/>
              <a:t>최대로 </a:t>
            </a:r>
            <a:r>
              <a:rPr lang="ko-KR" altLang="en-US" sz="3600" dirty="0"/>
              <a:t>살 수 있는 사탕의 개수 계산하기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798512" y="1637211"/>
            <a:ext cx="7775575" cy="4905632"/>
          </a:xfrm>
          <a:prstGeom prst="foldedCorner">
            <a:avLst>
              <a:gd name="adj" fmla="val 6652"/>
            </a:avLst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/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kumimoji="0"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kumimoji="0"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kumimoji="0"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anose="02040604050505020304" pitchFamily="18" charset="0"/>
              </a:rPr>
              <a:t>	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011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/>
              <a:t>더하기</a:t>
            </a:r>
            <a:r>
              <a:rPr lang="en-US" altLang="ko-KR" dirty="0"/>
              <a:t>, </a:t>
            </a:r>
            <a:r>
              <a:rPr lang="ko-KR" altLang="en-US"/>
              <a:t>빼기</a:t>
            </a:r>
            <a:r>
              <a:rPr lang="en-US" altLang="ko-KR" dirty="0"/>
              <a:t>, </a:t>
            </a:r>
            <a:r>
              <a:rPr lang="ko-KR" altLang="en-US"/>
              <a:t>곱하기</a:t>
            </a:r>
            <a:r>
              <a:rPr lang="en-US" altLang="ko-KR" dirty="0"/>
              <a:t>, </a:t>
            </a:r>
            <a:r>
              <a:rPr lang="ko-KR" altLang="en-US"/>
              <a:t>나누기</a:t>
            </a:r>
            <a:r>
              <a:rPr lang="en-US" altLang="ko-KR" dirty="0"/>
              <a:t>, </a:t>
            </a:r>
            <a:r>
              <a:rPr lang="ko-KR" altLang="en-US"/>
              <a:t>나머지 등의 산술 연산자</a:t>
            </a:r>
            <a:endParaRPr lang="en-US" altLang="ko-KR" dirty="0"/>
          </a:p>
          <a:p>
            <a:r>
              <a:rPr lang="ko-KR" altLang="en-US" dirty="0"/>
              <a:t>대입</a:t>
            </a:r>
            <a:r>
              <a:rPr lang="en-US" altLang="ko-KR" dirty="0"/>
              <a:t>(</a:t>
            </a:r>
            <a:r>
              <a:rPr lang="ko-KR" altLang="en-US"/>
              <a:t>할당</a:t>
            </a:r>
            <a:r>
              <a:rPr lang="en-US" altLang="ko-KR" dirty="0"/>
              <a:t>) </a:t>
            </a:r>
            <a:r>
              <a:rPr lang="ko-KR" altLang="en-US"/>
              <a:t>연산자와 복합 연산자</a:t>
            </a:r>
            <a:endParaRPr lang="en-US" altLang="ko-KR" dirty="0"/>
          </a:p>
          <a:p>
            <a:r>
              <a:rPr lang="ko-KR" altLang="en-US" dirty="0"/>
              <a:t>우선순위의 개념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3647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(</a:t>
            </a:r>
            <a:r>
              <a:rPr lang="ko-KR" altLang="en-US" sz="3600"/>
              <a:t>실습</a:t>
            </a:r>
            <a:r>
              <a:rPr lang="en-US" altLang="ko-KR" sz="3600" dirty="0"/>
              <a:t>1) </a:t>
            </a:r>
            <a:r>
              <a:rPr lang="ko-KR" altLang="en-US" sz="3600"/>
              <a:t>최대로 </a:t>
            </a:r>
            <a:r>
              <a:rPr lang="ko-KR" altLang="en-US" sz="3600" dirty="0"/>
              <a:t>살 수 있는 사탕의 개수 계산하기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798512" y="1098465"/>
            <a:ext cx="7775575" cy="5566298"/>
          </a:xfrm>
          <a:prstGeom prst="foldedCorner">
            <a:avLst>
              <a:gd name="adj" fmla="val 6652"/>
            </a:avLst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/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kumimoji="0"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kumimoji="0"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kumimoji="0"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anose="02040604050505020304" pitchFamily="18" charset="0"/>
              </a:rPr>
              <a:t>	</a:t>
            </a:r>
            <a:r>
              <a:rPr kumimoji="0"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kumimoji="0" lang="en-US" altLang="ko-KR" sz="1600" dirty="0">
                <a:latin typeface="Century Schoolbook" panose="02040604050505020304" pitchFamily="18" charset="0"/>
              </a:rPr>
              <a:t> money;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anose="02040604050505020304" pitchFamily="18" charset="0"/>
              </a:rPr>
              <a:t>	</a:t>
            </a:r>
            <a:r>
              <a:rPr kumimoji="0"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kumimoji="0" lang="en-US" altLang="ko-KR" sz="1600" dirty="0">
                <a:latin typeface="Century Schoolbook" panose="02040604050505020304" pitchFamily="18" charset="0"/>
              </a:rPr>
              <a:t> </a:t>
            </a:r>
            <a:r>
              <a:rPr kumimoji="0" lang="en-US" altLang="ko-KR" sz="1600" dirty="0" err="1">
                <a:latin typeface="Century Schoolbook" panose="02040604050505020304" pitchFamily="18" charset="0"/>
              </a:rPr>
              <a:t>candy_price</a:t>
            </a:r>
            <a:r>
              <a:rPr kumimoji="0" lang="en-US" altLang="ko-KR" sz="1600" dirty="0">
                <a:latin typeface="Century Schoolbook" panose="020406040505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anose="02040604050505020304" pitchFamily="18" charset="0"/>
              </a:rPr>
              <a:t>	</a:t>
            </a:r>
            <a:r>
              <a:rPr kumimoji="0"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kumimoji="0" lang="en-US" altLang="ko-KR" sz="1600" dirty="0">
                <a:latin typeface="Century Schoolbook" panose="02040604050505020304" pitchFamily="18" charset="0"/>
              </a:rPr>
              <a:t>("</a:t>
            </a:r>
            <a:r>
              <a:rPr kumimoji="0" lang="ko-KR" altLang="en-US" sz="1600" dirty="0">
                <a:latin typeface="Century Schoolbook" panose="02040604050505020304" pitchFamily="18" charset="0"/>
              </a:rPr>
              <a:t>현재 가지고 있는 돈</a:t>
            </a:r>
            <a:r>
              <a:rPr kumimoji="0" lang="en-US" altLang="ko-KR" sz="1600" dirty="0">
                <a:latin typeface="Century Schoolbook" panose="02040604050505020304" pitchFamily="18" charset="0"/>
              </a:rPr>
              <a:t>: ");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anose="02040604050505020304" pitchFamily="18" charset="0"/>
              </a:rPr>
              <a:t>	</a:t>
            </a:r>
            <a:r>
              <a:rPr kumimoji="0" lang="en-US" altLang="ko-KR" sz="1600" dirty="0" err="1">
                <a:latin typeface="Century Schoolbook" panose="02040604050505020304" pitchFamily="18" charset="0"/>
              </a:rPr>
              <a:t>scanf</a:t>
            </a:r>
            <a:r>
              <a:rPr kumimoji="0" lang="en-US" altLang="ko-KR" sz="1600" dirty="0">
                <a:latin typeface="Century Schoolbook" panose="02040604050505020304" pitchFamily="18" charset="0"/>
              </a:rPr>
              <a:t>("%d", &amp;money);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anose="02040604050505020304" pitchFamily="18" charset="0"/>
              </a:rPr>
              <a:t>	</a:t>
            </a:r>
            <a:r>
              <a:rPr kumimoji="0"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kumimoji="0" lang="en-US" altLang="ko-KR" sz="1600" dirty="0">
                <a:latin typeface="Century Schoolbook" panose="02040604050505020304" pitchFamily="18" charset="0"/>
              </a:rPr>
              <a:t>("</a:t>
            </a:r>
            <a:r>
              <a:rPr kumimoji="0" lang="ko-KR" altLang="en-US" sz="1600" dirty="0">
                <a:latin typeface="Century Schoolbook" panose="02040604050505020304" pitchFamily="18" charset="0"/>
              </a:rPr>
              <a:t>캔디의 가격</a:t>
            </a:r>
            <a:r>
              <a:rPr kumimoji="0" lang="en-US" altLang="ko-KR" sz="1600" dirty="0">
                <a:latin typeface="Century Schoolbook" panose="02040604050505020304" pitchFamily="18" charset="0"/>
              </a:rPr>
              <a:t>: ");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anose="02040604050505020304" pitchFamily="18" charset="0"/>
              </a:rPr>
              <a:t>	</a:t>
            </a:r>
            <a:r>
              <a:rPr kumimoji="0" lang="en-US" altLang="ko-KR" sz="1600" dirty="0" err="1">
                <a:latin typeface="Century Schoolbook" panose="02040604050505020304" pitchFamily="18" charset="0"/>
              </a:rPr>
              <a:t>scanf</a:t>
            </a:r>
            <a:r>
              <a:rPr kumimoji="0" lang="en-US" altLang="ko-KR" sz="1600" dirty="0">
                <a:latin typeface="Century Schoolbook" panose="02040604050505020304" pitchFamily="18" charset="0"/>
              </a:rPr>
              <a:t>("%d", &amp;</a:t>
            </a:r>
            <a:r>
              <a:rPr kumimoji="0" lang="en-US" altLang="ko-KR" sz="1600" dirty="0" err="1">
                <a:latin typeface="Century Schoolbook" panose="02040604050505020304" pitchFamily="18" charset="0"/>
              </a:rPr>
              <a:t>candy_price</a:t>
            </a:r>
            <a:r>
              <a:rPr kumimoji="0" lang="en-US" altLang="ko-KR" sz="1600" dirty="0">
                <a:latin typeface="Century Schoolbook" panose="02040604050505020304" pitchFamily="18" charset="0"/>
              </a:rPr>
              <a:t>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anose="02040604050505020304" pitchFamily="18" charset="0"/>
              </a:rPr>
              <a:t>	// </a:t>
            </a:r>
            <a:r>
              <a:rPr kumimoji="0" lang="ko-KR" altLang="en-US" sz="1600" dirty="0">
                <a:latin typeface="Century Schoolbook" panose="02040604050505020304" pitchFamily="18" charset="0"/>
              </a:rPr>
              <a:t>최대한 살 수 있는 사탕 수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dirty="0">
                <a:latin typeface="Century Schoolbook" panose="02040604050505020304" pitchFamily="18" charset="0"/>
              </a:rPr>
              <a:t>	</a:t>
            </a:r>
            <a:r>
              <a:rPr kumimoji="0"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kumimoji="0" lang="en-US" altLang="ko-KR" sz="1600" dirty="0">
                <a:latin typeface="Century Schoolbook" panose="02040604050505020304" pitchFamily="18" charset="0"/>
              </a:rPr>
              <a:t> </a:t>
            </a:r>
            <a:r>
              <a:rPr kumimoji="0" lang="en-US" altLang="ko-KR" sz="1600" dirty="0" err="1">
                <a:latin typeface="Century Schoolbook" panose="02040604050505020304" pitchFamily="18" charset="0"/>
              </a:rPr>
              <a:t>n_candies</a:t>
            </a:r>
            <a:r>
              <a:rPr kumimoji="0" lang="en-US" altLang="ko-KR" sz="1600" dirty="0">
                <a:latin typeface="Century Schoolbook" panose="02040604050505020304" pitchFamily="18" charset="0"/>
              </a:rPr>
              <a:t> = money / </a:t>
            </a:r>
            <a:r>
              <a:rPr kumimoji="0" lang="en-US" altLang="ko-KR" sz="1600" dirty="0" err="1">
                <a:latin typeface="Century Schoolbook" panose="02040604050505020304" pitchFamily="18" charset="0"/>
              </a:rPr>
              <a:t>candy_price</a:t>
            </a:r>
            <a:r>
              <a:rPr kumimoji="0" lang="en-US" altLang="ko-KR" sz="1600" dirty="0">
                <a:latin typeface="Century Schoolbook" panose="020406040505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anose="02040604050505020304" pitchFamily="18" charset="0"/>
              </a:rPr>
              <a:t>	</a:t>
            </a:r>
            <a:r>
              <a:rPr kumimoji="0"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kumimoji="0" lang="en-US" altLang="ko-KR" sz="1600" dirty="0">
                <a:latin typeface="Century Schoolbook" panose="02040604050505020304" pitchFamily="18" charset="0"/>
              </a:rPr>
              <a:t>("</a:t>
            </a:r>
            <a:r>
              <a:rPr kumimoji="0" lang="ko-KR" altLang="en-US" sz="1600" dirty="0">
                <a:latin typeface="Century Schoolbook" panose="02040604050505020304" pitchFamily="18" charset="0"/>
              </a:rPr>
              <a:t>최대로 살 수 있는 캔디의 개수</a:t>
            </a:r>
            <a:r>
              <a:rPr kumimoji="0" lang="en-US" altLang="ko-KR" sz="1600" dirty="0">
                <a:latin typeface="Century Schoolbook" panose="02040604050505020304" pitchFamily="18" charset="0"/>
              </a:rPr>
              <a:t>=%d \n", </a:t>
            </a:r>
            <a:r>
              <a:rPr kumimoji="0" lang="en-US" altLang="ko-KR" sz="1600" dirty="0" err="1">
                <a:latin typeface="Century Schoolbook" panose="02040604050505020304" pitchFamily="18" charset="0"/>
              </a:rPr>
              <a:t>n_candies</a:t>
            </a:r>
            <a:r>
              <a:rPr kumimoji="0" lang="en-US" altLang="ko-KR" sz="1600" dirty="0">
                <a:latin typeface="Century Schoolbook" panose="02040604050505020304" pitchFamily="18" charset="0"/>
              </a:rPr>
              <a:t>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anose="02040604050505020304" pitchFamily="18" charset="0"/>
              </a:rPr>
              <a:t>	// </a:t>
            </a:r>
            <a:r>
              <a:rPr kumimoji="0" lang="ko-KR" altLang="en-US" sz="1600" dirty="0">
                <a:latin typeface="Century Schoolbook" panose="02040604050505020304" pitchFamily="18" charset="0"/>
              </a:rPr>
              <a:t>사탕을 구입하고 남은 돈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dirty="0">
                <a:latin typeface="Century Schoolbook" panose="02040604050505020304" pitchFamily="18" charset="0"/>
              </a:rPr>
              <a:t>	</a:t>
            </a:r>
            <a:r>
              <a:rPr kumimoji="0"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kumimoji="0" lang="en-US" altLang="ko-KR" sz="1600" dirty="0">
                <a:latin typeface="Century Schoolbook" panose="02040604050505020304" pitchFamily="18" charset="0"/>
              </a:rPr>
              <a:t> change = money % </a:t>
            </a:r>
            <a:r>
              <a:rPr kumimoji="0" lang="en-US" altLang="ko-KR" sz="1600" dirty="0" err="1">
                <a:latin typeface="Century Schoolbook" panose="02040604050505020304" pitchFamily="18" charset="0"/>
              </a:rPr>
              <a:t>candy_price</a:t>
            </a:r>
            <a:r>
              <a:rPr kumimoji="0" lang="en-US" altLang="ko-KR" sz="1600" dirty="0">
                <a:latin typeface="Century Schoolbook" panose="020406040505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anose="02040604050505020304" pitchFamily="18" charset="0"/>
              </a:rPr>
              <a:t>	</a:t>
            </a:r>
            <a:r>
              <a:rPr kumimoji="0"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kumimoji="0" lang="en-US" altLang="ko-KR" sz="1600" dirty="0">
                <a:latin typeface="Century Schoolbook" panose="02040604050505020304" pitchFamily="18" charset="0"/>
              </a:rPr>
              <a:t>("</a:t>
            </a:r>
            <a:r>
              <a:rPr kumimoji="0" lang="ko-KR" altLang="en-US" sz="1600" dirty="0">
                <a:latin typeface="Century Schoolbook" panose="02040604050505020304" pitchFamily="18" charset="0"/>
              </a:rPr>
              <a:t>캔디 구입 후 남은 돈</a:t>
            </a:r>
            <a:r>
              <a:rPr kumimoji="0" lang="en-US" altLang="ko-KR" sz="1600" dirty="0">
                <a:latin typeface="Century Schoolbook" panose="02040604050505020304" pitchFamily="18" charset="0"/>
              </a:rPr>
              <a:t>=%d \n", change);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2945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2) </a:t>
            </a:r>
            <a:r>
              <a:rPr lang="ko-KR" altLang="en-US"/>
              <a:t>자동</a:t>
            </a:r>
            <a:r>
              <a:rPr lang="en-US" altLang="ko-KR" dirty="0"/>
              <a:t> </a:t>
            </a:r>
            <a:r>
              <a:rPr lang="ko-KR" altLang="en-US" dirty="0"/>
              <a:t>판매기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자동 판매기를 시뮬레이션하는 프로그램을 작성해보자</a:t>
            </a:r>
            <a:r>
              <a:rPr lang="en-US" altLang="ko-KR" dirty="0"/>
              <a:t>. </a:t>
            </a:r>
            <a:r>
              <a:rPr lang="ko-KR" altLang="en-US" dirty="0"/>
              <a:t>자동 판매기는 사용자로부터 투입한 돈과 물건값을 </a:t>
            </a:r>
            <a:r>
              <a:rPr lang="ko-KR" altLang="en-US" dirty="0" err="1"/>
              <a:t>입력받는다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169" name="_x438429168" descr="EMB00010bf825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9" y="2783150"/>
            <a:ext cx="7780465" cy="172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719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(</a:t>
            </a:r>
            <a:r>
              <a:rPr lang="ko-KR" altLang="en-US" sz="3600"/>
              <a:t>실습</a:t>
            </a:r>
            <a:r>
              <a:rPr lang="en-US" altLang="ko-KR" sz="3600" dirty="0"/>
              <a:t>2) </a:t>
            </a:r>
            <a:r>
              <a:rPr lang="ko-KR" altLang="en-US" sz="3600"/>
              <a:t>자동 </a:t>
            </a:r>
            <a:r>
              <a:rPr lang="ko-KR" altLang="en-US" sz="3600" dirty="0"/>
              <a:t>판매기 프로그램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798512" y="1558833"/>
            <a:ext cx="7775575" cy="4984009"/>
          </a:xfrm>
          <a:prstGeom prst="foldedCorner">
            <a:avLst>
              <a:gd name="adj" fmla="val 6652"/>
            </a:avLst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/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Century Schoolbook" panose="02040604050505020304" pitchFamily="18" charset="0"/>
              </a:rPr>
              <a:t>#include &lt;</a:t>
            </a:r>
            <a:r>
              <a:rPr kumimoji="0" lang="en-US" altLang="ko-KR" sz="1400" dirty="0" err="1">
                <a:latin typeface="Century Schoolbook" panose="02040604050505020304" pitchFamily="18" charset="0"/>
              </a:rPr>
              <a:t>stdio.h</a:t>
            </a:r>
            <a:r>
              <a:rPr kumimoji="0" lang="en-US" altLang="ko-KR" sz="1400" dirty="0">
                <a:latin typeface="Century Schoolbook" panose="020406040505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kumimoji="0" lang="en-US" altLang="ko-KR" sz="1400" dirty="0">
                <a:latin typeface="Century Schoolbook" panose="02040604050505020304" pitchFamily="18" charset="0"/>
              </a:rPr>
              <a:t> main(void)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Century Schoolbook" panose="02040604050505020304" pitchFamily="18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Century Schoolbook" panose="02040604050505020304" pitchFamily="18" charset="0"/>
              </a:rPr>
              <a:t>	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Century Schoolbook" panose="02040604050505020304" pitchFamily="18" charset="0"/>
              </a:rPr>
              <a:t>	return 0;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442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(</a:t>
            </a:r>
            <a:r>
              <a:rPr lang="ko-KR" altLang="en-US" sz="3600"/>
              <a:t>실습</a:t>
            </a:r>
            <a:r>
              <a:rPr lang="en-US" altLang="ko-KR" sz="3600" dirty="0"/>
              <a:t>2) </a:t>
            </a:r>
            <a:r>
              <a:rPr lang="ko-KR" altLang="en-US" sz="3600"/>
              <a:t>자동 </a:t>
            </a:r>
            <a:r>
              <a:rPr lang="ko-KR" altLang="en-US" sz="3600" dirty="0"/>
              <a:t>판매기 프로그램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798512" y="1150717"/>
            <a:ext cx="7775575" cy="5566298"/>
          </a:xfrm>
          <a:prstGeom prst="foldedCorner">
            <a:avLst>
              <a:gd name="adj" fmla="val 6652"/>
            </a:avLst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/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Century Schoolbook" panose="02040604050505020304" pitchFamily="18" charset="0"/>
              </a:rPr>
              <a:t>#include &lt;</a:t>
            </a:r>
            <a:r>
              <a:rPr kumimoji="0" lang="en-US" altLang="ko-KR" sz="1400" dirty="0" err="1">
                <a:latin typeface="Century Schoolbook" panose="02040604050505020304" pitchFamily="18" charset="0"/>
              </a:rPr>
              <a:t>stdio.h</a:t>
            </a:r>
            <a:r>
              <a:rPr kumimoji="0" lang="en-US" altLang="ko-KR" sz="1400" dirty="0">
                <a:latin typeface="Century Schoolbook" panose="020406040505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kumimoji="0" lang="en-US" altLang="ko-KR" sz="1400" dirty="0">
                <a:latin typeface="Century Schoolbook" panose="02040604050505020304" pitchFamily="18" charset="0"/>
              </a:rPr>
              <a:t> main(void)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Century Schoolbook" panose="02040604050505020304" pitchFamily="18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Century Schoolbook" panose="02040604050505020304" pitchFamily="18" charset="0"/>
              </a:rPr>
              <a:t>	</a:t>
            </a:r>
            <a:r>
              <a:rPr kumimoji="0"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kumimoji="0" lang="en-US" altLang="ko-KR" sz="1400" dirty="0">
                <a:latin typeface="Century Schoolbook" panose="02040604050505020304" pitchFamily="18" charset="0"/>
              </a:rPr>
              <a:t> money, price, change;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Century Schoolbook" panose="02040604050505020304" pitchFamily="18" charset="0"/>
              </a:rPr>
              <a:t>	</a:t>
            </a:r>
            <a:r>
              <a:rPr kumimoji="0" lang="en-US" altLang="ko-KR" sz="1400" dirty="0" err="1">
                <a:latin typeface="Century Schoolbook" panose="02040604050505020304" pitchFamily="18" charset="0"/>
              </a:rPr>
              <a:t>printf</a:t>
            </a:r>
            <a:r>
              <a:rPr kumimoji="0" lang="en-US" altLang="ko-KR" sz="1400" dirty="0">
                <a:latin typeface="Century Schoolbook" panose="02040604050505020304" pitchFamily="18" charset="0"/>
              </a:rPr>
              <a:t>("</a:t>
            </a:r>
            <a:r>
              <a:rPr kumimoji="0" lang="ko-KR" altLang="en-US" sz="1400" dirty="0">
                <a:latin typeface="Century Schoolbook" panose="02040604050505020304" pitchFamily="18" charset="0"/>
              </a:rPr>
              <a:t>투입한 돈</a:t>
            </a:r>
            <a:r>
              <a:rPr kumimoji="0" lang="en-US" altLang="ko-KR" sz="1400" dirty="0">
                <a:latin typeface="Century Schoolbook" panose="02040604050505020304" pitchFamily="18" charset="0"/>
              </a:rPr>
              <a:t>: ");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Century Schoolbook" panose="02040604050505020304" pitchFamily="18" charset="0"/>
              </a:rPr>
              <a:t>	</a:t>
            </a:r>
            <a:r>
              <a:rPr kumimoji="0" lang="en-US" altLang="ko-KR" sz="1400" dirty="0" err="1">
                <a:latin typeface="Century Schoolbook" panose="02040604050505020304" pitchFamily="18" charset="0"/>
              </a:rPr>
              <a:t>scanf</a:t>
            </a:r>
            <a:r>
              <a:rPr kumimoji="0" lang="en-US" altLang="ko-KR" sz="1400" dirty="0">
                <a:latin typeface="Century Schoolbook" panose="02040604050505020304" pitchFamily="18" charset="0"/>
              </a:rPr>
              <a:t>("%d", &amp;money);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Century Schoolbook" panose="02040604050505020304" pitchFamily="18" charset="0"/>
              </a:rPr>
              <a:t>	</a:t>
            </a:r>
            <a:r>
              <a:rPr kumimoji="0" lang="en-US" altLang="ko-KR" sz="1400" dirty="0" err="1">
                <a:latin typeface="Century Schoolbook" panose="02040604050505020304" pitchFamily="18" charset="0"/>
              </a:rPr>
              <a:t>printf</a:t>
            </a:r>
            <a:r>
              <a:rPr kumimoji="0" lang="en-US" altLang="ko-KR" sz="1400" dirty="0">
                <a:latin typeface="Century Schoolbook" panose="02040604050505020304" pitchFamily="18" charset="0"/>
              </a:rPr>
              <a:t>("</a:t>
            </a:r>
            <a:r>
              <a:rPr kumimoji="0" lang="ko-KR" altLang="en-US" sz="1400" dirty="0">
                <a:latin typeface="Century Schoolbook" panose="02040604050505020304" pitchFamily="18" charset="0"/>
              </a:rPr>
              <a:t>물건값</a:t>
            </a:r>
            <a:r>
              <a:rPr kumimoji="0" lang="en-US" altLang="ko-KR" sz="1400" dirty="0">
                <a:latin typeface="Century Schoolbook" panose="02040604050505020304" pitchFamily="18" charset="0"/>
              </a:rPr>
              <a:t>: ");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Century Schoolbook" panose="02040604050505020304" pitchFamily="18" charset="0"/>
              </a:rPr>
              <a:t>	</a:t>
            </a:r>
            <a:r>
              <a:rPr kumimoji="0" lang="en-US" altLang="ko-KR" sz="1400" dirty="0" err="1">
                <a:latin typeface="Century Schoolbook" panose="02040604050505020304" pitchFamily="18" charset="0"/>
              </a:rPr>
              <a:t>scanf</a:t>
            </a:r>
            <a:r>
              <a:rPr kumimoji="0" lang="en-US" altLang="ko-KR" sz="1400" dirty="0">
                <a:latin typeface="Century Schoolbook" panose="02040604050505020304" pitchFamily="18" charset="0"/>
              </a:rPr>
              <a:t>("%d", &amp;price);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Century Schoolbook" panose="02040604050505020304" pitchFamily="18" charset="0"/>
              </a:rPr>
              <a:t>	change = money - price;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Century Schoolbook" panose="02040604050505020304" pitchFamily="18" charset="0"/>
              </a:rPr>
              <a:t>	</a:t>
            </a:r>
            <a:r>
              <a:rPr kumimoji="0" lang="en-US" altLang="ko-KR" sz="1400" dirty="0" err="1">
                <a:latin typeface="Century Schoolbook" panose="02040604050505020304" pitchFamily="18" charset="0"/>
              </a:rPr>
              <a:t>printf</a:t>
            </a:r>
            <a:r>
              <a:rPr kumimoji="0" lang="en-US" altLang="ko-KR" sz="1400" dirty="0">
                <a:latin typeface="Century Schoolbook" panose="02040604050505020304" pitchFamily="18" charset="0"/>
              </a:rPr>
              <a:t>("</a:t>
            </a:r>
            <a:r>
              <a:rPr kumimoji="0" lang="ko-KR" altLang="en-US" sz="1400" dirty="0">
                <a:latin typeface="Century Schoolbook" panose="02040604050505020304" pitchFamily="18" charset="0"/>
              </a:rPr>
              <a:t>거스름돈</a:t>
            </a:r>
            <a:r>
              <a:rPr kumimoji="0" lang="en-US" altLang="ko-KR" sz="1400" dirty="0">
                <a:latin typeface="Century Schoolbook" panose="02040604050505020304" pitchFamily="18" charset="0"/>
              </a:rPr>
              <a:t>:  %d\n\n", change);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Century Schoolbook" panose="02040604050505020304" pitchFamily="18" charset="0"/>
              </a:rPr>
              <a:t>	</a:t>
            </a:r>
            <a:r>
              <a:rPr kumimoji="0"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kumimoji="0" lang="en-US" altLang="ko-KR" sz="1400" dirty="0">
                <a:latin typeface="Century Schoolbook" panose="02040604050505020304" pitchFamily="18" charset="0"/>
              </a:rPr>
              <a:t> coin100s = change / 100;	// </a:t>
            </a:r>
            <a:r>
              <a:rPr kumimoji="0" lang="ko-KR" altLang="en-US" sz="1400" dirty="0">
                <a:latin typeface="Century Schoolbook" panose="02040604050505020304" pitchFamily="18" charset="0"/>
              </a:rPr>
              <a:t>거스름돈에서 </a:t>
            </a:r>
            <a:r>
              <a:rPr kumimoji="0" lang="en-US" altLang="ko-KR" sz="1400" dirty="0">
                <a:latin typeface="Century Schoolbook" panose="02040604050505020304" pitchFamily="18" charset="0"/>
              </a:rPr>
              <a:t>100</a:t>
            </a:r>
            <a:r>
              <a:rPr kumimoji="0" lang="ko-KR" altLang="en-US" sz="1400" dirty="0">
                <a:latin typeface="Century Schoolbook" panose="02040604050505020304" pitchFamily="18" charset="0"/>
              </a:rPr>
              <a:t>원 짜리의 개수 계산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ko-KR" altLang="en-US" sz="1400" dirty="0">
                <a:latin typeface="Century Schoolbook" panose="02040604050505020304" pitchFamily="18" charset="0"/>
              </a:rPr>
              <a:t>	</a:t>
            </a:r>
            <a:r>
              <a:rPr kumimoji="0" lang="en-US" altLang="ko-KR" sz="1400" dirty="0">
                <a:latin typeface="Century Schoolbook" panose="02040604050505020304" pitchFamily="18" charset="0"/>
              </a:rPr>
              <a:t>change = change % 100;	// </a:t>
            </a:r>
            <a:r>
              <a:rPr kumimoji="0" lang="ko-KR" altLang="en-US" sz="1400" dirty="0">
                <a:latin typeface="Century Schoolbook" panose="02040604050505020304" pitchFamily="18" charset="0"/>
              </a:rPr>
              <a:t>거스름돈에서 </a:t>
            </a:r>
            <a:r>
              <a:rPr kumimoji="0" lang="en-US" altLang="ko-KR" sz="1400" dirty="0">
                <a:latin typeface="Century Schoolbook" panose="02040604050505020304" pitchFamily="18" charset="0"/>
              </a:rPr>
              <a:t>100</a:t>
            </a:r>
            <a:r>
              <a:rPr kumimoji="0" lang="ko-KR" altLang="en-US" sz="1400" dirty="0">
                <a:latin typeface="Century Schoolbook" panose="02040604050505020304" pitchFamily="18" charset="0"/>
              </a:rPr>
              <a:t>원 짜리를 내주고 남은 돈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ko-KR" altLang="en-US" sz="14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ko-KR" altLang="en-US" sz="1400" dirty="0">
                <a:latin typeface="Century Schoolbook" panose="02040604050505020304" pitchFamily="18" charset="0"/>
              </a:rPr>
              <a:t>	</a:t>
            </a:r>
            <a:r>
              <a:rPr kumimoji="0"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kumimoji="0" lang="en-US" altLang="ko-KR" sz="1400" dirty="0">
                <a:latin typeface="Century Schoolbook" panose="02040604050505020304" pitchFamily="18" charset="0"/>
              </a:rPr>
              <a:t> coin10s = change / 10;		// </a:t>
            </a:r>
            <a:r>
              <a:rPr kumimoji="0" lang="ko-KR" altLang="en-US" sz="1400" dirty="0">
                <a:latin typeface="Century Schoolbook" panose="02040604050505020304" pitchFamily="18" charset="0"/>
              </a:rPr>
              <a:t>거스름돈에서 </a:t>
            </a:r>
            <a:r>
              <a:rPr kumimoji="0" lang="en-US" altLang="ko-KR" sz="1400" dirty="0">
                <a:latin typeface="Century Schoolbook" panose="02040604050505020304" pitchFamily="18" charset="0"/>
              </a:rPr>
              <a:t>10</a:t>
            </a:r>
            <a:r>
              <a:rPr kumimoji="0" lang="ko-KR" altLang="en-US" sz="1400" dirty="0">
                <a:latin typeface="Century Schoolbook" panose="02040604050505020304" pitchFamily="18" charset="0"/>
              </a:rPr>
              <a:t>원 짜리의 개수 계산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ko-KR" altLang="en-US" sz="1400" dirty="0">
                <a:latin typeface="Century Schoolbook" panose="02040604050505020304" pitchFamily="18" charset="0"/>
              </a:rPr>
              <a:t>	</a:t>
            </a:r>
            <a:r>
              <a:rPr kumimoji="0" lang="en-US" altLang="ko-KR" sz="1400" dirty="0">
                <a:latin typeface="Century Schoolbook" panose="02040604050505020304" pitchFamily="18" charset="0"/>
              </a:rPr>
              <a:t>change = change % 10;		// </a:t>
            </a:r>
            <a:r>
              <a:rPr kumimoji="0" lang="ko-KR" altLang="en-US" sz="1400" dirty="0">
                <a:latin typeface="Century Schoolbook" panose="02040604050505020304" pitchFamily="18" charset="0"/>
              </a:rPr>
              <a:t>거스름돈에서 </a:t>
            </a:r>
            <a:r>
              <a:rPr kumimoji="0" lang="en-US" altLang="ko-KR" sz="1400" dirty="0">
                <a:latin typeface="Century Schoolbook" panose="02040604050505020304" pitchFamily="18" charset="0"/>
              </a:rPr>
              <a:t>10</a:t>
            </a:r>
            <a:r>
              <a:rPr kumimoji="0" lang="ko-KR" altLang="en-US" sz="1400" dirty="0">
                <a:latin typeface="Century Schoolbook" panose="02040604050505020304" pitchFamily="18" charset="0"/>
              </a:rPr>
              <a:t>원 짜리를 내주고 남은 돈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ko-KR" altLang="en-US" sz="14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ko-KR" altLang="en-US" sz="1400" dirty="0">
                <a:latin typeface="Century Schoolbook" panose="02040604050505020304" pitchFamily="18" charset="0"/>
              </a:rPr>
              <a:t>	</a:t>
            </a:r>
            <a:r>
              <a:rPr kumimoji="0" lang="en-US" altLang="ko-KR" sz="1400" dirty="0" err="1">
                <a:latin typeface="Century Schoolbook" panose="02040604050505020304" pitchFamily="18" charset="0"/>
              </a:rPr>
              <a:t>printf</a:t>
            </a:r>
            <a:r>
              <a:rPr kumimoji="0" lang="en-US" altLang="ko-KR" sz="1400" dirty="0">
                <a:latin typeface="Century Schoolbook" panose="02040604050505020304" pitchFamily="18" charset="0"/>
              </a:rPr>
              <a:t>("100</a:t>
            </a:r>
            <a:r>
              <a:rPr kumimoji="0" lang="ko-KR" altLang="en-US" sz="1400" dirty="0">
                <a:latin typeface="Century Schoolbook" panose="02040604050505020304" pitchFamily="18" charset="0"/>
              </a:rPr>
              <a:t>원 동전의 개수</a:t>
            </a:r>
            <a:r>
              <a:rPr kumimoji="0" lang="en-US" altLang="ko-KR" sz="1400" dirty="0">
                <a:latin typeface="Century Schoolbook" panose="02040604050505020304" pitchFamily="18" charset="0"/>
              </a:rPr>
              <a:t>: %d\n", coin100s);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Century Schoolbook" panose="02040604050505020304" pitchFamily="18" charset="0"/>
              </a:rPr>
              <a:t>	</a:t>
            </a:r>
            <a:r>
              <a:rPr kumimoji="0" lang="en-US" altLang="ko-KR" sz="1400" dirty="0" err="1">
                <a:latin typeface="Century Schoolbook" panose="02040604050505020304" pitchFamily="18" charset="0"/>
              </a:rPr>
              <a:t>printf</a:t>
            </a:r>
            <a:r>
              <a:rPr kumimoji="0" lang="en-US" altLang="ko-KR" sz="1400" dirty="0">
                <a:latin typeface="Century Schoolbook" panose="02040604050505020304" pitchFamily="18" charset="0"/>
              </a:rPr>
              <a:t>("10</a:t>
            </a:r>
            <a:r>
              <a:rPr kumimoji="0" lang="ko-KR" altLang="en-US" sz="1400" dirty="0">
                <a:latin typeface="Century Schoolbook" panose="02040604050505020304" pitchFamily="18" charset="0"/>
              </a:rPr>
              <a:t>원 동전의 개수</a:t>
            </a:r>
            <a:r>
              <a:rPr kumimoji="0" lang="en-US" altLang="ko-KR" sz="1400" dirty="0">
                <a:latin typeface="Century Schoolbook" panose="02040604050505020304" pitchFamily="18" charset="0"/>
              </a:rPr>
              <a:t>: %d\n", coin10s);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sz="1400" dirty="0"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Century Schoolbook" panose="02040604050505020304" pitchFamily="18" charset="0"/>
              </a:rPr>
              <a:t>	return 0;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4140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대입</a:t>
            </a:r>
            <a:r>
              <a:rPr lang="en-US" altLang="ko-KR" sz="3600"/>
              <a:t>(</a:t>
            </a:r>
            <a:r>
              <a:rPr lang="ko-KR" altLang="en-US" sz="3600"/>
              <a:t>배정</a:t>
            </a:r>
            <a:r>
              <a:rPr lang="en-US" altLang="ko-KR" sz="3600"/>
              <a:t>, </a:t>
            </a:r>
            <a:r>
              <a:rPr lang="ko-KR" altLang="en-US" sz="3600"/>
              <a:t>할당</a:t>
            </a:r>
            <a:r>
              <a:rPr lang="en-US" altLang="ko-KR" sz="3600"/>
              <a:t>) </a:t>
            </a:r>
            <a:r>
              <a:rPr lang="ko-KR" altLang="en-US" sz="3600"/>
              <a:t>연산자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2" y="1728741"/>
            <a:ext cx="73628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44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대입 연산자 주의점</a:t>
            </a:r>
          </a:p>
        </p:txBody>
      </p:sp>
      <p:sp>
        <p:nvSpPr>
          <p:cNvPr id="30723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100 = x + y; 		</a:t>
            </a:r>
            <a:r>
              <a:rPr lang="en-US" altLang="ko-KR">
                <a:solidFill>
                  <a:schemeClr val="tx2"/>
                </a:solidFill>
              </a:rPr>
              <a:t>// </a:t>
            </a:r>
            <a:r>
              <a:rPr lang="ko-KR" altLang="en-US">
                <a:solidFill>
                  <a:schemeClr val="tx2"/>
                </a:solidFill>
              </a:rPr>
              <a:t>컴파일 오류</a:t>
            </a:r>
            <a:r>
              <a:rPr lang="en-US" altLang="ko-KR">
                <a:solidFill>
                  <a:schemeClr val="tx2"/>
                </a:solidFill>
              </a:rPr>
              <a:t>!</a:t>
            </a: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815" y="2269632"/>
            <a:ext cx="4945063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564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대입 연산자</a:t>
            </a:r>
          </a:p>
        </p:txBody>
      </p:sp>
      <p:sp>
        <p:nvSpPr>
          <p:cNvPr id="31747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x = x + 1;</a:t>
            </a:r>
          </a:p>
          <a:p>
            <a:r>
              <a:rPr lang="ko-KR" altLang="en-US"/>
              <a:t>변수의 값을 </a:t>
            </a:r>
            <a:r>
              <a:rPr lang="en-US" altLang="ko-KR"/>
              <a:t>1 </a:t>
            </a:r>
            <a:r>
              <a:rPr lang="ko-KR" altLang="en-US"/>
              <a:t>만큼 증가시킨다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2662238"/>
            <a:ext cx="50863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248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대입 연산자는 연속해서 사용될 수 있다</a:t>
            </a:r>
            <a:r>
              <a:rPr lang="en-US" altLang="ko-KR" dirty="0"/>
              <a:t>. </a:t>
            </a:r>
            <a:r>
              <a:rPr lang="ko-KR" altLang="en-US" dirty="0"/>
              <a:t>예를 들어서 변수 </a:t>
            </a:r>
            <a:r>
              <a:rPr lang="en-US" altLang="ko-KR" dirty="0"/>
              <a:t>x, y, z</a:t>
            </a:r>
            <a:r>
              <a:rPr lang="ko-KR" altLang="en-US" dirty="0"/>
              <a:t>에 </a:t>
            </a:r>
            <a:r>
              <a:rPr lang="en-US" altLang="ko-KR" dirty="0"/>
              <a:t>0</a:t>
            </a:r>
            <a:r>
              <a:rPr lang="ko-KR" altLang="en-US" dirty="0"/>
              <a:t>을 대입하는 문장은 다음과 같이 작성될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z = 3</a:t>
            </a:r>
            <a:r>
              <a:rPr lang="ko-KR" altLang="en-US" dirty="0"/>
              <a:t>이 먼저 실행되고 이 수식의 값인 </a:t>
            </a:r>
            <a:r>
              <a:rPr lang="en-US" altLang="ko-KR" dirty="0"/>
              <a:t>3</a:t>
            </a:r>
            <a:r>
              <a:rPr lang="ko-KR" altLang="en-US" dirty="0"/>
              <a:t>이 다시 </a:t>
            </a:r>
            <a:r>
              <a:rPr lang="en-US" altLang="ko-KR" dirty="0"/>
              <a:t>y</a:t>
            </a:r>
            <a:r>
              <a:rPr lang="ko-KR" altLang="en-US" dirty="0"/>
              <a:t>에 대입된다</a:t>
            </a:r>
            <a:r>
              <a:rPr lang="en-US" altLang="ko-KR" dirty="0"/>
              <a:t>. x</a:t>
            </a:r>
            <a:r>
              <a:rPr lang="ko-KR" altLang="en-US" dirty="0"/>
              <a:t>에도 </a:t>
            </a:r>
            <a:r>
              <a:rPr lang="en-US" altLang="ko-KR"/>
              <a:t>3</a:t>
            </a:r>
            <a:r>
              <a:rPr lang="ko-KR" altLang="en-US"/>
              <a:t>이 </a:t>
            </a:r>
            <a:r>
              <a:rPr lang="ko-KR" altLang="en-US" dirty="0"/>
              <a:t>대입된다</a:t>
            </a:r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842835" y="2795988"/>
            <a:ext cx="7693025" cy="612775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x = y</a:t>
            </a:r>
            <a:r>
              <a:rPr lang="ko-KR" altLang="en-US" dirty="0">
                <a:latin typeface="Trebuchet MS" panose="020B0603020202020204" pitchFamily="34" charset="0"/>
              </a:rPr>
              <a:t> </a:t>
            </a:r>
            <a:r>
              <a:rPr lang="en-US" altLang="ko-KR" dirty="0">
                <a:latin typeface="Trebuchet MS" panose="020B0603020202020204" pitchFamily="34" charset="0"/>
              </a:rPr>
              <a:t>= z</a:t>
            </a:r>
            <a:r>
              <a:rPr lang="ko-KR" altLang="en-US" dirty="0">
                <a:latin typeface="Trebuchet MS" panose="020B0603020202020204" pitchFamily="34" charset="0"/>
              </a:rPr>
              <a:t> </a:t>
            </a:r>
            <a:r>
              <a:rPr lang="en-US" altLang="ko-KR" dirty="0">
                <a:latin typeface="Trebuchet MS" panose="020B0603020202020204" pitchFamily="34" charset="0"/>
              </a:rPr>
              <a:t>= 3;</a:t>
            </a:r>
          </a:p>
        </p:txBody>
      </p:sp>
    </p:spTree>
    <p:extLst>
      <p:ext uri="{BB962C8B-B14F-4D97-AF65-F5344CB8AC3E}">
        <p14:creationId xmlns:p14="http://schemas.microsoft.com/office/powerpoint/2010/main" val="168745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복합 대입 연산자</a:t>
            </a:r>
          </a:p>
        </p:txBody>
      </p:sp>
      <p:sp>
        <p:nvSpPr>
          <p:cNvPr id="35843" name="Rectangle 15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1800"/>
              <a:t>복합 대입 연산자란 </a:t>
            </a:r>
            <a:r>
              <a:rPr lang="en-US" altLang="ko-KR" sz="1800"/>
              <a:t>+=</a:t>
            </a:r>
            <a:r>
              <a:rPr lang="ko-KR" altLang="en-US" sz="1800"/>
              <a:t>처럼 대입연산자 </a:t>
            </a:r>
            <a:r>
              <a:rPr lang="en-US" altLang="ko-KR" sz="1800"/>
              <a:t>=</a:t>
            </a:r>
            <a:r>
              <a:rPr lang="ko-KR" altLang="en-US" sz="1800"/>
              <a:t>와 산술연산자를 합쳐 놓은 연산자</a:t>
            </a:r>
            <a:endParaRPr lang="en-US" altLang="ko-KR" sz="1800"/>
          </a:p>
          <a:p>
            <a:pPr eaLnBrk="1" hangingPunct="1"/>
            <a:r>
              <a:rPr lang="ko-KR" altLang="en-US" sz="1800"/>
              <a:t>소스를 간결하게 만들 수 있음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208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35845" name="Rectangle 141"/>
          <p:cNvSpPr>
            <a:spLocks noChangeArrowheads="1"/>
          </p:cNvSpPr>
          <p:nvPr/>
        </p:nvSpPr>
        <p:spPr bwMode="auto">
          <a:xfrm>
            <a:off x="0" y="4773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35" y="2946401"/>
            <a:ext cx="72104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43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Quiz</a:t>
            </a:r>
            <a:r>
              <a:rPr lang="ko-KR" altLang="en-US" sz="3600"/>
              <a:t>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solidFill>
                  <a:schemeClr val="tx2"/>
                </a:solidFill>
              </a:rPr>
              <a:t>다음 수식을 풀어서 다시 작성하면</a:t>
            </a:r>
            <a:r>
              <a:rPr lang="en-US" altLang="ko-KR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37892" name="Picture 4" descr="http://www.greenparty.org.uk/assets/images/local_parties/malvernhills/quiz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122488"/>
            <a:ext cx="15367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모서리가 접힌 도형 2"/>
          <p:cNvSpPr>
            <a:spLocks noChangeArrowheads="1"/>
          </p:cNvSpPr>
          <p:nvPr/>
        </p:nvSpPr>
        <p:spPr bwMode="auto">
          <a:xfrm>
            <a:off x="1219200" y="2190750"/>
            <a:ext cx="2505075" cy="1223963"/>
          </a:xfrm>
          <a:prstGeom prst="foldedCorner">
            <a:avLst>
              <a:gd name="adj" fmla="val 16667"/>
            </a:avLst>
          </a:prstGeom>
          <a:solidFill>
            <a:srgbClr val="F0F0F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</a:rPr>
              <a:t>x *= y + 1      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</a:rPr>
              <a:t>x %= x + y        </a:t>
            </a:r>
            <a:endParaRPr lang="ko-KR" altLang="en-US">
              <a:solidFill>
                <a:srgbClr val="000000"/>
              </a:solidFill>
              <a:latin typeface="굴림" panose="020B0600000101010101" pitchFamily="50" charset="-127"/>
            </a:endParaRPr>
          </a:p>
        </p:txBody>
      </p:sp>
      <p:sp>
        <p:nvSpPr>
          <p:cNvPr id="7" name="모서리가 접힌 도형 6"/>
          <p:cNvSpPr>
            <a:spLocks noChangeArrowheads="1"/>
          </p:cNvSpPr>
          <p:nvPr/>
        </p:nvSpPr>
        <p:spPr bwMode="auto">
          <a:xfrm>
            <a:off x="1219200" y="3636963"/>
            <a:ext cx="2505075" cy="1223962"/>
          </a:xfrm>
          <a:prstGeom prst="foldedCorner">
            <a:avLst>
              <a:gd name="adj" fmla="val 16667"/>
            </a:avLst>
          </a:prstGeom>
          <a:solidFill>
            <a:srgbClr val="F0F0F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>
                <a:solidFill>
                  <a:srgbClr val="000000"/>
                </a:solidFill>
                <a:latin typeface="굴림" panose="020B0600000101010101" pitchFamily="50" charset="-127"/>
              </a:rPr>
              <a:t>x = x * (y + 1)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>
                <a:solidFill>
                  <a:srgbClr val="000000"/>
                </a:solidFill>
                <a:latin typeface="굴림" panose="020B0600000101010101" pitchFamily="50" charset="-127"/>
              </a:rPr>
              <a:t>x = x % (x + y)</a:t>
            </a:r>
            <a:endParaRPr lang="ko-KR" altLang="en-US">
              <a:solidFill>
                <a:srgbClr val="000000"/>
              </a:solidFill>
              <a:latin typeface="굴림" panose="020B0600000101010101" pitchFamily="50" charset="-127"/>
            </a:endParaRPr>
          </a:p>
        </p:txBody>
      </p:sp>
      <p:sp>
        <p:nvSpPr>
          <p:cNvPr id="37895" name="자유형 1"/>
          <p:cNvSpPr>
            <a:spLocks/>
          </p:cNvSpPr>
          <p:nvPr/>
        </p:nvSpPr>
        <p:spPr bwMode="auto">
          <a:xfrm>
            <a:off x="3714750" y="2609850"/>
            <a:ext cx="619125" cy="1676400"/>
          </a:xfrm>
          <a:custGeom>
            <a:avLst/>
            <a:gdLst>
              <a:gd name="T0" fmla="*/ 0 w 619125"/>
              <a:gd name="T1" fmla="*/ 0 h 1676400"/>
              <a:gd name="T2" fmla="*/ 66675 w 619125"/>
              <a:gd name="T3" fmla="*/ 38100 h 1676400"/>
              <a:gd name="T4" fmla="*/ 114300 w 619125"/>
              <a:gd name="T5" fmla="*/ 76200 h 1676400"/>
              <a:gd name="T6" fmla="*/ 219075 w 619125"/>
              <a:gd name="T7" fmla="*/ 123825 h 1676400"/>
              <a:gd name="T8" fmla="*/ 276225 w 619125"/>
              <a:gd name="T9" fmla="*/ 180975 h 1676400"/>
              <a:gd name="T10" fmla="*/ 323850 w 619125"/>
              <a:gd name="T11" fmla="*/ 209550 h 1676400"/>
              <a:gd name="T12" fmla="*/ 457200 w 619125"/>
              <a:gd name="T13" fmla="*/ 304800 h 1676400"/>
              <a:gd name="T14" fmla="*/ 514350 w 619125"/>
              <a:gd name="T15" fmla="*/ 361950 h 1676400"/>
              <a:gd name="T16" fmla="*/ 542925 w 619125"/>
              <a:gd name="T17" fmla="*/ 447675 h 1676400"/>
              <a:gd name="T18" fmla="*/ 561975 w 619125"/>
              <a:gd name="T19" fmla="*/ 504825 h 1676400"/>
              <a:gd name="T20" fmla="*/ 571500 w 619125"/>
              <a:gd name="T21" fmla="*/ 533400 h 1676400"/>
              <a:gd name="T22" fmla="*/ 590550 w 619125"/>
              <a:gd name="T23" fmla="*/ 561975 h 1676400"/>
              <a:gd name="T24" fmla="*/ 600075 w 619125"/>
              <a:gd name="T25" fmla="*/ 619125 h 1676400"/>
              <a:gd name="T26" fmla="*/ 609600 w 619125"/>
              <a:gd name="T27" fmla="*/ 657225 h 1676400"/>
              <a:gd name="T28" fmla="*/ 619125 w 619125"/>
              <a:gd name="T29" fmla="*/ 704850 h 1676400"/>
              <a:gd name="T30" fmla="*/ 590550 w 619125"/>
              <a:gd name="T31" fmla="*/ 971550 h 1676400"/>
              <a:gd name="T32" fmla="*/ 552450 w 619125"/>
              <a:gd name="T33" fmla="*/ 1066800 h 1676400"/>
              <a:gd name="T34" fmla="*/ 533400 w 619125"/>
              <a:gd name="T35" fmla="*/ 1133475 h 1676400"/>
              <a:gd name="T36" fmla="*/ 504825 w 619125"/>
              <a:gd name="T37" fmla="*/ 1162050 h 1676400"/>
              <a:gd name="T38" fmla="*/ 485775 w 619125"/>
              <a:gd name="T39" fmla="*/ 1200150 h 1676400"/>
              <a:gd name="T40" fmla="*/ 476250 w 619125"/>
              <a:gd name="T41" fmla="*/ 1228725 h 1676400"/>
              <a:gd name="T42" fmla="*/ 438150 w 619125"/>
              <a:gd name="T43" fmla="*/ 1295400 h 1676400"/>
              <a:gd name="T44" fmla="*/ 419100 w 619125"/>
              <a:gd name="T45" fmla="*/ 1333500 h 1676400"/>
              <a:gd name="T46" fmla="*/ 361950 w 619125"/>
              <a:gd name="T47" fmla="*/ 1409700 h 1676400"/>
              <a:gd name="T48" fmla="*/ 333375 w 619125"/>
              <a:gd name="T49" fmla="*/ 1447800 h 1676400"/>
              <a:gd name="T50" fmla="*/ 304800 w 619125"/>
              <a:gd name="T51" fmla="*/ 1476375 h 1676400"/>
              <a:gd name="T52" fmla="*/ 276225 w 619125"/>
              <a:gd name="T53" fmla="*/ 1514475 h 1676400"/>
              <a:gd name="T54" fmla="*/ 161925 w 619125"/>
              <a:gd name="T55" fmla="*/ 1619250 h 1676400"/>
              <a:gd name="T56" fmla="*/ 123825 w 619125"/>
              <a:gd name="T57" fmla="*/ 1676400 h 167640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19125" h="1676400">
                <a:moveTo>
                  <a:pt x="0" y="0"/>
                </a:moveTo>
                <a:cubicBezTo>
                  <a:pt x="22225" y="12700"/>
                  <a:pt x="45376" y="23901"/>
                  <a:pt x="66675" y="38100"/>
                </a:cubicBezTo>
                <a:cubicBezTo>
                  <a:pt x="83591" y="49377"/>
                  <a:pt x="96867" y="65740"/>
                  <a:pt x="114300" y="76200"/>
                </a:cubicBezTo>
                <a:cubicBezTo>
                  <a:pt x="174642" y="112405"/>
                  <a:pt x="155425" y="76087"/>
                  <a:pt x="219075" y="123825"/>
                </a:cubicBezTo>
                <a:cubicBezTo>
                  <a:pt x="240628" y="139989"/>
                  <a:pt x="255374" y="163915"/>
                  <a:pt x="276225" y="180975"/>
                </a:cubicBezTo>
                <a:cubicBezTo>
                  <a:pt x="290553" y="192698"/>
                  <a:pt x="308231" y="199611"/>
                  <a:pt x="323850" y="209550"/>
                </a:cubicBezTo>
                <a:cubicBezTo>
                  <a:pt x="353596" y="228479"/>
                  <a:pt x="437321" y="284921"/>
                  <a:pt x="457200" y="304800"/>
                </a:cubicBezTo>
                <a:lnTo>
                  <a:pt x="514350" y="361950"/>
                </a:lnTo>
                <a:cubicBezTo>
                  <a:pt x="532655" y="453474"/>
                  <a:pt x="511377" y="368805"/>
                  <a:pt x="542925" y="447675"/>
                </a:cubicBezTo>
                <a:cubicBezTo>
                  <a:pt x="550383" y="466319"/>
                  <a:pt x="555625" y="485775"/>
                  <a:pt x="561975" y="504825"/>
                </a:cubicBezTo>
                <a:cubicBezTo>
                  <a:pt x="565150" y="514350"/>
                  <a:pt x="565931" y="525046"/>
                  <a:pt x="571500" y="533400"/>
                </a:cubicBezTo>
                <a:lnTo>
                  <a:pt x="590550" y="561975"/>
                </a:lnTo>
                <a:cubicBezTo>
                  <a:pt x="593725" y="581025"/>
                  <a:pt x="596287" y="600187"/>
                  <a:pt x="600075" y="619125"/>
                </a:cubicBezTo>
                <a:cubicBezTo>
                  <a:pt x="602642" y="631962"/>
                  <a:pt x="606760" y="644446"/>
                  <a:pt x="609600" y="657225"/>
                </a:cubicBezTo>
                <a:cubicBezTo>
                  <a:pt x="613112" y="673029"/>
                  <a:pt x="615950" y="688975"/>
                  <a:pt x="619125" y="704850"/>
                </a:cubicBezTo>
                <a:cubicBezTo>
                  <a:pt x="603920" y="1054564"/>
                  <a:pt x="637901" y="829496"/>
                  <a:pt x="590550" y="971550"/>
                </a:cubicBezTo>
                <a:cubicBezTo>
                  <a:pt x="560957" y="1060330"/>
                  <a:pt x="587986" y="1013497"/>
                  <a:pt x="552450" y="1066800"/>
                </a:cubicBezTo>
                <a:cubicBezTo>
                  <a:pt x="546100" y="1089025"/>
                  <a:pt x="543737" y="1112801"/>
                  <a:pt x="533400" y="1133475"/>
                </a:cubicBezTo>
                <a:cubicBezTo>
                  <a:pt x="527376" y="1145523"/>
                  <a:pt x="512655" y="1151089"/>
                  <a:pt x="504825" y="1162050"/>
                </a:cubicBezTo>
                <a:cubicBezTo>
                  <a:pt x="496572" y="1173604"/>
                  <a:pt x="491368" y="1187099"/>
                  <a:pt x="485775" y="1200150"/>
                </a:cubicBezTo>
                <a:cubicBezTo>
                  <a:pt x="481820" y="1209378"/>
                  <a:pt x="480205" y="1219497"/>
                  <a:pt x="476250" y="1228725"/>
                </a:cubicBezTo>
                <a:cubicBezTo>
                  <a:pt x="451578" y="1286292"/>
                  <a:pt x="465481" y="1247571"/>
                  <a:pt x="438150" y="1295400"/>
                </a:cubicBezTo>
                <a:cubicBezTo>
                  <a:pt x="431105" y="1307728"/>
                  <a:pt x="426976" y="1321686"/>
                  <a:pt x="419100" y="1333500"/>
                </a:cubicBezTo>
                <a:cubicBezTo>
                  <a:pt x="401488" y="1359918"/>
                  <a:pt x="381000" y="1384300"/>
                  <a:pt x="361950" y="1409700"/>
                </a:cubicBezTo>
                <a:cubicBezTo>
                  <a:pt x="352425" y="1422400"/>
                  <a:pt x="344600" y="1436575"/>
                  <a:pt x="333375" y="1447800"/>
                </a:cubicBezTo>
                <a:cubicBezTo>
                  <a:pt x="323850" y="1457325"/>
                  <a:pt x="313566" y="1466148"/>
                  <a:pt x="304800" y="1476375"/>
                </a:cubicBezTo>
                <a:cubicBezTo>
                  <a:pt x="294469" y="1488428"/>
                  <a:pt x="286993" y="1502810"/>
                  <a:pt x="276225" y="1514475"/>
                </a:cubicBezTo>
                <a:cubicBezTo>
                  <a:pt x="201169" y="1595785"/>
                  <a:pt x="218809" y="1581328"/>
                  <a:pt x="161925" y="1619250"/>
                </a:cubicBezTo>
                <a:cubicBezTo>
                  <a:pt x="138859" y="1665382"/>
                  <a:pt x="152915" y="1647310"/>
                  <a:pt x="123825" y="167640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35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수식의 예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36" y="1987811"/>
            <a:ext cx="6210300" cy="20478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복합 대입 연산자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1119188" y="1092200"/>
            <a:ext cx="7775575" cy="3825875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main(void)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x = 10, y = 10;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("x = %d    y = %d \n", x, y);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x += 1;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("(x += 1)</a:t>
            </a:r>
            <a:r>
              <a:rPr lang="ko-KR" altLang="en-US" sz="1600" dirty="0">
                <a:latin typeface="Trebuchet MS" panose="020B0603020202020204" pitchFamily="34" charset="0"/>
              </a:rPr>
              <a:t>이후 </a:t>
            </a:r>
            <a:r>
              <a:rPr lang="en-US" altLang="ko-KR" sz="1600" dirty="0">
                <a:latin typeface="Trebuchet MS" panose="020B0603020202020204" pitchFamily="34" charset="0"/>
              </a:rPr>
              <a:t>x = %d \n", x);	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y *= 2;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("(y *= 2)</a:t>
            </a:r>
            <a:r>
              <a:rPr lang="ko-KR" altLang="en-US" sz="1600" dirty="0">
                <a:latin typeface="Trebuchet MS" panose="020B0603020202020204" pitchFamily="34" charset="0"/>
              </a:rPr>
              <a:t>이후 </a:t>
            </a:r>
            <a:r>
              <a:rPr lang="en-US" altLang="ko-KR" sz="1600" dirty="0">
                <a:latin typeface="Trebuchet MS" panose="020B0603020202020204" pitchFamily="34" charset="0"/>
              </a:rPr>
              <a:t>y = %d \n", y);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  <a:endParaRPr lang="ko-KR" altLang="en-US" sz="1600" dirty="0">
              <a:latin typeface="Trebuchet MS" panose="020B0603020202020204" pitchFamily="34" charset="0"/>
            </a:endParaRPr>
          </a:p>
        </p:txBody>
      </p:sp>
      <p:pic>
        <p:nvPicPr>
          <p:cNvPr id="9217" name="_x438416096" descr="EMB00010bf825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5091344"/>
            <a:ext cx="7766905" cy="135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461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868" y="3688795"/>
            <a:ext cx="4114800" cy="2952750"/>
          </a:xfrm>
          <a:prstGeom prst="rect">
            <a:avLst/>
          </a:prstGeom>
        </p:spPr>
      </p:pic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관계 연산자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0" y="2235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72604" name="Group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65189"/>
              </p:ext>
            </p:extLst>
          </p:nvPr>
        </p:nvGraphicFramePr>
        <p:xfrm>
          <a:off x="773883" y="1669341"/>
          <a:ext cx="5520385" cy="21336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95783">
                  <a:extLst>
                    <a:ext uri="{9D8B030D-6E8A-4147-A177-3AD203B41FA5}">
                      <a16:colId xmlns:a16="http://schemas.microsoft.com/office/drawing/2014/main" val="3630988942"/>
                    </a:ext>
                  </a:extLst>
                </a:gridCol>
                <a:gridCol w="3624602">
                  <a:extLst>
                    <a:ext uri="{9D8B030D-6E8A-4147-A177-3AD203B41FA5}">
                      <a16:colId xmlns:a16="http://schemas.microsoft.com/office/drawing/2014/main" val="2022283961"/>
                    </a:ext>
                  </a:extLst>
                </a:gridCol>
              </a:tblGrid>
              <a:tr h="30203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연산자 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의미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895268828"/>
                  </a:ext>
                </a:extLst>
              </a:tr>
              <a:tr h="30203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 == y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와 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</a:t>
                      </a: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가 같은가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163543"/>
                  </a:ext>
                </a:extLst>
              </a:tr>
              <a:tr h="30203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 != y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와 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</a:t>
                      </a: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가 다른가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36925"/>
                  </a:ext>
                </a:extLst>
              </a:tr>
              <a:tr h="30203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 &gt; y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</a:t>
                      </a: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보다 큰가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586617"/>
                  </a:ext>
                </a:extLst>
              </a:tr>
              <a:tr h="30203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 &lt; y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</a:t>
                      </a: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보다 작은가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169279"/>
                  </a:ext>
                </a:extLst>
              </a:tr>
              <a:tr h="30203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 &gt;= y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</a:t>
                      </a: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보다 크거나 같은가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548321"/>
                  </a:ext>
                </a:extLst>
              </a:tr>
              <a:tr h="30203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 &lt;= y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보다 작거나 같은가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952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398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185863" y="1049338"/>
            <a:ext cx="7729537" cy="4646612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FontTx/>
              <a:buNone/>
            </a:pP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&gt;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 </a:t>
            </a:r>
            <a:endParaRPr lang="en-US" altLang="ko-KR" sz="1600" dirty="0">
              <a:solidFill>
                <a:srgbClr val="800000"/>
              </a:solidFill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Tx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{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kumimoji="0"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x, y;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</a:t>
            </a:r>
            <a:r>
              <a:rPr kumimoji="0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0"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"</a:t>
            </a:r>
            <a:r>
              <a:rPr kumimoji="0"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두개의 정수를 </a:t>
            </a:r>
            <a:r>
              <a:rPr kumimoji="0" lang="ko-KR" altLang="en-US" sz="1600" dirty="0" err="1">
                <a:solidFill>
                  <a:srgbClr val="A31515"/>
                </a:solidFill>
                <a:latin typeface="Century Schoolbook" panose="02040604050505020304" pitchFamily="18" charset="0"/>
              </a:rPr>
              <a:t>입력하시오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: ");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</a:t>
            </a:r>
            <a:r>
              <a:rPr kumimoji="0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scanf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0"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"%</a:t>
            </a:r>
            <a:r>
              <a:rPr kumimoji="0" lang="en-US" altLang="ko-KR" sz="1600" dirty="0" err="1">
                <a:solidFill>
                  <a:srgbClr val="A31515"/>
                </a:solidFill>
                <a:latin typeface="Century Schoolbook" panose="02040604050505020304" pitchFamily="18" charset="0"/>
              </a:rPr>
              <a:t>d%d</a:t>
            </a:r>
            <a:r>
              <a:rPr kumimoji="0"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"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&amp;x, &amp;y);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</a:t>
            </a:r>
            <a:r>
              <a:rPr kumimoji="0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0"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"x == y</a:t>
            </a:r>
            <a:r>
              <a:rPr kumimoji="0"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의 결과값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: %d", x == y);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</a:t>
            </a:r>
            <a:r>
              <a:rPr kumimoji="0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0"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"x != y</a:t>
            </a:r>
            <a:r>
              <a:rPr kumimoji="0"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의 결과값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: %d", x != y);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</a:t>
            </a:r>
            <a:r>
              <a:rPr kumimoji="0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0"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"x &gt; y</a:t>
            </a:r>
            <a:r>
              <a:rPr kumimoji="0"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의 결과값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: %d", x &gt; y);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</a:t>
            </a:r>
            <a:r>
              <a:rPr kumimoji="0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0"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"x &lt; y</a:t>
            </a:r>
            <a:r>
              <a:rPr kumimoji="0"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의 결과값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: %d", x &lt; y);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</a:t>
            </a:r>
            <a:r>
              <a:rPr kumimoji="0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0"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"x &gt;= y</a:t>
            </a:r>
            <a:r>
              <a:rPr kumimoji="0"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의 결과값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: %d", x &gt;= y);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</a:t>
            </a:r>
            <a:r>
              <a:rPr kumimoji="0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0"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"x &lt;= y</a:t>
            </a:r>
            <a:r>
              <a:rPr kumimoji="0"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의 결과값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: %d", x &lt;= y);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     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</a:t>
            </a:r>
            <a:r>
              <a:rPr kumimoji="0"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return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0;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                   </a:t>
            </a:r>
            <a:endParaRPr lang="ko-KR" altLang="en-US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52228" name="그룹 27"/>
          <p:cNvGrpSpPr>
            <a:grpSpLocks/>
          </p:cNvGrpSpPr>
          <p:nvPr/>
        </p:nvGrpSpPr>
        <p:grpSpPr bwMode="auto">
          <a:xfrm>
            <a:off x="5049838" y="4076700"/>
            <a:ext cx="4191000" cy="2786063"/>
            <a:chOff x="1264444" y="1662113"/>
            <a:chExt cx="4895850" cy="3916362"/>
          </a:xfrm>
        </p:grpSpPr>
        <p:sp>
          <p:nvSpPr>
            <p:cNvPr id="52230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1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2147483647 w 3023"/>
                <a:gd name="T1" fmla="*/ 2147483647 h 2134"/>
                <a:gd name="T2" fmla="*/ 2147483647 w 3023"/>
                <a:gd name="T3" fmla="*/ 2147483647 h 2134"/>
                <a:gd name="T4" fmla="*/ 0 w 3023"/>
                <a:gd name="T5" fmla="*/ 2147483647 h 2134"/>
                <a:gd name="T6" fmla="*/ 0 w 3023"/>
                <a:gd name="T7" fmla="*/ 2147483647 h 2134"/>
                <a:gd name="T8" fmla="*/ 2147483647 w 3023"/>
                <a:gd name="T9" fmla="*/ 0 h 2134"/>
                <a:gd name="T10" fmla="*/ 2147483647 w 3023"/>
                <a:gd name="T11" fmla="*/ 2147483647 h 2134"/>
                <a:gd name="T12" fmla="*/ 2147483647 w 3023"/>
                <a:gd name="T13" fmla="*/ 2147483647 h 2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2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2147483647 w 1700"/>
                <a:gd name="T1" fmla="*/ 0 h 1761"/>
                <a:gd name="T2" fmla="*/ 0 w 1700"/>
                <a:gd name="T3" fmla="*/ 2147483647 h 1761"/>
                <a:gd name="T4" fmla="*/ 0 w 1700"/>
                <a:gd name="T5" fmla="*/ 2147483647 h 1761"/>
                <a:gd name="T6" fmla="*/ 0 w 1700"/>
                <a:gd name="T7" fmla="*/ 2147483647 h 1761"/>
                <a:gd name="T8" fmla="*/ 2147483647 w 1700"/>
                <a:gd name="T9" fmla="*/ 2147483647 h 1761"/>
                <a:gd name="T10" fmla="*/ 2147483647 w 1700"/>
                <a:gd name="T11" fmla="*/ 0 h 17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3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2147483647 w 1734"/>
                <a:gd name="T1" fmla="*/ 0 h 1739"/>
                <a:gd name="T2" fmla="*/ 0 w 1734"/>
                <a:gd name="T3" fmla="*/ 2147483647 h 1739"/>
                <a:gd name="T4" fmla="*/ 0 w 1734"/>
                <a:gd name="T5" fmla="*/ 2147483647 h 1739"/>
                <a:gd name="T6" fmla="*/ 2147483647 w 1734"/>
                <a:gd name="T7" fmla="*/ 0 h 1739"/>
                <a:gd name="T8" fmla="*/ 2147483647 w 1734"/>
                <a:gd name="T9" fmla="*/ 0 h 17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4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2147483647 w 1773"/>
                <a:gd name="T1" fmla="*/ 0 h 1778"/>
                <a:gd name="T2" fmla="*/ 0 w 1773"/>
                <a:gd name="T3" fmla="*/ 2147483647 h 1778"/>
                <a:gd name="T4" fmla="*/ 0 w 1773"/>
                <a:gd name="T5" fmla="*/ 2147483647 h 1778"/>
                <a:gd name="T6" fmla="*/ 2147483647 w 1773"/>
                <a:gd name="T7" fmla="*/ 0 h 1778"/>
                <a:gd name="T8" fmla="*/ 2147483647 w 1773"/>
                <a:gd name="T9" fmla="*/ 0 h 17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5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2147483647 w 1812"/>
                <a:gd name="T1" fmla="*/ 0 h 1817"/>
                <a:gd name="T2" fmla="*/ 0 w 1812"/>
                <a:gd name="T3" fmla="*/ 2147483647 h 1817"/>
                <a:gd name="T4" fmla="*/ 0 w 1812"/>
                <a:gd name="T5" fmla="*/ 2147483647 h 1817"/>
                <a:gd name="T6" fmla="*/ 2147483647 w 1812"/>
                <a:gd name="T7" fmla="*/ 2147483647 h 1817"/>
                <a:gd name="T8" fmla="*/ 2147483647 w 1812"/>
                <a:gd name="T9" fmla="*/ 0 h 18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6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2147483647 w 1850"/>
                <a:gd name="T1" fmla="*/ 0 h 1851"/>
                <a:gd name="T2" fmla="*/ 0 w 1850"/>
                <a:gd name="T3" fmla="*/ 2147483647 h 1851"/>
                <a:gd name="T4" fmla="*/ 0 w 1850"/>
                <a:gd name="T5" fmla="*/ 2147483647 h 1851"/>
                <a:gd name="T6" fmla="*/ 2147483647 w 1850"/>
                <a:gd name="T7" fmla="*/ 0 h 1851"/>
                <a:gd name="T8" fmla="*/ 2147483647 w 1850"/>
                <a:gd name="T9" fmla="*/ 0 h 18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7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2147483647 w 1889"/>
                <a:gd name="T1" fmla="*/ 0 h 1889"/>
                <a:gd name="T2" fmla="*/ 0 w 1889"/>
                <a:gd name="T3" fmla="*/ 2147483647 h 1889"/>
                <a:gd name="T4" fmla="*/ 0 w 1889"/>
                <a:gd name="T5" fmla="*/ 2147483647 h 1889"/>
                <a:gd name="T6" fmla="*/ 2147483647 w 1889"/>
                <a:gd name="T7" fmla="*/ 0 h 1889"/>
                <a:gd name="T8" fmla="*/ 2147483647 w 1889"/>
                <a:gd name="T9" fmla="*/ 0 h 18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8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2147483647 w 1928"/>
                <a:gd name="T1" fmla="*/ 0 h 1928"/>
                <a:gd name="T2" fmla="*/ 0 w 1928"/>
                <a:gd name="T3" fmla="*/ 2147483647 h 1928"/>
                <a:gd name="T4" fmla="*/ 0 w 1928"/>
                <a:gd name="T5" fmla="*/ 2147483647 h 1928"/>
                <a:gd name="T6" fmla="*/ 2147483647 w 1928"/>
                <a:gd name="T7" fmla="*/ 2147483647 h 1928"/>
                <a:gd name="T8" fmla="*/ 2147483647 w 1928"/>
                <a:gd name="T9" fmla="*/ 0 h 1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9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2147483647 w 1967"/>
                <a:gd name="T1" fmla="*/ 0 h 1961"/>
                <a:gd name="T2" fmla="*/ 0 w 1967"/>
                <a:gd name="T3" fmla="*/ 2147483647 h 1961"/>
                <a:gd name="T4" fmla="*/ 0 w 1967"/>
                <a:gd name="T5" fmla="*/ 2147483647 h 1961"/>
                <a:gd name="T6" fmla="*/ 2147483647 w 1967"/>
                <a:gd name="T7" fmla="*/ 0 h 1961"/>
                <a:gd name="T8" fmla="*/ 2147483647 w 1967"/>
                <a:gd name="T9" fmla="*/ 0 h 1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0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2147483647 w 2000"/>
                <a:gd name="T1" fmla="*/ 0 h 2000"/>
                <a:gd name="T2" fmla="*/ 0 w 2000"/>
                <a:gd name="T3" fmla="*/ 2147483647 h 2000"/>
                <a:gd name="T4" fmla="*/ 0 w 2000"/>
                <a:gd name="T5" fmla="*/ 2147483647 h 2000"/>
                <a:gd name="T6" fmla="*/ 2147483647 w 2000"/>
                <a:gd name="T7" fmla="*/ 0 h 2000"/>
                <a:gd name="T8" fmla="*/ 2147483647 w 2000"/>
                <a:gd name="T9" fmla="*/ 0 h 2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1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147483647 w 2084"/>
                <a:gd name="T1" fmla="*/ 2147483647 h 2056"/>
                <a:gd name="T2" fmla="*/ 2147483647 w 2084"/>
                <a:gd name="T3" fmla="*/ 0 h 2056"/>
                <a:gd name="T4" fmla="*/ 0 w 2084"/>
                <a:gd name="T5" fmla="*/ 2147483647 h 2056"/>
                <a:gd name="T6" fmla="*/ 0 w 2084"/>
                <a:gd name="T7" fmla="*/ 2147483647 h 2056"/>
                <a:gd name="T8" fmla="*/ 0 w 2084"/>
                <a:gd name="T9" fmla="*/ 2147483647 h 2056"/>
                <a:gd name="T10" fmla="*/ 0 w 2084"/>
                <a:gd name="T11" fmla="*/ 2147483647 h 2056"/>
                <a:gd name="T12" fmla="*/ 2147483647 w 2084"/>
                <a:gd name="T13" fmla="*/ 2147483647 h 2056"/>
                <a:gd name="T14" fmla="*/ 2147483647 w 2084"/>
                <a:gd name="T15" fmla="*/ 2147483647 h 2056"/>
                <a:gd name="T16" fmla="*/ 2147483647 w 2084"/>
                <a:gd name="T17" fmla="*/ 2147483647 h 20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2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2147483647 w 2095"/>
                <a:gd name="T1" fmla="*/ 2147483647 h 2051"/>
                <a:gd name="T2" fmla="*/ 2147483647 w 2095"/>
                <a:gd name="T3" fmla="*/ 0 h 2051"/>
                <a:gd name="T4" fmla="*/ 2147483647 w 2095"/>
                <a:gd name="T5" fmla="*/ 0 h 2051"/>
                <a:gd name="T6" fmla="*/ 0 w 2095"/>
                <a:gd name="T7" fmla="*/ 2147483647 h 2051"/>
                <a:gd name="T8" fmla="*/ 2147483647 w 2095"/>
                <a:gd name="T9" fmla="*/ 2147483647 h 20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3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2147483647 w 2095"/>
                <a:gd name="T1" fmla="*/ 2147483647 h 2051"/>
                <a:gd name="T2" fmla="*/ 2147483647 w 2095"/>
                <a:gd name="T3" fmla="*/ 0 h 2051"/>
                <a:gd name="T4" fmla="*/ 2147483647 w 2095"/>
                <a:gd name="T5" fmla="*/ 0 h 2051"/>
                <a:gd name="T6" fmla="*/ 0 w 2095"/>
                <a:gd name="T7" fmla="*/ 2147483647 h 2051"/>
                <a:gd name="T8" fmla="*/ 2147483647 w 2095"/>
                <a:gd name="T9" fmla="*/ 2147483647 h 20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4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2147483647 w 2089"/>
                <a:gd name="T1" fmla="*/ 2147483647 h 2051"/>
                <a:gd name="T2" fmla="*/ 2147483647 w 2089"/>
                <a:gd name="T3" fmla="*/ 2147483647 h 2051"/>
                <a:gd name="T4" fmla="*/ 2147483647 w 2089"/>
                <a:gd name="T5" fmla="*/ 0 h 2051"/>
                <a:gd name="T6" fmla="*/ 0 w 2089"/>
                <a:gd name="T7" fmla="*/ 2147483647 h 2051"/>
                <a:gd name="T8" fmla="*/ 2147483647 w 2089"/>
                <a:gd name="T9" fmla="*/ 2147483647 h 20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5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147483647 w 2083"/>
                <a:gd name="T1" fmla="*/ 0 h 2039"/>
                <a:gd name="T2" fmla="*/ 0 w 2083"/>
                <a:gd name="T3" fmla="*/ 2147483647 h 2039"/>
                <a:gd name="T4" fmla="*/ 2147483647 w 2083"/>
                <a:gd name="T5" fmla="*/ 2147483647 h 2039"/>
                <a:gd name="T6" fmla="*/ 2147483647 w 2083"/>
                <a:gd name="T7" fmla="*/ 0 h 2039"/>
                <a:gd name="T8" fmla="*/ 2147483647 w 2083"/>
                <a:gd name="T9" fmla="*/ 0 h 20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6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147483647 w 2078"/>
                <a:gd name="T1" fmla="*/ 0 h 2039"/>
                <a:gd name="T2" fmla="*/ 0 w 2078"/>
                <a:gd name="T3" fmla="*/ 2147483647 h 2039"/>
                <a:gd name="T4" fmla="*/ 2147483647 w 2078"/>
                <a:gd name="T5" fmla="*/ 2147483647 h 2039"/>
                <a:gd name="T6" fmla="*/ 2147483647 w 2078"/>
                <a:gd name="T7" fmla="*/ 0 h 2039"/>
                <a:gd name="T8" fmla="*/ 2147483647 w 2078"/>
                <a:gd name="T9" fmla="*/ 0 h 20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7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147483647 w 2078"/>
                <a:gd name="T1" fmla="*/ 0 h 2039"/>
                <a:gd name="T2" fmla="*/ 0 w 2078"/>
                <a:gd name="T3" fmla="*/ 2147483647 h 2039"/>
                <a:gd name="T4" fmla="*/ 2147483647 w 2078"/>
                <a:gd name="T5" fmla="*/ 2147483647 h 2039"/>
                <a:gd name="T6" fmla="*/ 2147483647 w 2078"/>
                <a:gd name="T7" fmla="*/ 0 h 2039"/>
                <a:gd name="T8" fmla="*/ 2147483647 w 2078"/>
                <a:gd name="T9" fmla="*/ 0 h 20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8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147483647 h 2034"/>
                <a:gd name="T2" fmla="*/ 2147483647 w 2073"/>
                <a:gd name="T3" fmla="*/ 2147483647 h 2034"/>
                <a:gd name="T4" fmla="*/ 2147483647 w 2073"/>
                <a:gd name="T5" fmla="*/ 2147483647 h 2034"/>
                <a:gd name="T6" fmla="*/ 2147483647 w 2073"/>
                <a:gd name="T7" fmla="*/ 0 h 2034"/>
                <a:gd name="T8" fmla="*/ 0 w 2073"/>
                <a:gd name="T9" fmla="*/ 2147483647 h 20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9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2147483647 w 2072"/>
                <a:gd name="T1" fmla="*/ 2147483647 h 2028"/>
                <a:gd name="T2" fmla="*/ 2147483647 w 2072"/>
                <a:gd name="T3" fmla="*/ 0 h 2028"/>
                <a:gd name="T4" fmla="*/ 2147483647 w 2072"/>
                <a:gd name="T5" fmla="*/ 0 h 2028"/>
                <a:gd name="T6" fmla="*/ 0 w 2072"/>
                <a:gd name="T7" fmla="*/ 2147483647 h 2028"/>
                <a:gd name="T8" fmla="*/ 2147483647 w 2072"/>
                <a:gd name="T9" fmla="*/ 2147483647 h 20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50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147483647 w 2634"/>
                <a:gd name="T1" fmla="*/ 0 h 2028"/>
                <a:gd name="T2" fmla="*/ 0 w 2634"/>
                <a:gd name="T3" fmla="*/ 2147483647 h 2028"/>
                <a:gd name="T4" fmla="*/ 2147483647 w 2634"/>
                <a:gd name="T5" fmla="*/ 2147483647 h 2028"/>
                <a:gd name="T6" fmla="*/ 2147483647 w 2634"/>
                <a:gd name="T7" fmla="*/ 2147483647 h 2028"/>
                <a:gd name="T8" fmla="*/ 2147483647 w 2634"/>
                <a:gd name="T9" fmla="*/ 0 h 20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51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52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2147483647 w 50"/>
                <a:gd name="T1" fmla="*/ 2147483647 h 439"/>
                <a:gd name="T2" fmla="*/ 0 w 50"/>
                <a:gd name="T3" fmla="*/ 2147483647 h 439"/>
                <a:gd name="T4" fmla="*/ 0 w 50"/>
                <a:gd name="T5" fmla="*/ 2147483647 h 439"/>
                <a:gd name="T6" fmla="*/ 2147483647 w 50"/>
                <a:gd name="T7" fmla="*/ 0 h 439"/>
                <a:gd name="T8" fmla="*/ 2147483647 w 50"/>
                <a:gd name="T9" fmla="*/ 2147483647 h 4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53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2147483647 w 539"/>
                <a:gd name="T1" fmla="*/ 2147483647 h 255"/>
                <a:gd name="T2" fmla="*/ 0 w 539"/>
                <a:gd name="T3" fmla="*/ 2147483647 h 255"/>
                <a:gd name="T4" fmla="*/ 0 w 539"/>
                <a:gd name="T5" fmla="*/ 2147483647 h 255"/>
                <a:gd name="T6" fmla="*/ 2147483647 w 539"/>
                <a:gd name="T7" fmla="*/ 2147483647 h 255"/>
                <a:gd name="T8" fmla="*/ 2147483647 w 539"/>
                <a:gd name="T9" fmla="*/ 2147483647 h 255"/>
                <a:gd name="T10" fmla="*/ 2147483647 w 539"/>
                <a:gd name="T11" fmla="*/ 2147483647 h 255"/>
                <a:gd name="T12" fmla="*/ 2147483647 w 539"/>
                <a:gd name="T13" fmla="*/ 2147483647 h 255"/>
                <a:gd name="T14" fmla="*/ 2147483647 w 539"/>
                <a:gd name="T15" fmla="*/ 2147483647 h 255"/>
                <a:gd name="T16" fmla="*/ 2147483647 w 539"/>
                <a:gd name="T17" fmla="*/ 2147483647 h 255"/>
                <a:gd name="T18" fmla="*/ 2147483647 w 539"/>
                <a:gd name="T19" fmla="*/ 2147483647 h 255"/>
                <a:gd name="T20" fmla="*/ 2147483647 w 539"/>
                <a:gd name="T21" fmla="*/ 2147483647 h 255"/>
                <a:gd name="T22" fmla="*/ 2147483647 w 539"/>
                <a:gd name="T23" fmla="*/ 2147483647 h 255"/>
                <a:gd name="T24" fmla="*/ 2147483647 w 539"/>
                <a:gd name="T25" fmla="*/ 2147483647 h 255"/>
                <a:gd name="T26" fmla="*/ 2147483647 w 539"/>
                <a:gd name="T27" fmla="*/ 2147483647 h 255"/>
                <a:gd name="T28" fmla="*/ 2147483647 w 539"/>
                <a:gd name="T29" fmla="*/ 2147483647 h 255"/>
                <a:gd name="T30" fmla="*/ 2147483647 w 539"/>
                <a:gd name="T31" fmla="*/ 0 h 255"/>
                <a:gd name="T32" fmla="*/ 2147483647 w 539"/>
                <a:gd name="T33" fmla="*/ 2147483647 h 255"/>
                <a:gd name="T34" fmla="*/ 2147483647 w 539"/>
                <a:gd name="T35" fmla="*/ 2147483647 h 255"/>
                <a:gd name="T36" fmla="*/ 2147483647 w 539"/>
                <a:gd name="T37" fmla="*/ 2147483647 h 255"/>
                <a:gd name="T38" fmla="*/ 2147483647 w 539"/>
                <a:gd name="T39" fmla="*/ 2147483647 h 255"/>
                <a:gd name="T40" fmla="*/ 2147483647 w 539"/>
                <a:gd name="T41" fmla="*/ 2147483647 h 255"/>
                <a:gd name="T42" fmla="*/ 2147483647 w 539"/>
                <a:gd name="T43" fmla="*/ 2147483647 h 255"/>
                <a:gd name="T44" fmla="*/ 2147483647 w 539"/>
                <a:gd name="T45" fmla="*/ 2147483647 h 255"/>
                <a:gd name="T46" fmla="*/ 2147483647 w 539"/>
                <a:gd name="T47" fmla="*/ 2147483647 h 25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54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2147483647 w 2340"/>
                <a:gd name="T1" fmla="*/ 2147483647 h 178"/>
                <a:gd name="T2" fmla="*/ 2147483647 w 2340"/>
                <a:gd name="T3" fmla="*/ 2147483647 h 178"/>
                <a:gd name="T4" fmla="*/ 2147483647 w 2340"/>
                <a:gd name="T5" fmla="*/ 2147483647 h 178"/>
                <a:gd name="T6" fmla="*/ 2147483647 w 2340"/>
                <a:gd name="T7" fmla="*/ 2147483647 h 178"/>
                <a:gd name="T8" fmla="*/ 0 w 2340"/>
                <a:gd name="T9" fmla="*/ 2147483647 h 178"/>
                <a:gd name="T10" fmla="*/ 0 w 2340"/>
                <a:gd name="T11" fmla="*/ 2147483647 h 178"/>
                <a:gd name="T12" fmla="*/ 2147483647 w 2340"/>
                <a:gd name="T13" fmla="*/ 2147483647 h 178"/>
                <a:gd name="T14" fmla="*/ 2147483647 w 2340"/>
                <a:gd name="T15" fmla="*/ 2147483647 h 178"/>
                <a:gd name="T16" fmla="*/ 2147483647 w 2340"/>
                <a:gd name="T17" fmla="*/ 2147483647 h 178"/>
                <a:gd name="T18" fmla="*/ 2147483647 w 2340"/>
                <a:gd name="T19" fmla="*/ 2147483647 h 178"/>
                <a:gd name="T20" fmla="*/ 2147483647 w 2340"/>
                <a:gd name="T21" fmla="*/ 2147483647 h 178"/>
                <a:gd name="T22" fmla="*/ 2147483647 w 2340"/>
                <a:gd name="T23" fmla="*/ 2147483647 h 178"/>
                <a:gd name="T24" fmla="*/ 2147483647 w 2340"/>
                <a:gd name="T25" fmla="*/ 2147483647 h 178"/>
                <a:gd name="T26" fmla="*/ 2147483647 w 2340"/>
                <a:gd name="T27" fmla="*/ 2147483647 h 178"/>
                <a:gd name="T28" fmla="*/ 2147483647 w 2340"/>
                <a:gd name="T29" fmla="*/ 0 h 178"/>
                <a:gd name="T30" fmla="*/ 2147483647 w 2340"/>
                <a:gd name="T31" fmla="*/ 2147483647 h 178"/>
                <a:gd name="T32" fmla="*/ 2147483647 w 2340"/>
                <a:gd name="T33" fmla="*/ 2147483647 h 1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55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2147483647 w 2878"/>
                <a:gd name="T3" fmla="*/ 2147483647 h 1978"/>
                <a:gd name="T4" fmla="*/ 2147483647 w 2878"/>
                <a:gd name="T5" fmla="*/ 2147483647 h 1978"/>
                <a:gd name="T6" fmla="*/ 2147483647 w 2878"/>
                <a:gd name="T7" fmla="*/ 2147483647 h 1978"/>
                <a:gd name="T8" fmla="*/ 0 w 2878"/>
                <a:gd name="T9" fmla="*/ 0 h 19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56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147483647 w 22"/>
                <a:gd name="T1" fmla="*/ 0 h 573"/>
                <a:gd name="T2" fmla="*/ 0 w 22"/>
                <a:gd name="T3" fmla="*/ 0 h 573"/>
                <a:gd name="T4" fmla="*/ 0 w 22"/>
                <a:gd name="T5" fmla="*/ 2147483647 h 573"/>
                <a:gd name="T6" fmla="*/ 0 w 22"/>
                <a:gd name="T7" fmla="*/ 2147483647 h 573"/>
                <a:gd name="T8" fmla="*/ 2147483647 w 22"/>
                <a:gd name="T9" fmla="*/ 2147483647 h 573"/>
                <a:gd name="T10" fmla="*/ 2147483647 w 22"/>
                <a:gd name="T11" fmla="*/ 0 h 5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57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58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59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0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1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2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3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4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5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6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7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8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9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0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1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2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3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4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5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6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7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8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9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80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81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82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2147483647 w 22"/>
                <a:gd name="T1" fmla="*/ 0 h 861"/>
                <a:gd name="T2" fmla="*/ 0 w 22"/>
                <a:gd name="T3" fmla="*/ 2147483647 h 861"/>
                <a:gd name="T4" fmla="*/ 0 w 22"/>
                <a:gd name="T5" fmla="*/ 2147483647 h 861"/>
                <a:gd name="T6" fmla="*/ 0 w 22"/>
                <a:gd name="T7" fmla="*/ 2147483647 h 861"/>
                <a:gd name="T8" fmla="*/ 2147483647 w 22"/>
                <a:gd name="T9" fmla="*/ 2147483647 h 861"/>
                <a:gd name="T10" fmla="*/ 2147483647 w 22"/>
                <a:gd name="T11" fmla="*/ 0 h 8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83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2147483647 w 2840"/>
                <a:gd name="T3" fmla="*/ 2147483647 h 1934"/>
                <a:gd name="T4" fmla="*/ 2147483647 w 2840"/>
                <a:gd name="T5" fmla="*/ 2147483647 h 1934"/>
                <a:gd name="T6" fmla="*/ 2147483647 w 2840"/>
                <a:gd name="T7" fmla="*/ 2147483647 h 1934"/>
                <a:gd name="T8" fmla="*/ 0 w 2840"/>
                <a:gd name="T9" fmla="*/ 0 h 1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84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2147483647 w 1139"/>
                <a:gd name="T3" fmla="*/ 2147483647 h 1167"/>
                <a:gd name="T4" fmla="*/ 2147483647 w 1139"/>
                <a:gd name="T5" fmla="*/ 2147483647 h 1167"/>
                <a:gd name="T6" fmla="*/ 0 w 1139"/>
                <a:gd name="T7" fmla="*/ 0 h 11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85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2147483647 w 1200"/>
                <a:gd name="T1" fmla="*/ 0 h 1195"/>
                <a:gd name="T2" fmla="*/ 0 w 1200"/>
                <a:gd name="T3" fmla="*/ 2147483647 h 1195"/>
                <a:gd name="T4" fmla="*/ 0 w 1200"/>
                <a:gd name="T5" fmla="*/ 2147483647 h 1195"/>
                <a:gd name="T6" fmla="*/ 2147483647 w 1200"/>
                <a:gd name="T7" fmla="*/ 2147483647 h 1195"/>
                <a:gd name="T8" fmla="*/ 2147483647 w 1200"/>
                <a:gd name="T9" fmla="*/ 0 h 1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86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2147483647 w 1261"/>
                <a:gd name="T1" fmla="*/ 0 h 1250"/>
                <a:gd name="T2" fmla="*/ 0 w 1261"/>
                <a:gd name="T3" fmla="*/ 2147483647 h 1250"/>
                <a:gd name="T4" fmla="*/ 0 w 1261"/>
                <a:gd name="T5" fmla="*/ 2147483647 h 1250"/>
                <a:gd name="T6" fmla="*/ 2147483647 w 1261"/>
                <a:gd name="T7" fmla="*/ 0 h 1250"/>
                <a:gd name="T8" fmla="*/ 2147483647 w 1261"/>
                <a:gd name="T9" fmla="*/ 0 h 1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87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2147483647 w 1322"/>
                <a:gd name="T1" fmla="*/ 0 h 1316"/>
                <a:gd name="T2" fmla="*/ 0 w 1322"/>
                <a:gd name="T3" fmla="*/ 2147483647 h 1316"/>
                <a:gd name="T4" fmla="*/ 0 w 1322"/>
                <a:gd name="T5" fmla="*/ 2147483647 h 1316"/>
                <a:gd name="T6" fmla="*/ 2147483647 w 1322"/>
                <a:gd name="T7" fmla="*/ 0 h 1316"/>
                <a:gd name="T8" fmla="*/ 2147483647 w 1322"/>
                <a:gd name="T9" fmla="*/ 0 h 13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88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2147483647 w 1383"/>
                <a:gd name="T1" fmla="*/ 0 h 1378"/>
                <a:gd name="T2" fmla="*/ 0 w 1383"/>
                <a:gd name="T3" fmla="*/ 2147483647 h 1378"/>
                <a:gd name="T4" fmla="*/ 0 w 1383"/>
                <a:gd name="T5" fmla="*/ 2147483647 h 1378"/>
                <a:gd name="T6" fmla="*/ 2147483647 w 1383"/>
                <a:gd name="T7" fmla="*/ 2147483647 h 1378"/>
                <a:gd name="T8" fmla="*/ 2147483647 w 1383"/>
                <a:gd name="T9" fmla="*/ 0 h 13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89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2147483647 w 1444"/>
                <a:gd name="T1" fmla="*/ 0 h 1434"/>
                <a:gd name="T2" fmla="*/ 0 w 1444"/>
                <a:gd name="T3" fmla="*/ 2147483647 h 1434"/>
                <a:gd name="T4" fmla="*/ 0 w 1444"/>
                <a:gd name="T5" fmla="*/ 2147483647 h 1434"/>
                <a:gd name="T6" fmla="*/ 2147483647 w 1444"/>
                <a:gd name="T7" fmla="*/ 0 h 1434"/>
                <a:gd name="T8" fmla="*/ 2147483647 w 1444"/>
                <a:gd name="T9" fmla="*/ 0 h 14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90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2147483647 w 1506"/>
                <a:gd name="T1" fmla="*/ 0 h 1500"/>
                <a:gd name="T2" fmla="*/ 0 w 1506"/>
                <a:gd name="T3" fmla="*/ 2147483647 h 1500"/>
                <a:gd name="T4" fmla="*/ 0 w 1506"/>
                <a:gd name="T5" fmla="*/ 2147483647 h 1500"/>
                <a:gd name="T6" fmla="*/ 2147483647 w 1506"/>
                <a:gd name="T7" fmla="*/ 0 h 1500"/>
                <a:gd name="T8" fmla="*/ 2147483647 w 1506"/>
                <a:gd name="T9" fmla="*/ 0 h 1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91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2147483647 w 1567"/>
                <a:gd name="T1" fmla="*/ 0 h 1561"/>
                <a:gd name="T2" fmla="*/ 0 w 1567"/>
                <a:gd name="T3" fmla="*/ 2147483647 h 1561"/>
                <a:gd name="T4" fmla="*/ 0 w 1567"/>
                <a:gd name="T5" fmla="*/ 2147483647 h 1561"/>
                <a:gd name="T6" fmla="*/ 2147483647 w 1567"/>
                <a:gd name="T7" fmla="*/ 2147483647 h 1561"/>
                <a:gd name="T8" fmla="*/ 2147483647 w 1567"/>
                <a:gd name="T9" fmla="*/ 0 h 15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92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2147483647 w 1628"/>
                <a:gd name="T1" fmla="*/ 0 h 1617"/>
                <a:gd name="T2" fmla="*/ 0 w 1628"/>
                <a:gd name="T3" fmla="*/ 2147483647 h 1617"/>
                <a:gd name="T4" fmla="*/ 0 w 1628"/>
                <a:gd name="T5" fmla="*/ 2147483647 h 1617"/>
                <a:gd name="T6" fmla="*/ 2147483647 w 1628"/>
                <a:gd name="T7" fmla="*/ 0 h 1617"/>
                <a:gd name="T8" fmla="*/ 2147483647 w 1628"/>
                <a:gd name="T9" fmla="*/ 0 h 16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93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2147483647 w 1689"/>
                <a:gd name="T1" fmla="*/ 0 h 1683"/>
                <a:gd name="T2" fmla="*/ 0 w 1689"/>
                <a:gd name="T3" fmla="*/ 2147483647 h 1683"/>
                <a:gd name="T4" fmla="*/ 0 w 1689"/>
                <a:gd name="T5" fmla="*/ 2147483647 h 1683"/>
                <a:gd name="T6" fmla="*/ 2147483647 w 1689"/>
                <a:gd name="T7" fmla="*/ 2147483647 h 1683"/>
                <a:gd name="T8" fmla="*/ 2147483647 w 1689"/>
                <a:gd name="T9" fmla="*/ 0 h 16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94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2147483647 w 1750"/>
                <a:gd name="T1" fmla="*/ 0 h 1739"/>
                <a:gd name="T2" fmla="*/ 0 w 1750"/>
                <a:gd name="T3" fmla="*/ 2147483647 h 1739"/>
                <a:gd name="T4" fmla="*/ 0 w 1750"/>
                <a:gd name="T5" fmla="*/ 2147483647 h 1739"/>
                <a:gd name="T6" fmla="*/ 2147483647 w 1750"/>
                <a:gd name="T7" fmla="*/ 0 h 1739"/>
                <a:gd name="T8" fmla="*/ 2147483647 w 1750"/>
                <a:gd name="T9" fmla="*/ 0 h 17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95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2147483647 w 1811"/>
                <a:gd name="T1" fmla="*/ 0 h 1800"/>
                <a:gd name="T2" fmla="*/ 0 w 1811"/>
                <a:gd name="T3" fmla="*/ 2147483647 h 1800"/>
                <a:gd name="T4" fmla="*/ 0 w 1811"/>
                <a:gd name="T5" fmla="*/ 2147483647 h 1800"/>
                <a:gd name="T6" fmla="*/ 2147483647 w 1811"/>
                <a:gd name="T7" fmla="*/ 0 h 1800"/>
                <a:gd name="T8" fmla="*/ 2147483647 w 1811"/>
                <a:gd name="T9" fmla="*/ 0 h 1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96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2147483647 w 1872"/>
                <a:gd name="T1" fmla="*/ 0 h 1867"/>
                <a:gd name="T2" fmla="*/ 0 w 1872"/>
                <a:gd name="T3" fmla="*/ 2147483647 h 1867"/>
                <a:gd name="T4" fmla="*/ 0 w 1872"/>
                <a:gd name="T5" fmla="*/ 2147483647 h 1867"/>
                <a:gd name="T6" fmla="*/ 2147483647 w 1872"/>
                <a:gd name="T7" fmla="*/ 2147483647 h 1867"/>
                <a:gd name="T8" fmla="*/ 2147483647 w 1872"/>
                <a:gd name="T9" fmla="*/ 0 h 18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97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2147483647 w 1933"/>
                <a:gd name="T1" fmla="*/ 0 h 1867"/>
                <a:gd name="T2" fmla="*/ 2147483647 w 1933"/>
                <a:gd name="T3" fmla="*/ 0 h 1867"/>
                <a:gd name="T4" fmla="*/ 0 w 1933"/>
                <a:gd name="T5" fmla="*/ 2147483647 h 1867"/>
                <a:gd name="T6" fmla="*/ 0 w 1933"/>
                <a:gd name="T7" fmla="*/ 2147483647 h 1867"/>
                <a:gd name="T8" fmla="*/ 2147483647 w 1933"/>
                <a:gd name="T9" fmla="*/ 2147483647 h 1867"/>
                <a:gd name="T10" fmla="*/ 2147483647 w 1933"/>
                <a:gd name="T11" fmla="*/ 0 h 18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98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2147483647 w 1934"/>
                <a:gd name="T1" fmla="*/ 2147483647 h 1861"/>
                <a:gd name="T2" fmla="*/ 2147483647 w 1934"/>
                <a:gd name="T3" fmla="*/ 2147483647 h 1861"/>
                <a:gd name="T4" fmla="*/ 2147483647 w 1934"/>
                <a:gd name="T5" fmla="*/ 0 h 1861"/>
                <a:gd name="T6" fmla="*/ 0 w 1934"/>
                <a:gd name="T7" fmla="*/ 2147483647 h 1861"/>
                <a:gd name="T8" fmla="*/ 2147483647 w 1934"/>
                <a:gd name="T9" fmla="*/ 2147483647 h 18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99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2147483647 w 1933"/>
                <a:gd name="T1" fmla="*/ 2147483647 h 1856"/>
                <a:gd name="T2" fmla="*/ 2147483647 w 1933"/>
                <a:gd name="T3" fmla="*/ 0 h 1856"/>
                <a:gd name="T4" fmla="*/ 2147483647 w 1933"/>
                <a:gd name="T5" fmla="*/ 0 h 1856"/>
                <a:gd name="T6" fmla="*/ 0 w 1933"/>
                <a:gd name="T7" fmla="*/ 2147483647 h 1856"/>
                <a:gd name="T8" fmla="*/ 2147483647 w 1933"/>
                <a:gd name="T9" fmla="*/ 2147483647 h 1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00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2147483647 w 1933"/>
                <a:gd name="T1" fmla="*/ 2147483647 h 1856"/>
                <a:gd name="T2" fmla="*/ 2147483647 w 1933"/>
                <a:gd name="T3" fmla="*/ 0 h 1856"/>
                <a:gd name="T4" fmla="*/ 2147483647 w 1933"/>
                <a:gd name="T5" fmla="*/ 0 h 1856"/>
                <a:gd name="T6" fmla="*/ 0 w 1933"/>
                <a:gd name="T7" fmla="*/ 2147483647 h 1856"/>
                <a:gd name="T8" fmla="*/ 2147483647 w 1933"/>
                <a:gd name="T9" fmla="*/ 2147483647 h 1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01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2147483647 w 1929"/>
                <a:gd name="T1" fmla="*/ 2147483647 h 1851"/>
                <a:gd name="T2" fmla="*/ 2147483647 w 1929"/>
                <a:gd name="T3" fmla="*/ 2147483647 h 1851"/>
                <a:gd name="T4" fmla="*/ 2147483647 w 1929"/>
                <a:gd name="T5" fmla="*/ 0 h 1851"/>
                <a:gd name="T6" fmla="*/ 0 w 1929"/>
                <a:gd name="T7" fmla="*/ 2147483647 h 1851"/>
                <a:gd name="T8" fmla="*/ 2147483647 w 1929"/>
                <a:gd name="T9" fmla="*/ 2147483647 h 18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02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2147483647 w 1923"/>
                <a:gd name="T1" fmla="*/ 2147483647 h 1845"/>
                <a:gd name="T2" fmla="*/ 2147483647 w 1923"/>
                <a:gd name="T3" fmla="*/ 0 h 1845"/>
                <a:gd name="T4" fmla="*/ 2147483647 w 1923"/>
                <a:gd name="T5" fmla="*/ 0 h 1845"/>
                <a:gd name="T6" fmla="*/ 0 w 1923"/>
                <a:gd name="T7" fmla="*/ 2147483647 h 1845"/>
                <a:gd name="T8" fmla="*/ 2147483647 w 1923"/>
                <a:gd name="T9" fmla="*/ 2147483647 h 18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03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2147483647 w 1917"/>
                <a:gd name="T1" fmla="*/ 2147483647 h 1839"/>
                <a:gd name="T2" fmla="*/ 2147483647 w 1917"/>
                <a:gd name="T3" fmla="*/ 0 h 1839"/>
                <a:gd name="T4" fmla="*/ 2147483647 w 1917"/>
                <a:gd name="T5" fmla="*/ 0 h 1839"/>
                <a:gd name="T6" fmla="*/ 0 w 1917"/>
                <a:gd name="T7" fmla="*/ 2147483647 h 1839"/>
                <a:gd name="T8" fmla="*/ 2147483647 w 1917"/>
                <a:gd name="T9" fmla="*/ 2147483647 h 18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04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2147483647 w 1912"/>
                <a:gd name="T1" fmla="*/ 2147483647 h 1839"/>
                <a:gd name="T2" fmla="*/ 2147483647 w 1912"/>
                <a:gd name="T3" fmla="*/ 2147483647 h 1839"/>
                <a:gd name="T4" fmla="*/ 2147483647 w 1912"/>
                <a:gd name="T5" fmla="*/ 0 h 1839"/>
                <a:gd name="T6" fmla="*/ 0 w 1912"/>
                <a:gd name="T7" fmla="*/ 2147483647 h 1839"/>
                <a:gd name="T8" fmla="*/ 2147483647 w 1912"/>
                <a:gd name="T9" fmla="*/ 2147483647 h 18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05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2147483647 w 1973"/>
                <a:gd name="T1" fmla="*/ 2147483647 h 1828"/>
                <a:gd name="T2" fmla="*/ 2147483647 w 1973"/>
                <a:gd name="T3" fmla="*/ 2147483647 h 1828"/>
                <a:gd name="T4" fmla="*/ 2147483647 w 1973"/>
                <a:gd name="T5" fmla="*/ 0 h 1828"/>
                <a:gd name="T6" fmla="*/ 0 w 1973"/>
                <a:gd name="T7" fmla="*/ 2147483647 h 1828"/>
                <a:gd name="T8" fmla="*/ 2147483647 w 1973"/>
                <a:gd name="T9" fmla="*/ 2147483647 h 18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06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2147483647 w 1901"/>
                <a:gd name="T1" fmla="*/ 2147483647 h 1822"/>
                <a:gd name="T2" fmla="*/ 2147483647 w 1901"/>
                <a:gd name="T3" fmla="*/ 0 h 1822"/>
                <a:gd name="T4" fmla="*/ 2147483647 w 1901"/>
                <a:gd name="T5" fmla="*/ 0 h 1822"/>
                <a:gd name="T6" fmla="*/ 0 w 1901"/>
                <a:gd name="T7" fmla="*/ 2147483647 h 1822"/>
                <a:gd name="T8" fmla="*/ 2147483647 w 1901"/>
                <a:gd name="T9" fmla="*/ 2147483647 h 18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07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2147483647 w 1894"/>
                <a:gd name="T1" fmla="*/ 2147483647 h 1817"/>
                <a:gd name="T2" fmla="*/ 2147483647 w 1894"/>
                <a:gd name="T3" fmla="*/ 0 h 1817"/>
                <a:gd name="T4" fmla="*/ 2147483647 w 1894"/>
                <a:gd name="T5" fmla="*/ 0 h 1817"/>
                <a:gd name="T6" fmla="*/ 0 w 1894"/>
                <a:gd name="T7" fmla="*/ 2147483647 h 1817"/>
                <a:gd name="T8" fmla="*/ 2147483647 w 1894"/>
                <a:gd name="T9" fmla="*/ 2147483647 h 18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08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2147483647 w 1895"/>
                <a:gd name="T1" fmla="*/ 2147483647 h 1817"/>
                <a:gd name="T2" fmla="*/ 2147483647 w 1895"/>
                <a:gd name="T3" fmla="*/ 2147483647 h 1817"/>
                <a:gd name="T4" fmla="*/ 2147483647 w 1895"/>
                <a:gd name="T5" fmla="*/ 0 h 1817"/>
                <a:gd name="T6" fmla="*/ 0 w 1895"/>
                <a:gd name="T7" fmla="*/ 2147483647 h 1817"/>
                <a:gd name="T8" fmla="*/ 2147483647 w 1895"/>
                <a:gd name="T9" fmla="*/ 2147483647 h 18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09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2147483647 w 1889"/>
                <a:gd name="T1" fmla="*/ 0 h 1805"/>
                <a:gd name="T2" fmla="*/ 0 w 1889"/>
                <a:gd name="T3" fmla="*/ 2147483647 h 1805"/>
                <a:gd name="T4" fmla="*/ 2147483647 w 1889"/>
                <a:gd name="T5" fmla="*/ 2147483647 h 1805"/>
                <a:gd name="T6" fmla="*/ 2147483647 w 1889"/>
                <a:gd name="T7" fmla="*/ 0 h 1805"/>
                <a:gd name="T8" fmla="*/ 2147483647 w 1889"/>
                <a:gd name="T9" fmla="*/ 0 h 18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10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2147483647 w 1884"/>
                <a:gd name="T1" fmla="*/ 0 h 1805"/>
                <a:gd name="T2" fmla="*/ 0 w 1884"/>
                <a:gd name="T3" fmla="*/ 2147483647 h 1805"/>
                <a:gd name="T4" fmla="*/ 2147483647 w 1884"/>
                <a:gd name="T5" fmla="*/ 2147483647 h 1805"/>
                <a:gd name="T6" fmla="*/ 2147483647 w 1884"/>
                <a:gd name="T7" fmla="*/ 2147483647 h 1805"/>
                <a:gd name="T8" fmla="*/ 2147483647 w 1884"/>
                <a:gd name="T9" fmla="*/ 0 h 18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11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2147483647 w 1823"/>
                <a:gd name="T1" fmla="*/ 0 h 1795"/>
                <a:gd name="T2" fmla="*/ 2147483647 w 1823"/>
                <a:gd name="T3" fmla="*/ 0 h 1795"/>
                <a:gd name="T4" fmla="*/ 0 w 1823"/>
                <a:gd name="T5" fmla="*/ 2147483647 h 1795"/>
                <a:gd name="T6" fmla="*/ 2147483647 w 1823"/>
                <a:gd name="T7" fmla="*/ 2147483647 h 1795"/>
                <a:gd name="T8" fmla="*/ 2147483647 w 1823"/>
                <a:gd name="T9" fmla="*/ 2147483647 h 1795"/>
                <a:gd name="T10" fmla="*/ 2147483647 w 1823"/>
                <a:gd name="T11" fmla="*/ 0 h 17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12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2147483647 w 1750"/>
                <a:gd name="T1" fmla="*/ 0 h 1739"/>
                <a:gd name="T2" fmla="*/ 0 w 1750"/>
                <a:gd name="T3" fmla="*/ 2147483647 h 1739"/>
                <a:gd name="T4" fmla="*/ 2147483647 w 1750"/>
                <a:gd name="T5" fmla="*/ 2147483647 h 1739"/>
                <a:gd name="T6" fmla="*/ 2147483647 w 1750"/>
                <a:gd name="T7" fmla="*/ 2147483647 h 1739"/>
                <a:gd name="T8" fmla="*/ 2147483647 w 1750"/>
                <a:gd name="T9" fmla="*/ 0 h 17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13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2147483647 w 1684"/>
                <a:gd name="T1" fmla="*/ 0 h 1673"/>
                <a:gd name="T2" fmla="*/ 0 w 1684"/>
                <a:gd name="T3" fmla="*/ 2147483647 h 1673"/>
                <a:gd name="T4" fmla="*/ 2147483647 w 1684"/>
                <a:gd name="T5" fmla="*/ 2147483647 h 1673"/>
                <a:gd name="T6" fmla="*/ 2147483647 w 1684"/>
                <a:gd name="T7" fmla="*/ 2147483647 h 1673"/>
                <a:gd name="T8" fmla="*/ 2147483647 w 1684"/>
                <a:gd name="T9" fmla="*/ 0 h 16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14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2147483647 w 1611"/>
                <a:gd name="T1" fmla="*/ 0 h 1600"/>
                <a:gd name="T2" fmla="*/ 0 w 1611"/>
                <a:gd name="T3" fmla="*/ 2147483647 h 1600"/>
                <a:gd name="T4" fmla="*/ 2147483647 w 1611"/>
                <a:gd name="T5" fmla="*/ 2147483647 h 1600"/>
                <a:gd name="T6" fmla="*/ 2147483647 w 1611"/>
                <a:gd name="T7" fmla="*/ 2147483647 h 1600"/>
                <a:gd name="T8" fmla="*/ 2147483647 w 1611"/>
                <a:gd name="T9" fmla="*/ 0 h 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15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2147483647 w 1545"/>
                <a:gd name="T1" fmla="*/ 0 h 1533"/>
                <a:gd name="T2" fmla="*/ 0 w 1545"/>
                <a:gd name="T3" fmla="*/ 2147483647 h 1533"/>
                <a:gd name="T4" fmla="*/ 2147483647 w 1545"/>
                <a:gd name="T5" fmla="*/ 2147483647 h 1533"/>
                <a:gd name="T6" fmla="*/ 2147483647 w 1545"/>
                <a:gd name="T7" fmla="*/ 2147483647 h 1533"/>
                <a:gd name="T8" fmla="*/ 2147483647 w 1545"/>
                <a:gd name="T9" fmla="*/ 0 h 15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16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2147483647 w 1472"/>
                <a:gd name="T1" fmla="*/ 0 h 1462"/>
                <a:gd name="T2" fmla="*/ 0 w 1472"/>
                <a:gd name="T3" fmla="*/ 2147483647 h 1462"/>
                <a:gd name="T4" fmla="*/ 2147483647 w 1472"/>
                <a:gd name="T5" fmla="*/ 2147483647 h 1462"/>
                <a:gd name="T6" fmla="*/ 2147483647 w 1472"/>
                <a:gd name="T7" fmla="*/ 2147483647 h 1462"/>
                <a:gd name="T8" fmla="*/ 2147483647 w 1472"/>
                <a:gd name="T9" fmla="*/ 0 h 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17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2147483647 w 1406"/>
                <a:gd name="T1" fmla="*/ 0 h 1395"/>
                <a:gd name="T2" fmla="*/ 0 w 1406"/>
                <a:gd name="T3" fmla="*/ 2147483647 h 1395"/>
                <a:gd name="T4" fmla="*/ 2147483647 w 1406"/>
                <a:gd name="T5" fmla="*/ 2147483647 h 1395"/>
                <a:gd name="T6" fmla="*/ 2147483647 w 1406"/>
                <a:gd name="T7" fmla="*/ 2147483647 h 1395"/>
                <a:gd name="T8" fmla="*/ 2147483647 w 1406"/>
                <a:gd name="T9" fmla="*/ 0 h 13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18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2147483647 w 1334"/>
                <a:gd name="T1" fmla="*/ 0 h 1322"/>
                <a:gd name="T2" fmla="*/ 0 w 1334"/>
                <a:gd name="T3" fmla="*/ 2147483647 h 1322"/>
                <a:gd name="T4" fmla="*/ 2147483647 w 1334"/>
                <a:gd name="T5" fmla="*/ 2147483647 h 1322"/>
                <a:gd name="T6" fmla="*/ 2147483647 w 1334"/>
                <a:gd name="T7" fmla="*/ 2147483647 h 1322"/>
                <a:gd name="T8" fmla="*/ 2147483647 w 1334"/>
                <a:gd name="T9" fmla="*/ 0 h 1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19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2147483647 w 1267"/>
                <a:gd name="T1" fmla="*/ 0 h 1256"/>
                <a:gd name="T2" fmla="*/ 0 w 1267"/>
                <a:gd name="T3" fmla="*/ 2147483647 h 1256"/>
                <a:gd name="T4" fmla="*/ 2147483647 w 1267"/>
                <a:gd name="T5" fmla="*/ 2147483647 h 1256"/>
                <a:gd name="T6" fmla="*/ 2147483647 w 1267"/>
                <a:gd name="T7" fmla="*/ 2147483647 h 1256"/>
                <a:gd name="T8" fmla="*/ 2147483647 w 1267"/>
                <a:gd name="T9" fmla="*/ 0 h 1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20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2147483647 w 1195"/>
                <a:gd name="T1" fmla="*/ 0 h 1189"/>
                <a:gd name="T2" fmla="*/ 0 w 1195"/>
                <a:gd name="T3" fmla="*/ 2147483647 h 1189"/>
                <a:gd name="T4" fmla="*/ 2147483647 w 1195"/>
                <a:gd name="T5" fmla="*/ 2147483647 h 1189"/>
                <a:gd name="T6" fmla="*/ 2147483647 w 1195"/>
                <a:gd name="T7" fmla="*/ 2147483647 h 1189"/>
                <a:gd name="T8" fmla="*/ 2147483647 w 1195"/>
                <a:gd name="T9" fmla="*/ 0 h 1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21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2147483647 w 1122"/>
                <a:gd name="T1" fmla="*/ 0 h 1117"/>
                <a:gd name="T2" fmla="*/ 0 w 1122"/>
                <a:gd name="T3" fmla="*/ 2147483647 h 1117"/>
                <a:gd name="T4" fmla="*/ 2147483647 w 1122"/>
                <a:gd name="T5" fmla="*/ 2147483647 h 1117"/>
                <a:gd name="T6" fmla="*/ 2147483647 w 1122"/>
                <a:gd name="T7" fmla="*/ 2147483647 h 1117"/>
                <a:gd name="T8" fmla="*/ 2147483647 w 1122"/>
                <a:gd name="T9" fmla="*/ 0 h 1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22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2147483647 w 1056"/>
                <a:gd name="T1" fmla="*/ 0 h 1051"/>
                <a:gd name="T2" fmla="*/ 0 w 1056"/>
                <a:gd name="T3" fmla="*/ 2147483647 h 1051"/>
                <a:gd name="T4" fmla="*/ 2147483647 w 1056"/>
                <a:gd name="T5" fmla="*/ 2147483647 h 1051"/>
                <a:gd name="T6" fmla="*/ 2147483647 w 1056"/>
                <a:gd name="T7" fmla="*/ 2147483647 h 1051"/>
                <a:gd name="T8" fmla="*/ 2147483647 w 1056"/>
                <a:gd name="T9" fmla="*/ 0 h 10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23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2147483647 w 983"/>
                <a:gd name="T1" fmla="*/ 0 h 978"/>
                <a:gd name="T2" fmla="*/ 0 w 983"/>
                <a:gd name="T3" fmla="*/ 2147483647 h 978"/>
                <a:gd name="T4" fmla="*/ 2147483647 w 983"/>
                <a:gd name="T5" fmla="*/ 2147483647 h 978"/>
                <a:gd name="T6" fmla="*/ 2147483647 w 983"/>
                <a:gd name="T7" fmla="*/ 2147483647 h 978"/>
                <a:gd name="T8" fmla="*/ 2147483647 w 983"/>
                <a:gd name="T9" fmla="*/ 0 h 9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24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2147483647 w 917"/>
                <a:gd name="T1" fmla="*/ 0 h 911"/>
                <a:gd name="T2" fmla="*/ 0 w 917"/>
                <a:gd name="T3" fmla="*/ 2147483647 h 911"/>
                <a:gd name="T4" fmla="*/ 2147483647 w 917"/>
                <a:gd name="T5" fmla="*/ 2147483647 h 911"/>
                <a:gd name="T6" fmla="*/ 2147483647 w 917"/>
                <a:gd name="T7" fmla="*/ 2147483647 h 911"/>
                <a:gd name="T8" fmla="*/ 2147483647 w 917"/>
                <a:gd name="T9" fmla="*/ 0 h 9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25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2147483647 w 845"/>
                <a:gd name="T1" fmla="*/ 0 h 839"/>
                <a:gd name="T2" fmla="*/ 0 w 845"/>
                <a:gd name="T3" fmla="*/ 2147483647 h 839"/>
                <a:gd name="T4" fmla="*/ 2147483647 w 845"/>
                <a:gd name="T5" fmla="*/ 2147483647 h 839"/>
                <a:gd name="T6" fmla="*/ 2147483647 w 845"/>
                <a:gd name="T7" fmla="*/ 2147483647 h 839"/>
                <a:gd name="T8" fmla="*/ 2147483647 w 845"/>
                <a:gd name="T9" fmla="*/ 0 h 8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26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2147483647 w 784"/>
                <a:gd name="T1" fmla="*/ 0 h 772"/>
                <a:gd name="T2" fmla="*/ 0 w 784"/>
                <a:gd name="T3" fmla="*/ 2147483647 h 772"/>
                <a:gd name="T4" fmla="*/ 2147483647 w 784"/>
                <a:gd name="T5" fmla="*/ 2147483647 h 772"/>
                <a:gd name="T6" fmla="*/ 2147483647 w 784"/>
                <a:gd name="T7" fmla="*/ 0 h 7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27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2147483647 h 1789"/>
                <a:gd name="T4" fmla="*/ 2147483647 w 2728"/>
                <a:gd name="T5" fmla="*/ 2147483647 h 1789"/>
                <a:gd name="T6" fmla="*/ 2147483647 w 2728"/>
                <a:gd name="T7" fmla="*/ 2147483647 h 1789"/>
                <a:gd name="T8" fmla="*/ 0 w 2728"/>
                <a:gd name="T9" fmla="*/ 0 h 17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28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147483647 w 2728"/>
                <a:gd name="T1" fmla="*/ 0 h 1705"/>
                <a:gd name="T2" fmla="*/ 2147483647 w 2728"/>
                <a:gd name="T3" fmla="*/ 0 h 1705"/>
                <a:gd name="T4" fmla="*/ 2147483647 w 2728"/>
                <a:gd name="T5" fmla="*/ 2147483647 h 1705"/>
                <a:gd name="T6" fmla="*/ 0 w 2728"/>
                <a:gd name="T7" fmla="*/ 2147483647 h 1705"/>
                <a:gd name="T8" fmla="*/ 0 w 2728"/>
                <a:gd name="T9" fmla="*/ 2147483647 h 1705"/>
                <a:gd name="T10" fmla="*/ 2147483647 w 2728"/>
                <a:gd name="T11" fmla="*/ 2147483647 h 1705"/>
                <a:gd name="T12" fmla="*/ 2147483647 w 2728"/>
                <a:gd name="T13" fmla="*/ 0 h 17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29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2147483647 w 489"/>
                <a:gd name="T1" fmla="*/ 2147483647 h 189"/>
                <a:gd name="T2" fmla="*/ 2147483647 w 489"/>
                <a:gd name="T3" fmla="*/ 0 h 189"/>
                <a:gd name="T4" fmla="*/ 2147483647 w 489"/>
                <a:gd name="T5" fmla="*/ 2147483647 h 189"/>
                <a:gd name="T6" fmla="*/ 2147483647 w 489"/>
                <a:gd name="T7" fmla="*/ 2147483647 h 189"/>
                <a:gd name="T8" fmla="*/ 2147483647 w 489"/>
                <a:gd name="T9" fmla="*/ 2147483647 h 189"/>
                <a:gd name="T10" fmla="*/ 2147483647 w 489"/>
                <a:gd name="T11" fmla="*/ 2147483647 h 189"/>
                <a:gd name="T12" fmla="*/ 2147483647 w 489"/>
                <a:gd name="T13" fmla="*/ 2147483647 h 189"/>
                <a:gd name="T14" fmla="*/ 2147483647 w 489"/>
                <a:gd name="T15" fmla="*/ 2147483647 h 189"/>
                <a:gd name="T16" fmla="*/ 2147483647 w 489"/>
                <a:gd name="T17" fmla="*/ 2147483647 h 189"/>
                <a:gd name="T18" fmla="*/ 2147483647 w 489"/>
                <a:gd name="T19" fmla="*/ 2147483647 h 189"/>
                <a:gd name="T20" fmla="*/ 2147483647 w 489"/>
                <a:gd name="T21" fmla="*/ 2147483647 h 189"/>
                <a:gd name="T22" fmla="*/ 2147483647 w 489"/>
                <a:gd name="T23" fmla="*/ 2147483647 h 189"/>
                <a:gd name="T24" fmla="*/ 2147483647 w 489"/>
                <a:gd name="T25" fmla="*/ 2147483647 h 189"/>
                <a:gd name="T26" fmla="*/ 2147483647 w 489"/>
                <a:gd name="T27" fmla="*/ 2147483647 h 189"/>
                <a:gd name="T28" fmla="*/ 2147483647 w 489"/>
                <a:gd name="T29" fmla="*/ 2147483647 h 189"/>
                <a:gd name="T30" fmla="*/ 0 w 489"/>
                <a:gd name="T31" fmla="*/ 2147483647 h 189"/>
                <a:gd name="T32" fmla="*/ 0 w 489"/>
                <a:gd name="T33" fmla="*/ 2147483647 h 189"/>
                <a:gd name="T34" fmla="*/ 0 w 489"/>
                <a:gd name="T35" fmla="*/ 2147483647 h 189"/>
                <a:gd name="T36" fmla="*/ 2147483647 w 489"/>
                <a:gd name="T37" fmla="*/ 2147483647 h 189"/>
                <a:gd name="T38" fmla="*/ 2147483647 w 489"/>
                <a:gd name="T39" fmla="*/ 2147483647 h 189"/>
                <a:gd name="T40" fmla="*/ 2147483647 w 489"/>
                <a:gd name="T41" fmla="*/ 2147483647 h 189"/>
                <a:gd name="T42" fmla="*/ 2147483647 w 489"/>
                <a:gd name="T43" fmla="*/ 2147483647 h 189"/>
                <a:gd name="T44" fmla="*/ 2147483647 w 489"/>
                <a:gd name="T45" fmla="*/ 2147483647 h 189"/>
                <a:gd name="T46" fmla="*/ 2147483647 w 489"/>
                <a:gd name="T47" fmla="*/ 2147483647 h 189"/>
                <a:gd name="T48" fmla="*/ 2147483647 w 489"/>
                <a:gd name="T49" fmla="*/ 2147483647 h 189"/>
                <a:gd name="T50" fmla="*/ 2147483647 w 489"/>
                <a:gd name="T51" fmla="*/ 2147483647 h 189"/>
                <a:gd name="T52" fmla="*/ 2147483647 w 489"/>
                <a:gd name="T53" fmla="*/ 2147483647 h 189"/>
                <a:gd name="T54" fmla="*/ 2147483647 w 489"/>
                <a:gd name="T55" fmla="*/ 2147483647 h 189"/>
                <a:gd name="T56" fmla="*/ 2147483647 w 489"/>
                <a:gd name="T57" fmla="*/ 2147483647 h 189"/>
                <a:gd name="T58" fmla="*/ 2147483647 w 489"/>
                <a:gd name="T59" fmla="*/ 2147483647 h 189"/>
                <a:gd name="T60" fmla="*/ 2147483647 w 489"/>
                <a:gd name="T61" fmla="*/ 2147483647 h 189"/>
                <a:gd name="T62" fmla="*/ 2147483647 w 489"/>
                <a:gd name="T63" fmla="*/ 2147483647 h 189"/>
                <a:gd name="T64" fmla="*/ 2147483647 w 489"/>
                <a:gd name="T65" fmla="*/ 2147483647 h 18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30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147483647 w 2306"/>
                <a:gd name="T1" fmla="*/ 2147483647 h 128"/>
                <a:gd name="T2" fmla="*/ 2147483647 w 2306"/>
                <a:gd name="T3" fmla="*/ 2147483647 h 128"/>
                <a:gd name="T4" fmla="*/ 0 w 2306"/>
                <a:gd name="T5" fmla="*/ 2147483647 h 128"/>
                <a:gd name="T6" fmla="*/ 0 w 2306"/>
                <a:gd name="T7" fmla="*/ 2147483647 h 128"/>
                <a:gd name="T8" fmla="*/ 2147483647 w 2306"/>
                <a:gd name="T9" fmla="*/ 2147483647 h 128"/>
                <a:gd name="T10" fmla="*/ 2147483647 w 2306"/>
                <a:gd name="T11" fmla="*/ 2147483647 h 128"/>
                <a:gd name="T12" fmla="*/ 2147483647 w 2306"/>
                <a:gd name="T13" fmla="*/ 2147483647 h 128"/>
                <a:gd name="T14" fmla="*/ 2147483647 w 2306"/>
                <a:gd name="T15" fmla="*/ 2147483647 h 128"/>
                <a:gd name="T16" fmla="*/ 2147483647 w 2306"/>
                <a:gd name="T17" fmla="*/ 2147483647 h 128"/>
                <a:gd name="T18" fmla="*/ 2147483647 w 2306"/>
                <a:gd name="T19" fmla="*/ 2147483647 h 128"/>
                <a:gd name="T20" fmla="*/ 2147483647 w 2306"/>
                <a:gd name="T21" fmla="*/ 2147483647 h 128"/>
                <a:gd name="T22" fmla="*/ 2147483647 w 2306"/>
                <a:gd name="T23" fmla="*/ 2147483647 h 128"/>
                <a:gd name="T24" fmla="*/ 2147483647 w 2306"/>
                <a:gd name="T25" fmla="*/ 2147483647 h 128"/>
                <a:gd name="T26" fmla="*/ 2147483647 w 2306"/>
                <a:gd name="T27" fmla="*/ 2147483647 h 128"/>
                <a:gd name="T28" fmla="*/ 2147483647 w 2306"/>
                <a:gd name="T29" fmla="*/ 2147483647 h 128"/>
                <a:gd name="T30" fmla="*/ 2147483647 w 2306"/>
                <a:gd name="T31" fmla="*/ 2147483647 h 128"/>
                <a:gd name="T32" fmla="*/ 2147483647 w 2306"/>
                <a:gd name="T33" fmla="*/ 2147483647 h 128"/>
                <a:gd name="T34" fmla="*/ 2147483647 w 2306"/>
                <a:gd name="T35" fmla="*/ 2147483647 h 128"/>
                <a:gd name="T36" fmla="*/ 2147483647 w 2306"/>
                <a:gd name="T37" fmla="*/ 2147483647 h 128"/>
                <a:gd name="T38" fmla="*/ 2147483647 w 2306"/>
                <a:gd name="T39" fmla="*/ 2147483647 h 128"/>
                <a:gd name="T40" fmla="*/ 2147483647 w 2306"/>
                <a:gd name="T41" fmla="*/ 2147483647 h 128"/>
                <a:gd name="T42" fmla="*/ 2147483647 w 2306"/>
                <a:gd name="T43" fmla="*/ 2147483647 h 128"/>
                <a:gd name="T44" fmla="*/ 2147483647 w 2306"/>
                <a:gd name="T45" fmla="*/ 2147483647 h 128"/>
                <a:gd name="T46" fmla="*/ 2147483647 w 2306"/>
                <a:gd name="T47" fmla="*/ 0 h 128"/>
                <a:gd name="T48" fmla="*/ 2147483647 w 2306"/>
                <a:gd name="T49" fmla="*/ 2147483647 h 12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31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2147483647 w 172"/>
                <a:gd name="T1" fmla="*/ 2147483647 h 83"/>
                <a:gd name="T2" fmla="*/ 2147483647 w 172"/>
                <a:gd name="T3" fmla="*/ 2147483647 h 83"/>
                <a:gd name="T4" fmla="*/ 2147483647 w 172"/>
                <a:gd name="T5" fmla="*/ 2147483647 h 83"/>
                <a:gd name="T6" fmla="*/ 2147483647 w 172"/>
                <a:gd name="T7" fmla="*/ 2147483647 h 83"/>
                <a:gd name="T8" fmla="*/ 2147483647 w 172"/>
                <a:gd name="T9" fmla="*/ 2147483647 h 83"/>
                <a:gd name="T10" fmla="*/ 2147483647 w 172"/>
                <a:gd name="T11" fmla="*/ 2147483647 h 83"/>
                <a:gd name="T12" fmla="*/ 2147483647 w 172"/>
                <a:gd name="T13" fmla="*/ 0 h 83"/>
                <a:gd name="T14" fmla="*/ 0 w 172"/>
                <a:gd name="T15" fmla="*/ 2147483647 h 83"/>
                <a:gd name="T16" fmla="*/ 2147483647 w 172"/>
                <a:gd name="T17" fmla="*/ 2147483647 h 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32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2147483647 h 117"/>
                <a:gd name="T2" fmla="*/ 2147483647 w 2856"/>
                <a:gd name="T3" fmla="*/ 2147483647 h 117"/>
                <a:gd name="T4" fmla="*/ 2147483647 w 2856"/>
                <a:gd name="T5" fmla="*/ 0 h 117"/>
                <a:gd name="T6" fmla="*/ 2147483647 w 2856"/>
                <a:gd name="T7" fmla="*/ 2147483647 h 117"/>
                <a:gd name="T8" fmla="*/ 0 w 2856"/>
                <a:gd name="T9" fmla="*/ 2147483647 h 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33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147483647 w 2895"/>
                <a:gd name="T1" fmla="*/ 0 h 139"/>
                <a:gd name="T2" fmla="*/ 2147483647 w 2895"/>
                <a:gd name="T3" fmla="*/ 0 h 139"/>
                <a:gd name="T4" fmla="*/ 2147483647 w 2895"/>
                <a:gd name="T5" fmla="*/ 2147483647 h 139"/>
                <a:gd name="T6" fmla="*/ 0 w 2895"/>
                <a:gd name="T7" fmla="*/ 2147483647 h 139"/>
                <a:gd name="T8" fmla="*/ 2147483647 w 2895"/>
                <a:gd name="T9" fmla="*/ 2147483647 h 139"/>
                <a:gd name="T10" fmla="*/ 2147483647 w 2895"/>
                <a:gd name="T11" fmla="*/ 0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34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147483647 w 22"/>
                <a:gd name="T1" fmla="*/ 2147483647 h 50"/>
                <a:gd name="T2" fmla="*/ 2147483647 w 22"/>
                <a:gd name="T3" fmla="*/ 2147483647 h 50"/>
                <a:gd name="T4" fmla="*/ 2147483647 w 22"/>
                <a:gd name="T5" fmla="*/ 2147483647 h 50"/>
                <a:gd name="T6" fmla="*/ 2147483647 w 22"/>
                <a:gd name="T7" fmla="*/ 2147483647 h 50"/>
                <a:gd name="T8" fmla="*/ 2147483647 w 22"/>
                <a:gd name="T9" fmla="*/ 2147483647 h 50"/>
                <a:gd name="T10" fmla="*/ 2147483647 w 22"/>
                <a:gd name="T11" fmla="*/ 2147483647 h 50"/>
                <a:gd name="T12" fmla="*/ 0 w 22"/>
                <a:gd name="T13" fmla="*/ 2147483647 h 50"/>
                <a:gd name="T14" fmla="*/ 0 w 22"/>
                <a:gd name="T15" fmla="*/ 2147483647 h 50"/>
                <a:gd name="T16" fmla="*/ 2147483647 w 22"/>
                <a:gd name="T17" fmla="*/ 2147483647 h 50"/>
                <a:gd name="T18" fmla="*/ 2147483647 w 22"/>
                <a:gd name="T19" fmla="*/ 0 h 50"/>
                <a:gd name="T20" fmla="*/ 2147483647 w 22"/>
                <a:gd name="T21" fmla="*/ 0 h 50"/>
                <a:gd name="T22" fmla="*/ 2147483647 w 22"/>
                <a:gd name="T23" fmla="*/ 2147483647 h 50"/>
                <a:gd name="T24" fmla="*/ 2147483647 w 22"/>
                <a:gd name="T25" fmla="*/ 2147483647 h 50"/>
                <a:gd name="T26" fmla="*/ 2147483647 w 22"/>
                <a:gd name="T27" fmla="*/ 2147483647 h 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35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147483647 w 22"/>
                <a:gd name="T1" fmla="*/ 2147483647 h 50"/>
                <a:gd name="T2" fmla="*/ 2147483647 w 22"/>
                <a:gd name="T3" fmla="*/ 2147483647 h 50"/>
                <a:gd name="T4" fmla="*/ 2147483647 w 22"/>
                <a:gd name="T5" fmla="*/ 2147483647 h 50"/>
                <a:gd name="T6" fmla="*/ 2147483647 w 22"/>
                <a:gd name="T7" fmla="*/ 2147483647 h 50"/>
                <a:gd name="T8" fmla="*/ 2147483647 w 22"/>
                <a:gd name="T9" fmla="*/ 2147483647 h 50"/>
                <a:gd name="T10" fmla="*/ 2147483647 w 22"/>
                <a:gd name="T11" fmla="*/ 2147483647 h 50"/>
                <a:gd name="T12" fmla="*/ 0 w 22"/>
                <a:gd name="T13" fmla="*/ 2147483647 h 50"/>
                <a:gd name="T14" fmla="*/ 0 w 22"/>
                <a:gd name="T15" fmla="*/ 2147483647 h 50"/>
                <a:gd name="T16" fmla="*/ 2147483647 w 22"/>
                <a:gd name="T17" fmla="*/ 2147483647 h 50"/>
                <a:gd name="T18" fmla="*/ 2147483647 w 22"/>
                <a:gd name="T19" fmla="*/ 0 h 50"/>
                <a:gd name="T20" fmla="*/ 2147483647 w 22"/>
                <a:gd name="T21" fmla="*/ 0 h 50"/>
                <a:gd name="T22" fmla="*/ 2147483647 w 22"/>
                <a:gd name="T23" fmla="*/ 2147483647 h 50"/>
                <a:gd name="T24" fmla="*/ 2147483647 w 22"/>
                <a:gd name="T25" fmla="*/ 2147483647 h 50"/>
                <a:gd name="T26" fmla="*/ 2147483647 w 22"/>
                <a:gd name="T27" fmla="*/ 2147483647 h 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36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147483647 w 22"/>
                <a:gd name="T1" fmla="*/ 2147483647 h 55"/>
                <a:gd name="T2" fmla="*/ 2147483647 w 22"/>
                <a:gd name="T3" fmla="*/ 2147483647 h 55"/>
                <a:gd name="T4" fmla="*/ 2147483647 w 22"/>
                <a:gd name="T5" fmla="*/ 2147483647 h 55"/>
                <a:gd name="T6" fmla="*/ 2147483647 w 22"/>
                <a:gd name="T7" fmla="*/ 2147483647 h 55"/>
                <a:gd name="T8" fmla="*/ 2147483647 w 22"/>
                <a:gd name="T9" fmla="*/ 2147483647 h 55"/>
                <a:gd name="T10" fmla="*/ 2147483647 w 22"/>
                <a:gd name="T11" fmla="*/ 2147483647 h 55"/>
                <a:gd name="T12" fmla="*/ 0 w 22"/>
                <a:gd name="T13" fmla="*/ 2147483647 h 55"/>
                <a:gd name="T14" fmla="*/ 0 w 22"/>
                <a:gd name="T15" fmla="*/ 2147483647 h 55"/>
                <a:gd name="T16" fmla="*/ 2147483647 w 22"/>
                <a:gd name="T17" fmla="*/ 2147483647 h 55"/>
                <a:gd name="T18" fmla="*/ 2147483647 w 22"/>
                <a:gd name="T19" fmla="*/ 0 h 55"/>
                <a:gd name="T20" fmla="*/ 2147483647 w 22"/>
                <a:gd name="T21" fmla="*/ 0 h 55"/>
                <a:gd name="T22" fmla="*/ 2147483647 w 22"/>
                <a:gd name="T23" fmla="*/ 2147483647 h 55"/>
                <a:gd name="T24" fmla="*/ 2147483647 w 22"/>
                <a:gd name="T25" fmla="*/ 2147483647 h 55"/>
                <a:gd name="T26" fmla="*/ 2147483647 w 22"/>
                <a:gd name="T27" fmla="*/ 2147483647 h 5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37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147483647 w 22"/>
                <a:gd name="T1" fmla="*/ 2147483647 h 50"/>
                <a:gd name="T2" fmla="*/ 2147483647 w 22"/>
                <a:gd name="T3" fmla="*/ 2147483647 h 50"/>
                <a:gd name="T4" fmla="*/ 2147483647 w 22"/>
                <a:gd name="T5" fmla="*/ 2147483647 h 50"/>
                <a:gd name="T6" fmla="*/ 2147483647 w 22"/>
                <a:gd name="T7" fmla="*/ 2147483647 h 50"/>
                <a:gd name="T8" fmla="*/ 2147483647 w 22"/>
                <a:gd name="T9" fmla="*/ 2147483647 h 50"/>
                <a:gd name="T10" fmla="*/ 2147483647 w 22"/>
                <a:gd name="T11" fmla="*/ 2147483647 h 50"/>
                <a:gd name="T12" fmla="*/ 0 w 22"/>
                <a:gd name="T13" fmla="*/ 2147483647 h 50"/>
                <a:gd name="T14" fmla="*/ 0 w 22"/>
                <a:gd name="T15" fmla="*/ 2147483647 h 50"/>
                <a:gd name="T16" fmla="*/ 2147483647 w 22"/>
                <a:gd name="T17" fmla="*/ 2147483647 h 50"/>
                <a:gd name="T18" fmla="*/ 2147483647 w 22"/>
                <a:gd name="T19" fmla="*/ 0 h 50"/>
                <a:gd name="T20" fmla="*/ 2147483647 w 22"/>
                <a:gd name="T21" fmla="*/ 0 h 50"/>
                <a:gd name="T22" fmla="*/ 2147483647 w 22"/>
                <a:gd name="T23" fmla="*/ 2147483647 h 50"/>
                <a:gd name="T24" fmla="*/ 2147483647 w 22"/>
                <a:gd name="T25" fmla="*/ 2147483647 h 50"/>
                <a:gd name="T26" fmla="*/ 2147483647 w 22"/>
                <a:gd name="T27" fmla="*/ 2147483647 h 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38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2147483647 w 151"/>
                <a:gd name="T1" fmla="*/ 2147483647 h 67"/>
                <a:gd name="T2" fmla="*/ 2147483647 w 151"/>
                <a:gd name="T3" fmla="*/ 2147483647 h 67"/>
                <a:gd name="T4" fmla="*/ 2147483647 w 151"/>
                <a:gd name="T5" fmla="*/ 2147483647 h 67"/>
                <a:gd name="T6" fmla="*/ 2147483647 w 151"/>
                <a:gd name="T7" fmla="*/ 2147483647 h 67"/>
                <a:gd name="T8" fmla="*/ 2147483647 w 151"/>
                <a:gd name="T9" fmla="*/ 2147483647 h 67"/>
                <a:gd name="T10" fmla="*/ 0 w 151"/>
                <a:gd name="T11" fmla="*/ 2147483647 h 67"/>
                <a:gd name="T12" fmla="*/ 2147483647 w 151"/>
                <a:gd name="T13" fmla="*/ 0 h 67"/>
                <a:gd name="T14" fmla="*/ 2147483647 w 151"/>
                <a:gd name="T15" fmla="*/ 0 h 67"/>
                <a:gd name="T16" fmla="*/ 2147483647 w 151"/>
                <a:gd name="T17" fmla="*/ 2147483647 h 67"/>
                <a:gd name="T18" fmla="*/ 2147483647 w 151"/>
                <a:gd name="T19" fmla="*/ 2147483647 h 67"/>
                <a:gd name="T20" fmla="*/ 2147483647 w 151"/>
                <a:gd name="T21" fmla="*/ 2147483647 h 67"/>
                <a:gd name="T22" fmla="*/ 2147483647 w 151"/>
                <a:gd name="T23" fmla="*/ 2147483647 h 67"/>
                <a:gd name="T24" fmla="*/ 2147483647 w 151"/>
                <a:gd name="T25" fmla="*/ 2147483647 h 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39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2147483647 h 6"/>
                <a:gd name="T1" fmla="*/ 2147483647 h 6"/>
                <a:gd name="T2" fmla="*/ 2147483647 h 6"/>
                <a:gd name="T3" fmla="*/ 0 h 6"/>
                <a:gd name="T4" fmla="*/ 2147483647 h 6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</a:gdLst>
              <a:ahLst/>
              <a:cxnLst>
                <a:cxn ang="T5">
                  <a:pos x="0" y="T0"/>
                </a:cxn>
                <a:cxn ang="T6">
                  <a:pos x="0" y="T1"/>
                </a:cxn>
                <a:cxn ang="T7">
                  <a:pos x="0" y="T2"/>
                </a:cxn>
                <a:cxn ang="T8">
                  <a:pos x="0" y="T3"/>
                </a:cxn>
                <a:cxn ang="T9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40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147483647 h 39"/>
                <a:gd name="T2" fmla="*/ 0 w 11"/>
                <a:gd name="T3" fmla="*/ 2147483647 h 39"/>
                <a:gd name="T4" fmla="*/ 0 w 11"/>
                <a:gd name="T5" fmla="*/ 2147483647 h 39"/>
                <a:gd name="T6" fmla="*/ 2147483647 w 11"/>
                <a:gd name="T7" fmla="*/ 2147483647 h 39"/>
                <a:gd name="T8" fmla="*/ 2147483647 w 11"/>
                <a:gd name="T9" fmla="*/ 0 h 39"/>
                <a:gd name="T10" fmla="*/ 0 w 11"/>
                <a:gd name="T11" fmla="*/ 2147483647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41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2147483647 w 17"/>
                <a:gd name="T1" fmla="*/ 2147483647 h 61"/>
                <a:gd name="T2" fmla="*/ 0 w 17"/>
                <a:gd name="T3" fmla="*/ 2147483647 h 61"/>
                <a:gd name="T4" fmla="*/ 0 w 17"/>
                <a:gd name="T5" fmla="*/ 2147483647 h 61"/>
                <a:gd name="T6" fmla="*/ 2147483647 w 17"/>
                <a:gd name="T7" fmla="*/ 2147483647 h 61"/>
                <a:gd name="T8" fmla="*/ 2147483647 w 17"/>
                <a:gd name="T9" fmla="*/ 0 h 61"/>
                <a:gd name="T10" fmla="*/ 2147483647 w 17"/>
                <a:gd name="T11" fmla="*/ 2147483647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42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2147483647 w 16"/>
                <a:gd name="T1" fmla="*/ 2147483647 h 95"/>
                <a:gd name="T2" fmla="*/ 0 w 16"/>
                <a:gd name="T3" fmla="*/ 2147483647 h 95"/>
                <a:gd name="T4" fmla="*/ 0 w 16"/>
                <a:gd name="T5" fmla="*/ 2147483647 h 95"/>
                <a:gd name="T6" fmla="*/ 2147483647 w 16"/>
                <a:gd name="T7" fmla="*/ 2147483647 h 95"/>
                <a:gd name="T8" fmla="*/ 2147483647 w 16"/>
                <a:gd name="T9" fmla="*/ 0 h 95"/>
                <a:gd name="T10" fmla="*/ 2147483647 w 16"/>
                <a:gd name="T11" fmla="*/ 2147483647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43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2147483647 w 17"/>
                <a:gd name="T1" fmla="*/ 2147483647 h 122"/>
                <a:gd name="T2" fmla="*/ 0 w 17"/>
                <a:gd name="T3" fmla="*/ 2147483647 h 122"/>
                <a:gd name="T4" fmla="*/ 0 w 17"/>
                <a:gd name="T5" fmla="*/ 2147483647 h 122"/>
                <a:gd name="T6" fmla="*/ 2147483647 w 17"/>
                <a:gd name="T7" fmla="*/ 2147483647 h 122"/>
                <a:gd name="T8" fmla="*/ 2147483647 w 17"/>
                <a:gd name="T9" fmla="*/ 0 h 122"/>
                <a:gd name="T10" fmla="*/ 2147483647 w 17"/>
                <a:gd name="T11" fmla="*/ 2147483647 h 1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44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2147483647 w 23"/>
                <a:gd name="T1" fmla="*/ 2147483647 h 145"/>
                <a:gd name="T2" fmla="*/ 0 w 23"/>
                <a:gd name="T3" fmla="*/ 2147483647 h 145"/>
                <a:gd name="T4" fmla="*/ 0 w 23"/>
                <a:gd name="T5" fmla="*/ 2147483647 h 145"/>
                <a:gd name="T6" fmla="*/ 2147483647 w 23"/>
                <a:gd name="T7" fmla="*/ 2147483647 h 145"/>
                <a:gd name="T8" fmla="*/ 2147483647 w 23"/>
                <a:gd name="T9" fmla="*/ 0 h 145"/>
                <a:gd name="T10" fmla="*/ 2147483647 w 23"/>
                <a:gd name="T11" fmla="*/ 2147483647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45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2147483647 w 22"/>
                <a:gd name="T1" fmla="*/ 0 h 155"/>
                <a:gd name="T2" fmla="*/ 2147483647 w 22"/>
                <a:gd name="T3" fmla="*/ 2147483647 h 155"/>
                <a:gd name="T4" fmla="*/ 0 w 22"/>
                <a:gd name="T5" fmla="*/ 2147483647 h 155"/>
                <a:gd name="T6" fmla="*/ 0 w 22"/>
                <a:gd name="T7" fmla="*/ 2147483647 h 155"/>
                <a:gd name="T8" fmla="*/ 2147483647 w 22"/>
                <a:gd name="T9" fmla="*/ 2147483647 h 155"/>
                <a:gd name="T10" fmla="*/ 2147483647 w 22"/>
                <a:gd name="T11" fmla="*/ 0 h 155"/>
                <a:gd name="T12" fmla="*/ 2147483647 w 22"/>
                <a:gd name="T13" fmla="*/ 0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46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2147483647 w 22"/>
                <a:gd name="T1" fmla="*/ 0 h 155"/>
                <a:gd name="T2" fmla="*/ 0 w 22"/>
                <a:gd name="T3" fmla="*/ 2147483647 h 155"/>
                <a:gd name="T4" fmla="*/ 0 w 22"/>
                <a:gd name="T5" fmla="*/ 2147483647 h 155"/>
                <a:gd name="T6" fmla="*/ 2147483647 w 22"/>
                <a:gd name="T7" fmla="*/ 2147483647 h 155"/>
                <a:gd name="T8" fmla="*/ 2147483647 w 22"/>
                <a:gd name="T9" fmla="*/ 0 h 155"/>
                <a:gd name="T10" fmla="*/ 2147483647 w 22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47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2147483647 w 22"/>
                <a:gd name="T1" fmla="*/ 0 h 155"/>
                <a:gd name="T2" fmla="*/ 0 w 22"/>
                <a:gd name="T3" fmla="*/ 2147483647 h 155"/>
                <a:gd name="T4" fmla="*/ 0 w 22"/>
                <a:gd name="T5" fmla="*/ 2147483647 h 155"/>
                <a:gd name="T6" fmla="*/ 2147483647 w 22"/>
                <a:gd name="T7" fmla="*/ 2147483647 h 155"/>
                <a:gd name="T8" fmla="*/ 2147483647 w 22"/>
                <a:gd name="T9" fmla="*/ 0 h 155"/>
                <a:gd name="T10" fmla="*/ 2147483647 w 22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48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2147483647 w 28"/>
                <a:gd name="T1" fmla="*/ 2147483647 h 161"/>
                <a:gd name="T2" fmla="*/ 0 w 28"/>
                <a:gd name="T3" fmla="*/ 2147483647 h 161"/>
                <a:gd name="T4" fmla="*/ 0 w 28"/>
                <a:gd name="T5" fmla="*/ 2147483647 h 161"/>
                <a:gd name="T6" fmla="*/ 2147483647 w 28"/>
                <a:gd name="T7" fmla="*/ 2147483647 h 161"/>
                <a:gd name="T8" fmla="*/ 2147483647 w 28"/>
                <a:gd name="T9" fmla="*/ 0 h 161"/>
                <a:gd name="T10" fmla="*/ 2147483647 w 28"/>
                <a:gd name="T11" fmla="*/ 2147483647 h 1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49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147483647 w 28"/>
                <a:gd name="T1" fmla="*/ 0 h 167"/>
                <a:gd name="T2" fmla="*/ 0 w 28"/>
                <a:gd name="T3" fmla="*/ 2147483647 h 167"/>
                <a:gd name="T4" fmla="*/ 0 w 28"/>
                <a:gd name="T5" fmla="*/ 2147483647 h 167"/>
                <a:gd name="T6" fmla="*/ 2147483647 w 28"/>
                <a:gd name="T7" fmla="*/ 2147483647 h 167"/>
                <a:gd name="T8" fmla="*/ 2147483647 w 28"/>
                <a:gd name="T9" fmla="*/ 0 h 167"/>
                <a:gd name="T10" fmla="*/ 2147483647 w 28"/>
                <a:gd name="T11" fmla="*/ 0 h 1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50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147483647 w 28"/>
                <a:gd name="T1" fmla="*/ 0 h 167"/>
                <a:gd name="T2" fmla="*/ 0 w 28"/>
                <a:gd name="T3" fmla="*/ 2147483647 h 167"/>
                <a:gd name="T4" fmla="*/ 0 w 28"/>
                <a:gd name="T5" fmla="*/ 2147483647 h 167"/>
                <a:gd name="T6" fmla="*/ 2147483647 w 28"/>
                <a:gd name="T7" fmla="*/ 2147483647 h 167"/>
                <a:gd name="T8" fmla="*/ 2147483647 w 28"/>
                <a:gd name="T9" fmla="*/ 0 h 167"/>
                <a:gd name="T10" fmla="*/ 2147483647 w 28"/>
                <a:gd name="T11" fmla="*/ 0 h 1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51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147483647 w 28"/>
                <a:gd name="T1" fmla="*/ 0 h 167"/>
                <a:gd name="T2" fmla="*/ 0 w 28"/>
                <a:gd name="T3" fmla="*/ 2147483647 h 167"/>
                <a:gd name="T4" fmla="*/ 0 w 28"/>
                <a:gd name="T5" fmla="*/ 2147483647 h 167"/>
                <a:gd name="T6" fmla="*/ 2147483647 w 28"/>
                <a:gd name="T7" fmla="*/ 2147483647 h 167"/>
                <a:gd name="T8" fmla="*/ 2147483647 w 28"/>
                <a:gd name="T9" fmla="*/ 0 h 167"/>
                <a:gd name="T10" fmla="*/ 2147483647 w 28"/>
                <a:gd name="T11" fmla="*/ 0 h 1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52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2147483647 w 22"/>
                <a:gd name="T1" fmla="*/ 0 h 167"/>
                <a:gd name="T2" fmla="*/ 0 w 22"/>
                <a:gd name="T3" fmla="*/ 2147483647 h 167"/>
                <a:gd name="T4" fmla="*/ 0 w 22"/>
                <a:gd name="T5" fmla="*/ 2147483647 h 167"/>
                <a:gd name="T6" fmla="*/ 2147483647 w 22"/>
                <a:gd name="T7" fmla="*/ 2147483647 h 167"/>
                <a:gd name="T8" fmla="*/ 2147483647 w 22"/>
                <a:gd name="T9" fmla="*/ 0 h 167"/>
                <a:gd name="T10" fmla="*/ 2147483647 w 22"/>
                <a:gd name="T11" fmla="*/ 0 h 1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53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54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2147483647 w 22"/>
                <a:gd name="T1" fmla="*/ 0 h 173"/>
                <a:gd name="T2" fmla="*/ 0 w 22"/>
                <a:gd name="T3" fmla="*/ 2147483647 h 173"/>
                <a:gd name="T4" fmla="*/ 0 w 22"/>
                <a:gd name="T5" fmla="*/ 2147483647 h 173"/>
                <a:gd name="T6" fmla="*/ 2147483647 w 22"/>
                <a:gd name="T7" fmla="*/ 2147483647 h 173"/>
                <a:gd name="T8" fmla="*/ 2147483647 w 22"/>
                <a:gd name="T9" fmla="*/ 0 h 173"/>
                <a:gd name="T10" fmla="*/ 2147483647 w 22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55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2147483647 w 22"/>
                <a:gd name="T1" fmla="*/ 0 h 173"/>
                <a:gd name="T2" fmla="*/ 0 w 22"/>
                <a:gd name="T3" fmla="*/ 2147483647 h 173"/>
                <a:gd name="T4" fmla="*/ 0 w 22"/>
                <a:gd name="T5" fmla="*/ 2147483647 h 173"/>
                <a:gd name="T6" fmla="*/ 0 w 22"/>
                <a:gd name="T7" fmla="*/ 2147483647 h 173"/>
                <a:gd name="T8" fmla="*/ 2147483647 w 22"/>
                <a:gd name="T9" fmla="*/ 0 h 173"/>
                <a:gd name="T10" fmla="*/ 2147483647 w 22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56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57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58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59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60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61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147483647 w 22"/>
                <a:gd name="T1" fmla="*/ 0 h 173"/>
                <a:gd name="T2" fmla="*/ 0 w 22"/>
                <a:gd name="T3" fmla="*/ 2147483647 h 173"/>
                <a:gd name="T4" fmla="*/ 0 w 22"/>
                <a:gd name="T5" fmla="*/ 2147483647 h 173"/>
                <a:gd name="T6" fmla="*/ 2147483647 w 22"/>
                <a:gd name="T7" fmla="*/ 2147483647 h 173"/>
                <a:gd name="T8" fmla="*/ 2147483647 w 22"/>
                <a:gd name="T9" fmla="*/ 0 h 173"/>
                <a:gd name="T10" fmla="*/ 2147483647 w 22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62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2147483647 w 22"/>
                <a:gd name="T1" fmla="*/ 0 h 173"/>
                <a:gd name="T2" fmla="*/ 0 w 22"/>
                <a:gd name="T3" fmla="*/ 2147483647 h 173"/>
                <a:gd name="T4" fmla="*/ 0 w 22"/>
                <a:gd name="T5" fmla="*/ 2147483647 h 173"/>
                <a:gd name="T6" fmla="*/ 2147483647 w 22"/>
                <a:gd name="T7" fmla="*/ 2147483647 h 173"/>
                <a:gd name="T8" fmla="*/ 2147483647 w 22"/>
                <a:gd name="T9" fmla="*/ 0 h 173"/>
                <a:gd name="T10" fmla="*/ 2147483647 w 22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63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2147483647 w 22"/>
                <a:gd name="T1" fmla="*/ 0 h 173"/>
                <a:gd name="T2" fmla="*/ 0 w 22"/>
                <a:gd name="T3" fmla="*/ 2147483647 h 173"/>
                <a:gd name="T4" fmla="*/ 0 w 22"/>
                <a:gd name="T5" fmla="*/ 2147483647 h 173"/>
                <a:gd name="T6" fmla="*/ 2147483647 w 22"/>
                <a:gd name="T7" fmla="*/ 2147483647 h 173"/>
                <a:gd name="T8" fmla="*/ 2147483647 w 22"/>
                <a:gd name="T9" fmla="*/ 0 h 173"/>
                <a:gd name="T10" fmla="*/ 2147483647 w 22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64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2147483647 w 22"/>
                <a:gd name="T1" fmla="*/ 0 h 173"/>
                <a:gd name="T2" fmla="*/ 0 w 22"/>
                <a:gd name="T3" fmla="*/ 2147483647 h 173"/>
                <a:gd name="T4" fmla="*/ 0 w 22"/>
                <a:gd name="T5" fmla="*/ 2147483647 h 173"/>
                <a:gd name="T6" fmla="*/ 0 w 22"/>
                <a:gd name="T7" fmla="*/ 2147483647 h 173"/>
                <a:gd name="T8" fmla="*/ 2147483647 w 22"/>
                <a:gd name="T9" fmla="*/ 0 h 173"/>
                <a:gd name="T10" fmla="*/ 2147483647 w 22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65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66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67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68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147483647 w 67"/>
                <a:gd name="T1" fmla="*/ 0 h 178"/>
                <a:gd name="T2" fmla="*/ 0 w 67"/>
                <a:gd name="T3" fmla="*/ 2147483647 h 178"/>
                <a:gd name="T4" fmla="*/ 0 w 67"/>
                <a:gd name="T5" fmla="*/ 2147483647 h 178"/>
                <a:gd name="T6" fmla="*/ 2147483647 w 67"/>
                <a:gd name="T7" fmla="*/ 2147483647 h 178"/>
                <a:gd name="T8" fmla="*/ 2147483647 w 67"/>
                <a:gd name="T9" fmla="*/ 0 h 178"/>
                <a:gd name="T10" fmla="*/ 2147483647 w 67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69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2147483647 h 39"/>
                <a:gd name="T2" fmla="*/ 0 w 17"/>
                <a:gd name="T3" fmla="*/ 2147483647 h 39"/>
                <a:gd name="T4" fmla="*/ 2147483647 w 17"/>
                <a:gd name="T5" fmla="*/ 2147483647 h 39"/>
                <a:gd name="T6" fmla="*/ 2147483647 w 17"/>
                <a:gd name="T7" fmla="*/ 0 h 39"/>
                <a:gd name="T8" fmla="*/ 0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70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2147483647 w 11"/>
                <a:gd name="T1" fmla="*/ 0 h 78"/>
                <a:gd name="T2" fmla="*/ 0 w 11"/>
                <a:gd name="T3" fmla="*/ 2147483647 h 78"/>
                <a:gd name="T4" fmla="*/ 0 w 11"/>
                <a:gd name="T5" fmla="*/ 2147483647 h 78"/>
                <a:gd name="T6" fmla="*/ 0 w 11"/>
                <a:gd name="T7" fmla="*/ 2147483647 h 78"/>
                <a:gd name="T8" fmla="*/ 2147483647 w 11"/>
                <a:gd name="T9" fmla="*/ 2147483647 h 78"/>
                <a:gd name="T10" fmla="*/ 2147483647 w 11"/>
                <a:gd name="T11" fmla="*/ 0 h 78"/>
                <a:gd name="T12" fmla="*/ 2147483647 w 11"/>
                <a:gd name="T13" fmla="*/ 0 h 78"/>
                <a:gd name="T14" fmla="*/ 2147483647 w 11"/>
                <a:gd name="T15" fmla="*/ 0 h 78"/>
                <a:gd name="T16" fmla="*/ 2147483647 w 11"/>
                <a:gd name="T17" fmla="*/ 0 h 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71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2147483647 h 78"/>
                <a:gd name="T4" fmla="*/ 0 w 11"/>
                <a:gd name="T5" fmla="*/ 2147483647 h 78"/>
                <a:gd name="T6" fmla="*/ 2147483647 w 11"/>
                <a:gd name="T7" fmla="*/ 2147483647 h 78"/>
                <a:gd name="T8" fmla="*/ 2147483647 w 11"/>
                <a:gd name="T9" fmla="*/ 2147483647 h 78"/>
                <a:gd name="T10" fmla="*/ 2147483647 w 11"/>
                <a:gd name="T11" fmla="*/ 2147483647 h 78"/>
                <a:gd name="T12" fmla="*/ 0 w 11"/>
                <a:gd name="T13" fmla="*/ 0 h 78"/>
                <a:gd name="T14" fmla="*/ 0 w 11"/>
                <a:gd name="T15" fmla="*/ 0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72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2147483647 h 78"/>
                <a:gd name="T4" fmla="*/ 0 w 11"/>
                <a:gd name="T5" fmla="*/ 2147483647 h 78"/>
                <a:gd name="T6" fmla="*/ 2147483647 w 11"/>
                <a:gd name="T7" fmla="*/ 2147483647 h 78"/>
                <a:gd name="T8" fmla="*/ 2147483647 w 11"/>
                <a:gd name="T9" fmla="*/ 2147483647 h 78"/>
                <a:gd name="T10" fmla="*/ 2147483647 w 11"/>
                <a:gd name="T11" fmla="*/ 2147483647 h 78"/>
                <a:gd name="T12" fmla="*/ 0 w 11"/>
                <a:gd name="T13" fmla="*/ 0 h 78"/>
                <a:gd name="T14" fmla="*/ 0 w 11"/>
                <a:gd name="T15" fmla="*/ 0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73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2147483647 h 72"/>
                <a:gd name="T4" fmla="*/ 0 w 17"/>
                <a:gd name="T5" fmla="*/ 2147483647 h 72"/>
                <a:gd name="T6" fmla="*/ 2147483647 w 17"/>
                <a:gd name="T7" fmla="*/ 2147483647 h 72"/>
                <a:gd name="T8" fmla="*/ 2147483647 w 17"/>
                <a:gd name="T9" fmla="*/ 2147483647 h 72"/>
                <a:gd name="T10" fmla="*/ 2147483647 w 17"/>
                <a:gd name="T11" fmla="*/ 2147483647 h 72"/>
                <a:gd name="T12" fmla="*/ 0 w 17"/>
                <a:gd name="T13" fmla="*/ 0 h 72"/>
                <a:gd name="T14" fmla="*/ 0 w 17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74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2147483647 h 67"/>
                <a:gd name="T4" fmla="*/ 0 w 11"/>
                <a:gd name="T5" fmla="*/ 2147483647 h 67"/>
                <a:gd name="T6" fmla="*/ 2147483647 w 11"/>
                <a:gd name="T7" fmla="*/ 2147483647 h 67"/>
                <a:gd name="T8" fmla="*/ 2147483647 w 11"/>
                <a:gd name="T9" fmla="*/ 0 h 67"/>
                <a:gd name="T10" fmla="*/ 2147483647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75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2147483647 h 73"/>
                <a:gd name="T4" fmla="*/ 0 w 11"/>
                <a:gd name="T5" fmla="*/ 2147483647 h 73"/>
                <a:gd name="T6" fmla="*/ 2147483647 w 11"/>
                <a:gd name="T7" fmla="*/ 2147483647 h 73"/>
                <a:gd name="T8" fmla="*/ 2147483647 w 11"/>
                <a:gd name="T9" fmla="*/ 2147483647 h 73"/>
                <a:gd name="T10" fmla="*/ 2147483647 w 11"/>
                <a:gd name="T11" fmla="*/ 2147483647 h 73"/>
                <a:gd name="T12" fmla="*/ 0 w 11"/>
                <a:gd name="T13" fmla="*/ 0 h 73"/>
                <a:gd name="T14" fmla="*/ 0 w 11"/>
                <a:gd name="T15" fmla="*/ 0 h 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76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2147483647 h 67"/>
                <a:gd name="T4" fmla="*/ 0 w 11"/>
                <a:gd name="T5" fmla="*/ 2147483647 h 67"/>
                <a:gd name="T6" fmla="*/ 2147483647 w 11"/>
                <a:gd name="T7" fmla="*/ 2147483647 h 67"/>
                <a:gd name="T8" fmla="*/ 2147483647 w 11"/>
                <a:gd name="T9" fmla="*/ 0 h 67"/>
                <a:gd name="T10" fmla="*/ 2147483647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77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2147483647 h 67"/>
                <a:gd name="T4" fmla="*/ 0 w 17"/>
                <a:gd name="T5" fmla="*/ 2147483647 h 67"/>
                <a:gd name="T6" fmla="*/ 2147483647 w 17"/>
                <a:gd name="T7" fmla="*/ 2147483647 h 67"/>
                <a:gd name="T8" fmla="*/ 2147483647 w 17"/>
                <a:gd name="T9" fmla="*/ 2147483647 h 67"/>
                <a:gd name="T10" fmla="*/ 2147483647 w 17"/>
                <a:gd name="T11" fmla="*/ 2147483647 h 67"/>
                <a:gd name="T12" fmla="*/ 0 w 17"/>
                <a:gd name="T13" fmla="*/ 0 h 67"/>
                <a:gd name="T14" fmla="*/ 0 w 17"/>
                <a:gd name="T15" fmla="*/ 0 h 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78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2147483647 h 61"/>
                <a:gd name="T4" fmla="*/ 0 w 22"/>
                <a:gd name="T5" fmla="*/ 2147483647 h 61"/>
                <a:gd name="T6" fmla="*/ 2147483647 w 22"/>
                <a:gd name="T7" fmla="*/ 2147483647 h 61"/>
                <a:gd name="T8" fmla="*/ 2147483647 w 22"/>
                <a:gd name="T9" fmla="*/ 0 h 61"/>
                <a:gd name="T10" fmla="*/ 2147483647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79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80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2147483647 h 66"/>
                <a:gd name="T4" fmla="*/ 0 w 11"/>
                <a:gd name="T5" fmla="*/ 2147483647 h 66"/>
                <a:gd name="T6" fmla="*/ 2147483647 w 11"/>
                <a:gd name="T7" fmla="*/ 2147483647 h 66"/>
                <a:gd name="T8" fmla="*/ 2147483647 w 11"/>
                <a:gd name="T9" fmla="*/ 2147483647 h 66"/>
                <a:gd name="T10" fmla="*/ 2147483647 w 11"/>
                <a:gd name="T11" fmla="*/ 2147483647 h 66"/>
                <a:gd name="T12" fmla="*/ 0 w 11"/>
                <a:gd name="T13" fmla="*/ 0 h 66"/>
                <a:gd name="T14" fmla="*/ 0 w 11"/>
                <a:gd name="T15" fmla="*/ 0 h 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81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2147483647 h 61"/>
                <a:gd name="T4" fmla="*/ 0 w 17"/>
                <a:gd name="T5" fmla="*/ 2147483647 h 61"/>
                <a:gd name="T6" fmla="*/ 2147483647 w 17"/>
                <a:gd name="T7" fmla="*/ 2147483647 h 61"/>
                <a:gd name="T8" fmla="*/ 2147483647 w 17"/>
                <a:gd name="T9" fmla="*/ 0 h 61"/>
                <a:gd name="T10" fmla="*/ 214748364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82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83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84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85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86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87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88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2147483647 h 61"/>
                <a:gd name="T4" fmla="*/ 0 w 12"/>
                <a:gd name="T5" fmla="*/ 2147483647 h 61"/>
                <a:gd name="T6" fmla="*/ 2147483647 w 12"/>
                <a:gd name="T7" fmla="*/ 2147483647 h 61"/>
                <a:gd name="T8" fmla="*/ 2147483647 w 12"/>
                <a:gd name="T9" fmla="*/ 0 h 61"/>
                <a:gd name="T10" fmla="*/ 2147483647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89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2147483647 w 34"/>
                <a:gd name="T1" fmla="*/ 2147483647 h 2000"/>
                <a:gd name="T2" fmla="*/ 0 w 34"/>
                <a:gd name="T3" fmla="*/ 2147483647 h 2000"/>
                <a:gd name="T4" fmla="*/ 0 w 34"/>
                <a:gd name="T5" fmla="*/ 0 h 2000"/>
                <a:gd name="T6" fmla="*/ 2147483647 w 34"/>
                <a:gd name="T7" fmla="*/ 2147483647 h 2000"/>
                <a:gd name="T8" fmla="*/ 2147483647 w 34"/>
                <a:gd name="T9" fmla="*/ 2147483647 h 2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2229" name="직사각형 32"/>
          <p:cNvSpPr>
            <a:spLocks noChangeArrowheads="1"/>
          </p:cNvSpPr>
          <p:nvPr/>
        </p:nvSpPr>
        <p:spPr bwMode="auto">
          <a:xfrm>
            <a:off x="5381625" y="4421188"/>
            <a:ext cx="34512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i="1">
                <a:solidFill>
                  <a:schemeClr val="bg1"/>
                </a:solidFill>
                <a:latin typeface="Arial" panose="020B0604020202020204" pitchFamily="34" charset="0"/>
              </a:rPr>
              <a:t>두개의 정수를 입력하시오</a:t>
            </a: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: 3 4</a:t>
            </a:r>
            <a:endParaRPr kumimoji="0" lang="ko-KR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x == y</a:t>
            </a:r>
            <a:r>
              <a:rPr kumimoji="0" lang="ko-KR" altLang="en-US" sz="1600" i="1">
                <a:solidFill>
                  <a:schemeClr val="bg1"/>
                </a:solidFill>
                <a:latin typeface="Arial" panose="020B0604020202020204" pitchFamily="34" charset="0"/>
              </a:rPr>
              <a:t>의 결과값</a:t>
            </a: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: 0</a:t>
            </a:r>
            <a:endParaRPr kumimoji="0" lang="ko-KR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x != y</a:t>
            </a:r>
            <a:r>
              <a:rPr kumimoji="0" lang="ko-KR" altLang="en-US" sz="1600" i="1">
                <a:solidFill>
                  <a:schemeClr val="bg1"/>
                </a:solidFill>
                <a:latin typeface="Arial" panose="020B0604020202020204" pitchFamily="34" charset="0"/>
              </a:rPr>
              <a:t>의 결과값</a:t>
            </a: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: 1</a:t>
            </a:r>
            <a:endParaRPr kumimoji="0" lang="ko-KR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x &gt; y</a:t>
            </a:r>
            <a:r>
              <a:rPr kumimoji="0" lang="ko-KR" altLang="en-US" sz="1600" i="1">
                <a:solidFill>
                  <a:schemeClr val="bg1"/>
                </a:solidFill>
                <a:latin typeface="Arial" panose="020B0604020202020204" pitchFamily="34" charset="0"/>
              </a:rPr>
              <a:t>의 결과값</a:t>
            </a: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: 0</a:t>
            </a:r>
            <a:endParaRPr kumimoji="0" lang="ko-KR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x &lt; y</a:t>
            </a:r>
            <a:r>
              <a:rPr kumimoji="0" lang="ko-KR" altLang="en-US" sz="1600" i="1">
                <a:solidFill>
                  <a:schemeClr val="bg1"/>
                </a:solidFill>
                <a:latin typeface="Arial" panose="020B0604020202020204" pitchFamily="34" charset="0"/>
              </a:rPr>
              <a:t>의 결과값</a:t>
            </a: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: 1</a:t>
            </a:r>
            <a:endParaRPr kumimoji="0" lang="ko-KR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x &gt;= y</a:t>
            </a:r>
            <a:r>
              <a:rPr kumimoji="0" lang="ko-KR" altLang="en-US" sz="1600" i="1">
                <a:solidFill>
                  <a:schemeClr val="bg1"/>
                </a:solidFill>
                <a:latin typeface="Arial" panose="020B0604020202020204" pitchFamily="34" charset="0"/>
              </a:rPr>
              <a:t>의 결과값</a:t>
            </a: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: 0</a:t>
            </a:r>
            <a:endParaRPr kumimoji="0" lang="ko-KR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x &lt;= y</a:t>
            </a:r>
            <a:r>
              <a:rPr kumimoji="0" lang="ko-KR" altLang="en-US" sz="1600" i="1">
                <a:solidFill>
                  <a:schemeClr val="bg1"/>
                </a:solidFill>
                <a:latin typeface="Arial" panose="020B0604020202020204" pitchFamily="34" charset="0"/>
              </a:rPr>
              <a:t>의 결과값</a:t>
            </a: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: 1</a:t>
            </a:r>
            <a:endParaRPr kumimoji="0" lang="ko-KR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874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주의할 점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5325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(x = y) </a:t>
            </a:r>
          </a:p>
          <a:p>
            <a:pPr lvl="1" eaLnBrk="1" hangingPunct="1"/>
            <a:r>
              <a:rPr lang="en-US" altLang="ko-KR"/>
              <a:t>y</a:t>
            </a:r>
            <a:r>
              <a:rPr lang="ko-KR" altLang="en-US"/>
              <a:t>의 값을 </a:t>
            </a:r>
            <a:r>
              <a:rPr lang="en-US" altLang="ko-KR"/>
              <a:t>x</a:t>
            </a:r>
            <a:r>
              <a:rPr lang="ko-KR" altLang="en-US"/>
              <a:t>에 대입한다</a:t>
            </a:r>
            <a:r>
              <a:rPr lang="en-US" altLang="ko-KR"/>
              <a:t>. </a:t>
            </a:r>
            <a:r>
              <a:rPr lang="ko-KR" altLang="en-US"/>
              <a:t>이 수식의 값은 </a:t>
            </a:r>
            <a:r>
              <a:rPr lang="en-US" altLang="ko-KR"/>
              <a:t>x</a:t>
            </a:r>
            <a:r>
              <a:rPr lang="ko-KR" altLang="en-US"/>
              <a:t>의 값이다</a:t>
            </a:r>
            <a:r>
              <a:rPr lang="en-US" altLang="ko-KR"/>
              <a:t>. </a:t>
            </a:r>
            <a:endParaRPr lang="ko-KR" altLang="en-US"/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(x == y)</a:t>
            </a:r>
          </a:p>
          <a:p>
            <a:pPr lvl="1" eaLnBrk="1" hangingPunct="1"/>
            <a:r>
              <a:rPr lang="en-US" altLang="ko-KR"/>
              <a:t>x</a:t>
            </a:r>
            <a:r>
              <a:rPr lang="ko-KR" altLang="en-US"/>
              <a:t>와 </a:t>
            </a:r>
            <a:r>
              <a:rPr lang="en-US" altLang="ko-KR"/>
              <a:t>y</a:t>
            </a:r>
            <a:r>
              <a:rPr lang="ko-KR" altLang="en-US"/>
              <a:t>가 같으면 </a:t>
            </a:r>
            <a:r>
              <a:rPr lang="en-US" altLang="ko-KR"/>
              <a:t>1, </a:t>
            </a:r>
            <a:r>
              <a:rPr lang="ko-KR" altLang="en-US"/>
              <a:t>다르면 </a:t>
            </a:r>
            <a:r>
              <a:rPr lang="en-US" altLang="ko-KR"/>
              <a:t>0</a:t>
            </a:r>
            <a:r>
              <a:rPr lang="ko-KR" altLang="en-US"/>
              <a:t>이 수식의 값이 된다</a:t>
            </a:r>
            <a:r>
              <a:rPr lang="en-US" altLang="ko-KR"/>
              <a:t>. </a:t>
            </a:r>
            <a:endParaRPr lang="ko-KR" altLang="en-US"/>
          </a:p>
          <a:p>
            <a:pPr lvl="1"/>
            <a:r>
              <a:rPr lang="en-US" altLang="ko-KR"/>
              <a:t>(x == y)</a:t>
            </a:r>
            <a:r>
              <a:rPr lang="ko-KR" altLang="en-US"/>
              <a:t>를</a:t>
            </a:r>
            <a:r>
              <a:rPr lang="en-US" altLang="ko-KR"/>
              <a:t> (x = y)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잘못 쓰지 않도록 주의</a:t>
            </a:r>
            <a:r>
              <a:rPr lang="en-US" altLang="ko-KR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03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논리와 조건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논리 연산자와 조건 연산자는 </a:t>
            </a:r>
            <a:r>
              <a:rPr lang="en-US" altLang="ko-KR" dirty="0"/>
              <a:t>5</a:t>
            </a:r>
            <a:r>
              <a:rPr lang="ko-KR" altLang="en-US" dirty="0"/>
              <a:t>장에서 학습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579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709051"/>
              </p:ext>
            </p:extLst>
          </p:nvPr>
        </p:nvGraphicFramePr>
        <p:xfrm>
          <a:off x="521472" y="1860415"/>
          <a:ext cx="8115300" cy="264033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28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2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2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연산자</a:t>
                      </a:r>
                      <a:endParaRPr lang="ko-KR" altLang="en-US" sz="1400" i="0" kern="0" spc="1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연산자의 의미</a:t>
                      </a:r>
                      <a:endParaRPr lang="ko-KR" altLang="en-US" sz="1400" i="0" kern="0" spc="1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설명</a:t>
                      </a:r>
                      <a:endParaRPr lang="ko-KR" altLang="en-US" sz="1400" i="0" kern="0" spc="1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&amp;</a:t>
                      </a:r>
                      <a:endParaRPr lang="en-US" sz="1400" i="0" kern="0" spc="1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비트 </a:t>
                      </a:r>
                      <a:r>
                        <a:rPr 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AND </a:t>
                      </a:r>
                      <a:endParaRPr lang="en-US" sz="1400" i="0" kern="0" spc="1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100" dirty="0" err="1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두개의</a:t>
                      </a:r>
                      <a:r>
                        <a:rPr lang="ko-KR" alt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400" kern="0" spc="100" dirty="0" err="1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피연산자의</a:t>
                      </a:r>
                      <a:r>
                        <a:rPr lang="ko-KR" alt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해당 비트가 모두 </a:t>
                      </a:r>
                      <a:r>
                        <a:rPr lang="en-US" altLang="ko-KR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</a:t>
                      </a:r>
                      <a:r>
                        <a:rPr lang="ko-KR" alt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이면 </a:t>
                      </a:r>
                      <a:r>
                        <a:rPr lang="en-US" altLang="ko-KR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1, </a:t>
                      </a:r>
                      <a:r>
                        <a:rPr lang="ko-KR" alt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아니면 </a:t>
                      </a:r>
                      <a:r>
                        <a:rPr lang="en-US" altLang="ko-KR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0</a:t>
                      </a:r>
                      <a:endParaRPr lang="ko-KR" altLang="en-US" sz="1400" i="0" kern="0" spc="1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10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|</a:t>
                      </a:r>
                      <a:endParaRPr lang="en-US" sz="1400" i="0" kern="0" spc="10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10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비트 </a:t>
                      </a:r>
                      <a:r>
                        <a:rPr lang="en-US" sz="1400" kern="0" spc="10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OR</a:t>
                      </a:r>
                      <a:endParaRPr lang="en-US" sz="1400" i="0" kern="0" spc="10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100" dirty="0" err="1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두개의</a:t>
                      </a:r>
                      <a:r>
                        <a:rPr lang="ko-KR" alt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400" kern="0" spc="100" dirty="0" err="1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피연산자의</a:t>
                      </a:r>
                      <a:r>
                        <a:rPr lang="ko-KR" alt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해당 </a:t>
                      </a:r>
                      <a:r>
                        <a:rPr lang="ko-KR" altLang="en-US" sz="1400" kern="0" spc="100" dirty="0" err="1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비트중</a:t>
                      </a:r>
                      <a:r>
                        <a:rPr lang="ko-KR" alt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하나만 </a:t>
                      </a:r>
                      <a:r>
                        <a:rPr lang="en-US" altLang="ko-KR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</a:t>
                      </a:r>
                      <a:r>
                        <a:rPr lang="ko-KR" alt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이면 </a:t>
                      </a:r>
                      <a:r>
                        <a:rPr lang="en-US" altLang="ko-KR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</a:t>
                      </a:r>
                      <a:endParaRPr lang="ko-KR" altLang="en-US" sz="1400" i="0" kern="0" spc="1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10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^</a:t>
                      </a:r>
                      <a:endParaRPr lang="en-US" sz="1400" i="0" kern="0" spc="10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10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비트 </a:t>
                      </a:r>
                      <a:r>
                        <a:rPr lang="en-US" sz="1400" kern="0" spc="10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XOR</a:t>
                      </a:r>
                      <a:endParaRPr lang="en-US" sz="1400" i="0" kern="0" spc="10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100" dirty="0" err="1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두개의</a:t>
                      </a:r>
                      <a:r>
                        <a:rPr lang="ko-KR" alt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400" kern="0" spc="100" dirty="0" err="1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피연산자의</a:t>
                      </a:r>
                      <a:r>
                        <a:rPr lang="ko-KR" alt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해당 비트의 값이 같으면 </a:t>
                      </a:r>
                      <a:r>
                        <a:rPr lang="en-US" altLang="ko-KR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0, </a:t>
                      </a:r>
                      <a:r>
                        <a:rPr lang="ko-KR" alt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아니면 </a:t>
                      </a:r>
                      <a:r>
                        <a:rPr lang="en-US" altLang="ko-KR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</a:t>
                      </a:r>
                      <a:endParaRPr lang="ko-KR" altLang="en-US" sz="1400" i="0" kern="0" spc="1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4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10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&lt;&lt;</a:t>
                      </a:r>
                      <a:endParaRPr lang="en-US" sz="1400" i="0" kern="0" spc="10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10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왼쪽으로 이동</a:t>
                      </a:r>
                      <a:endParaRPr lang="ko-KR" altLang="en-US" sz="1400" i="0" kern="0" spc="10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지정된 개수만큼 모든 </a:t>
                      </a:r>
                      <a:r>
                        <a:rPr lang="ko-KR" altLang="en-US" sz="1400" kern="0" spc="100" dirty="0" err="1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비트를</a:t>
                      </a:r>
                      <a:r>
                        <a:rPr lang="ko-KR" alt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왼쪽으로 이동한다</a:t>
                      </a:r>
                      <a:r>
                        <a:rPr lang="en-US" altLang="ko-KR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</a:t>
                      </a:r>
                      <a:endParaRPr lang="ko-KR" altLang="en-US" sz="1400" i="0" kern="0" spc="1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5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10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&gt;&gt;</a:t>
                      </a:r>
                      <a:endParaRPr lang="en-US" sz="1400" i="0" kern="0" spc="10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10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오른쪽으로 이동</a:t>
                      </a:r>
                      <a:endParaRPr lang="ko-KR" altLang="en-US" sz="1400" i="0" kern="0" spc="10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지정된 개수만큼 모든 </a:t>
                      </a:r>
                      <a:r>
                        <a:rPr lang="ko-KR" altLang="en-US" sz="1400" kern="0" spc="100" dirty="0" err="1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비트를</a:t>
                      </a:r>
                      <a:r>
                        <a:rPr lang="ko-KR" alt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오른쪽으로 이동한다</a:t>
                      </a:r>
                      <a:r>
                        <a:rPr lang="en-US" altLang="ko-KR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</a:t>
                      </a:r>
                      <a:endParaRPr lang="ko-KR" altLang="en-US" sz="1400" i="0" kern="0" spc="1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4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10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~</a:t>
                      </a:r>
                      <a:endParaRPr lang="en-US" sz="1400" i="0" kern="0" spc="10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10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비트 </a:t>
                      </a:r>
                      <a:r>
                        <a:rPr lang="en-US" sz="1400" kern="0" spc="10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NOT</a:t>
                      </a:r>
                      <a:endParaRPr lang="en-US" sz="1400" i="0" kern="0" spc="10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0</a:t>
                      </a:r>
                      <a:r>
                        <a:rPr lang="ko-KR" alt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은 </a:t>
                      </a:r>
                      <a:r>
                        <a:rPr lang="en-US" altLang="ko-KR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</a:t>
                      </a:r>
                      <a:r>
                        <a:rPr lang="ko-KR" alt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로 만들고 </a:t>
                      </a:r>
                      <a:r>
                        <a:rPr lang="en-US" altLang="ko-KR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</a:t>
                      </a:r>
                      <a:r>
                        <a:rPr lang="ko-KR" alt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은 </a:t>
                      </a:r>
                      <a:r>
                        <a:rPr lang="en-US" altLang="ko-KR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0</a:t>
                      </a:r>
                      <a:r>
                        <a:rPr lang="ko-KR" alt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로 만든다</a:t>
                      </a:r>
                      <a:r>
                        <a:rPr lang="en-US" altLang="ko-KR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</a:t>
                      </a:r>
                      <a:endParaRPr lang="ko-KR" altLang="en-US" sz="1400" i="0" kern="0" spc="1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690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데이터는 비트로 이루어진다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73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900238"/>
            <a:ext cx="6581775" cy="194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375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AND </a:t>
            </a:r>
            <a:r>
              <a:rPr lang="ko-KR" altLang="en-US" dirty="0"/>
              <a:t>연산자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818318"/>
              </p:ext>
            </p:extLst>
          </p:nvPr>
        </p:nvGraphicFramePr>
        <p:xfrm>
          <a:off x="1866078" y="1689488"/>
          <a:ext cx="4616101" cy="1703832"/>
        </p:xfrm>
        <a:graphic>
          <a:graphicData uri="http://schemas.openxmlformats.org/drawingml/2006/table">
            <a:tbl>
              <a:tblPr/>
              <a:tblGrid>
                <a:gridCol w="461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0 AND 0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 AND 0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0 AND 1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 AND 1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754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" y="3543300"/>
            <a:ext cx="8772525" cy="1916436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44029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28159"/>
              </p:ext>
            </p:extLst>
          </p:nvPr>
        </p:nvGraphicFramePr>
        <p:xfrm>
          <a:off x="2005716" y="1724536"/>
          <a:ext cx="4616101" cy="1703832"/>
        </p:xfrm>
        <a:graphic>
          <a:graphicData uri="http://schemas.openxmlformats.org/drawingml/2006/table">
            <a:tbl>
              <a:tblPr/>
              <a:tblGrid>
                <a:gridCol w="461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0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0 OR 0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 OR 0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0 OR 1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 OR 1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7651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6" y="3757614"/>
            <a:ext cx="8277224" cy="189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102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</a:t>
            </a:r>
            <a:r>
              <a:rPr lang="en-US" altLang="ko-KR" dirty="0"/>
              <a:t> XOR </a:t>
            </a:r>
            <a:r>
              <a:rPr lang="ko-KR" altLang="en-US" dirty="0"/>
              <a:t>연산자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047018"/>
              </p:ext>
            </p:extLst>
          </p:nvPr>
        </p:nvGraphicFramePr>
        <p:xfrm>
          <a:off x="1847897" y="1653515"/>
          <a:ext cx="5682901" cy="1703832"/>
        </p:xfrm>
        <a:graphic>
          <a:graphicData uri="http://schemas.openxmlformats.org/drawingml/2006/table">
            <a:tbl>
              <a:tblPr/>
              <a:tblGrid>
                <a:gridCol w="5682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0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0 XOR 0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0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 XOR 0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0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0 XOR 1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0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 XOR 1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775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595689"/>
            <a:ext cx="8536015" cy="184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78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수식의 정의</a:t>
            </a:r>
          </a:p>
        </p:txBody>
      </p:sp>
      <p:sp>
        <p:nvSpPr>
          <p:cNvPr id="7171" name="Rectangle 63"/>
          <p:cNvSpPr>
            <a:spLocks noChangeArrowheads="1"/>
          </p:cNvSpPr>
          <p:nvPr/>
        </p:nvSpPr>
        <p:spPr bwMode="auto">
          <a:xfrm>
            <a:off x="766763" y="1618708"/>
            <a:ext cx="8175625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ko-KR" altLang="en-US"/>
              <a:t>수식의 정의</a:t>
            </a:r>
            <a:endParaRPr lang="en-US" altLang="ko-KR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/>
              <a:t>상수</a:t>
            </a:r>
            <a:r>
              <a:rPr lang="en-US" altLang="ko-KR" dirty="0"/>
              <a:t>, </a:t>
            </a:r>
            <a:r>
              <a:rPr lang="ko-KR" altLang="en-US"/>
              <a:t>변수</a:t>
            </a:r>
            <a:r>
              <a:rPr lang="en-US" altLang="ko-KR" dirty="0"/>
              <a:t>, </a:t>
            </a:r>
            <a:r>
              <a:rPr lang="ko-KR" altLang="en-US"/>
              <a:t>연산자의 조합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연산자와 </a:t>
            </a:r>
            <a:r>
              <a:rPr lang="ko-KR" altLang="en-US" dirty="0" err="1"/>
              <a:t>피연산자로</a:t>
            </a:r>
            <a:r>
              <a:rPr lang="ko-KR" altLang="en-US" dirty="0"/>
              <a:t> 나누어진다</a:t>
            </a:r>
            <a:r>
              <a:rPr lang="en-US" altLang="ko-KR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결과값을 갖는다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12" y="3121334"/>
            <a:ext cx="3638550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NOT</a:t>
            </a:r>
            <a:r>
              <a:rPr lang="ko-KR" altLang="en-US" dirty="0"/>
              <a:t> 연산자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3489674" y="1516761"/>
          <a:ext cx="2377726" cy="851916"/>
        </p:xfrm>
        <a:graphic>
          <a:graphicData uri="http://schemas.openxmlformats.org/drawingml/2006/table">
            <a:tbl>
              <a:tblPr/>
              <a:tblGrid>
                <a:gridCol w="2377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NOT 0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NOT 1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7856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595564"/>
            <a:ext cx="7705725" cy="2924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405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59390" y="1219200"/>
            <a:ext cx="7737182" cy="3884633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x = 9;   				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1001 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y = 10;     				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1010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8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비트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AND = %08X", x &amp; y);		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00001000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비트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OR = %08X", x | y);		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00001011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비트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XOR = %08X", x ^ y);		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00000011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비트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NOT = %08X", ~x );		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11110110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비트 연산자</a:t>
            </a:r>
          </a:p>
        </p:txBody>
      </p:sp>
      <p:pic>
        <p:nvPicPr>
          <p:cNvPr id="11265" name="_x438421376" descr="EMB00010bf825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90" y="5271377"/>
            <a:ext cx="7737182" cy="153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976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이동 연산자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686588"/>
              </p:ext>
            </p:extLst>
          </p:nvPr>
        </p:nvGraphicFramePr>
        <p:xfrm>
          <a:off x="676275" y="1715480"/>
          <a:ext cx="8172450" cy="148677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8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1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0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10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연산자</a:t>
                      </a:r>
                      <a:endParaRPr lang="ko-KR" altLang="en-US" sz="1400" i="1" kern="0" spc="10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기호</a:t>
                      </a:r>
                      <a:endParaRPr lang="ko-KR" altLang="en-US" sz="1400" i="1" kern="0" spc="1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10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설명</a:t>
                      </a:r>
                      <a:endParaRPr lang="ko-KR" altLang="en-US" sz="1400" i="1" kern="0" spc="10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1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왼쪽 비트 이동</a:t>
                      </a:r>
                      <a:endParaRPr lang="ko-KR" altLang="en-US" sz="1400" i="1" kern="0" spc="1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&lt;&lt;</a:t>
                      </a:r>
                      <a:endParaRPr lang="en-US" sz="1400" i="1" kern="0" spc="1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 &lt;&lt; y x</a:t>
                      </a:r>
                      <a:r>
                        <a:rPr lang="ko-KR" altLang="en-US" sz="1400" kern="0" spc="10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의 비트들을 </a:t>
                      </a:r>
                      <a:r>
                        <a:rPr lang="en-US" altLang="ko-KR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y </a:t>
                      </a:r>
                      <a:r>
                        <a:rPr lang="ko-KR" altLang="en-US" sz="1400" kern="0" spc="10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칸만큼 왼쪽으로 이동</a:t>
                      </a:r>
                      <a:endParaRPr lang="ko-KR" altLang="en-US" sz="1400" i="1" kern="0" spc="10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4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10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오른쪽 비트 이동</a:t>
                      </a:r>
                      <a:endParaRPr lang="ko-KR" altLang="en-US" sz="1400" i="1" kern="0" spc="10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&gt;&gt;</a:t>
                      </a:r>
                      <a:endParaRPr lang="en-US" sz="1400" i="1" kern="0" spc="1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 &gt;&gt; y x</a:t>
                      </a:r>
                      <a:r>
                        <a:rPr lang="ko-KR" alt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의 비트들을 </a:t>
                      </a:r>
                      <a:r>
                        <a:rPr lang="en-US" altLang="ko-KR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y </a:t>
                      </a:r>
                      <a:r>
                        <a:rPr lang="ko-KR" altLang="en-US" sz="1400" kern="0" spc="1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칸만큼 오른쪽으로 이동</a:t>
                      </a:r>
                      <a:endParaRPr lang="ko-KR" altLang="en-US" sz="1400" i="1" kern="0" spc="1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3624263"/>
            <a:ext cx="6581775" cy="194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7715250" y="4381500"/>
            <a:ext cx="342900" cy="7905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오른쪽 화살표 8"/>
          <p:cNvSpPr/>
          <p:nvPr/>
        </p:nvSpPr>
        <p:spPr bwMode="auto">
          <a:xfrm flipH="1">
            <a:off x="676275" y="4305300"/>
            <a:ext cx="457200" cy="7905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73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&lt;&lt;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비트를</a:t>
            </a:r>
            <a:r>
              <a:rPr lang="ko-KR" altLang="en-US" dirty="0"/>
              <a:t> 왼쪽으로 이동</a:t>
            </a:r>
            <a:endParaRPr lang="en-US" altLang="ko-KR" dirty="0"/>
          </a:p>
          <a:p>
            <a:r>
              <a:rPr lang="ko-KR" altLang="en-US" dirty="0"/>
              <a:t>값은 </a:t>
            </a:r>
            <a:r>
              <a:rPr lang="en-US" altLang="ko-KR" dirty="0"/>
              <a:t>2</a:t>
            </a:r>
            <a:r>
              <a:rPr lang="ko-KR" altLang="en-US" dirty="0"/>
              <a:t>배가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81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400300"/>
            <a:ext cx="7867650" cy="1824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610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&gt;&gt;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비트를</a:t>
            </a:r>
            <a:r>
              <a:rPr lang="ko-KR" altLang="en-US" dirty="0"/>
              <a:t> 오른쪽으로 이동</a:t>
            </a:r>
            <a:endParaRPr lang="en-US" altLang="ko-KR" dirty="0"/>
          </a:p>
          <a:p>
            <a:r>
              <a:rPr lang="ko-KR" altLang="en-US" dirty="0"/>
              <a:t>값은 </a:t>
            </a:r>
            <a:r>
              <a:rPr lang="en-US" altLang="ko-KR" dirty="0"/>
              <a:t>1/2</a:t>
            </a:r>
            <a:r>
              <a:rPr lang="ko-KR" altLang="en-US" dirty="0"/>
              <a:t>배가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82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362200"/>
            <a:ext cx="6981825" cy="1759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3465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41243" y="1751691"/>
            <a:ext cx="7626350" cy="2970485"/>
          </a:xfrm>
          <a:prstGeom prst="foldedCorner">
            <a:avLst/>
          </a:prstGeom>
          <a:solidFill>
            <a:srgbClr val="F0F0F0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 main(void)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 x = 9;   			// 1001 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("%d &lt;&lt; 1 = %d\n", x, x &lt;&lt; 1);		// 10010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("%d &gt;&gt; 1 = %d\n", x, x &gt;&gt; 1);		// 00100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  <a:endParaRPr lang="ko-KR" altLang="en-US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비트 이동 연산자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438414736" descr="EMB00010bf825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43" y="5034019"/>
            <a:ext cx="7676819" cy="107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9210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우선 순위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어떤 연산자를 먼저 계산할 것인지에 대한 규칙</a:t>
            </a: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4565650"/>
            <a:ext cx="5097462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7" name="Rectangle 6"/>
          <p:cNvSpPr>
            <a:spLocks noChangeArrowheads="1"/>
          </p:cNvSpPr>
          <p:nvPr/>
        </p:nvSpPr>
        <p:spPr bwMode="auto">
          <a:xfrm>
            <a:off x="0" y="2806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56" y="2309812"/>
            <a:ext cx="29241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936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우선 순위</a:t>
            </a:r>
          </a:p>
        </p:txBody>
      </p:sp>
      <p:sp>
        <p:nvSpPr>
          <p:cNvPr id="75852" name="Rectangle 7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수식에서 어떤 연산자를 먼저 계산할 것인지의 문제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-1381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8010525"/>
            <a:ext cx="1612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algn="just"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ko-KR" altLang="en-US" sz="900" i="1">
                <a:solidFill>
                  <a:srgbClr val="000000"/>
                </a:solidFill>
                <a:latin typeface="한컴바탕" pitchFamily="18" charset="2"/>
                <a:ea typeface="HY엽서L" panose="02030600000101010101" pitchFamily="18" charset="-127"/>
                <a:cs typeface="한컴바탕" pitchFamily="18" charset="2"/>
              </a:rPr>
              <a:t>표 </a:t>
            </a:r>
            <a:r>
              <a:rPr kumimoji="0" lang="en-US" altLang="ko-KR" sz="900" i="1">
                <a:solidFill>
                  <a:srgbClr val="000000"/>
                </a:solidFill>
                <a:latin typeface="한컴바탕" pitchFamily="18" charset="2"/>
                <a:ea typeface="HY엽서L" panose="02030600000101010101" pitchFamily="18" charset="-127"/>
                <a:cs typeface="한컴바탕" pitchFamily="18" charset="2"/>
              </a:rPr>
              <a:t>5.4) </a:t>
            </a:r>
            <a:r>
              <a:rPr kumimoji="0" lang="ko-KR" altLang="en-US" sz="900" i="1">
                <a:solidFill>
                  <a:srgbClr val="000000"/>
                </a:solidFill>
                <a:latin typeface="한컴바탕" pitchFamily="18" charset="2"/>
                <a:ea typeface="HY엽서L" panose="02030600000101010101" pitchFamily="18" charset="-127"/>
                <a:cs typeface="한컴바탕" pitchFamily="18" charset="2"/>
              </a:rPr>
              <a:t>연산자의 우선순위</a:t>
            </a:r>
            <a:endParaRPr kumimoji="0" lang="ko-KR" altLang="en-US" sz="1800">
              <a:latin typeface="Arial" panose="020B0604020202020204" pitchFamily="34" charset="0"/>
              <a:ea typeface="HY엽서L" panose="02030600000101010101" pitchFamily="18" charset="-127"/>
              <a:cs typeface="한컴바탕" pitchFamily="18" charset="2"/>
            </a:endParaRPr>
          </a:p>
        </p:txBody>
      </p:sp>
      <p:graphicFrame>
        <p:nvGraphicFramePr>
          <p:cNvPr id="6389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44376"/>
              </p:ext>
            </p:extLst>
          </p:nvPr>
        </p:nvGraphicFramePr>
        <p:xfrm>
          <a:off x="841787" y="2094084"/>
          <a:ext cx="7845884" cy="43891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94109">
                  <a:extLst>
                    <a:ext uri="{9D8B030D-6E8A-4147-A177-3AD203B41FA5}">
                      <a16:colId xmlns:a16="http://schemas.microsoft.com/office/drawing/2014/main" val="164317038"/>
                    </a:ext>
                  </a:extLst>
                </a:gridCol>
                <a:gridCol w="5224224">
                  <a:extLst>
                    <a:ext uri="{9D8B030D-6E8A-4147-A177-3AD203B41FA5}">
                      <a16:colId xmlns:a16="http://schemas.microsoft.com/office/drawing/2014/main" val="4194548006"/>
                    </a:ext>
                  </a:extLst>
                </a:gridCol>
                <a:gridCol w="1527551">
                  <a:extLst>
                    <a:ext uri="{9D8B030D-6E8A-4147-A177-3AD203B41FA5}">
                      <a16:colId xmlns:a16="http://schemas.microsoft.com/office/drawing/2014/main" val="3044310986"/>
                    </a:ext>
                  </a:extLst>
                </a:gridCol>
              </a:tblGrid>
              <a:tr h="1317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우선 순위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연산자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결합 규칙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12910190"/>
                  </a:ext>
                </a:extLst>
              </a:tr>
              <a:tr h="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() [] -&gt; . ++(</a:t>
                      </a:r>
                      <a:r>
                        <a:rPr kumimoji="1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후위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 --(</a:t>
                      </a:r>
                      <a:r>
                        <a:rPr kumimoji="1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후위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-&gt;(</a:t>
                      </a:r>
                      <a:r>
                        <a:rPr kumimoji="1" lang="ko-KR" altLang="en-US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좌에서 우</a:t>
                      </a: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624011"/>
                  </a:ext>
                </a:extLst>
              </a:tr>
              <a:tr h="200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2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sizeof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&amp;(</a:t>
                      </a:r>
                      <a:r>
                        <a:rPr kumimoji="1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주소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 ++(</a:t>
                      </a:r>
                      <a:r>
                        <a:rPr kumimoji="1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전위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 --(</a:t>
                      </a:r>
                      <a:r>
                        <a:rPr kumimoji="1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전위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 ~ ! *(</a:t>
                      </a:r>
                      <a:r>
                        <a:rPr kumimoji="1" lang="ko-KR" alt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역참조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 +(</a:t>
                      </a:r>
                      <a:r>
                        <a:rPr kumimoji="1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부호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 -(</a:t>
                      </a:r>
                      <a:r>
                        <a:rPr kumimoji="1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부호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), </a:t>
                      </a:r>
                      <a:r>
                        <a:rPr kumimoji="1" lang="ko-KR" alt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형변환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&lt;-(</a:t>
                      </a:r>
                      <a:r>
                        <a:rPr kumimoji="1" lang="ko-KR" altLang="en-US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우에서 좌</a:t>
                      </a: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183263"/>
                  </a:ext>
                </a:extLst>
              </a:tr>
              <a:tr h="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*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</a:t>
                      </a:r>
                      <a:r>
                        <a:rPr kumimoji="1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곱셈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 / %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-&gt;(</a:t>
                      </a:r>
                      <a:r>
                        <a:rPr kumimoji="1" lang="ko-KR" altLang="en-US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좌에서 우</a:t>
                      </a: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09770"/>
                  </a:ext>
                </a:extLst>
              </a:tr>
              <a:tr h="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+(</a:t>
                      </a:r>
                      <a:r>
                        <a:rPr kumimoji="1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덧셈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 -(</a:t>
                      </a:r>
                      <a:r>
                        <a:rPr kumimoji="1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뺄셈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-&gt;(</a:t>
                      </a:r>
                      <a:r>
                        <a:rPr kumimoji="1" lang="ko-KR" altLang="en-US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좌에서 우</a:t>
                      </a: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346689"/>
                  </a:ext>
                </a:extLst>
              </a:tr>
              <a:tr h="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5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&lt;&lt; &gt;&gt;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-&gt;(</a:t>
                      </a:r>
                      <a:r>
                        <a:rPr kumimoji="1" lang="ko-KR" altLang="en-US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좌에서 우</a:t>
                      </a: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838110"/>
                  </a:ext>
                </a:extLst>
              </a:tr>
              <a:tr h="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6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&lt; &lt;= &gt;= &gt;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-&gt;(</a:t>
                      </a:r>
                      <a:r>
                        <a:rPr kumimoji="1" lang="ko-KR" altLang="en-US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좌에서 우</a:t>
                      </a: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85377"/>
                  </a:ext>
                </a:extLst>
              </a:tr>
              <a:tr h="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7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== !=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-&gt;(</a:t>
                      </a:r>
                      <a:r>
                        <a:rPr kumimoji="1" lang="ko-KR" altLang="en-US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좌에서 우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557268"/>
                  </a:ext>
                </a:extLst>
              </a:tr>
              <a:tr h="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8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&amp;(</a:t>
                      </a:r>
                      <a:r>
                        <a:rPr kumimoji="1" lang="ko-KR" alt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비트연산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-&gt;(</a:t>
                      </a:r>
                      <a:r>
                        <a:rPr kumimoji="1" lang="ko-KR" altLang="en-US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좌에서 우</a:t>
                      </a: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97687"/>
                  </a:ext>
                </a:extLst>
              </a:tr>
              <a:tr h="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9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^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-&gt;(</a:t>
                      </a:r>
                      <a:r>
                        <a:rPr kumimoji="1" lang="ko-KR" altLang="en-US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좌에서 우</a:t>
                      </a: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04431"/>
                  </a:ext>
                </a:extLst>
              </a:tr>
              <a:tr h="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10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|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-&gt;(</a:t>
                      </a:r>
                      <a:r>
                        <a:rPr kumimoji="1" lang="ko-KR" altLang="en-US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좌에서 우</a:t>
                      </a: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149477"/>
                  </a:ext>
                </a:extLst>
              </a:tr>
              <a:tr h="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11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&amp;&amp;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-&gt;(</a:t>
                      </a:r>
                      <a:r>
                        <a:rPr kumimoji="1" lang="ko-KR" altLang="en-US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좌에서 우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833908"/>
                  </a:ext>
                </a:extLst>
              </a:tr>
              <a:tr h="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12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||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-&gt;(</a:t>
                      </a:r>
                      <a:r>
                        <a:rPr kumimoji="1" lang="ko-KR" altLang="en-US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좌에서 우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163083"/>
                  </a:ext>
                </a:extLst>
              </a:tr>
              <a:tr h="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13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?(</a:t>
                      </a:r>
                      <a:r>
                        <a:rPr kumimoji="1" lang="ko-KR" alt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삼항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-&gt;(</a:t>
                      </a:r>
                      <a:r>
                        <a:rPr kumimoji="1" lang="ko-KR" altLang="en-US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우에서 좌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14532"/>
                  </a:ext>
                </a:extLst>
              </a:tr>
              <a:tr h="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14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= += *= /= %= &amp;= ^= |= &lt;&lt;= &gt;&gt;=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-&gt;(</a:t>
                      </a:r>
                      <a:r>
                        <a:rPr kumimoji="1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우에서 좌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503453"/>
                  </a:ext>
                </a:extLst>
              </a:tr>
              <a:tr h="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15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,(</a:t>
                      </a:r>
                      <a:r>
                        <a:rPr kumimoji="1" lang="ko-KR" altLang="en-US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콤마</a:t>
                      </a: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-&gt;(</a:t>
                      </a:r>
                      <a:r>
                        <a:rPr kumimoji="1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좌에서 우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17673"/>
                  </a:ext>
                </a:extLst>
              </a:tr>
            </a:tbl>
          </a:graphicData>
        </a:graphic>
      </p:graphicFrame>
      <p:sp>
        <p:nvSpPr>
          <p:cNvPr id="75851" name="Rectangle 75"/>
          <p:cNvSpPr>
            <a:spLocks noChangeArrowheads="1"/>
          </p:cNvSpPr>
          <p:nvPr/>
        </p:nvSpPr>
        <p:spPr bwMode="auto">
          <a:xfrm>
            <a:off x="0" y="823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221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우선 순위의 일반적인 지침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콤마 </a:t>
            </a:r>
            <a:r>
              <a:rPr lang="en-US" altLang="ko-KR" dirty="0"/>
              <a:t>&lt; </a:t>
            </a:r>
            <a:r>
              <a:rPr lang="ko-KR" altLang="en-US" dirty="0"/>
              <a:t>대입 </a:t>
            </a:r>
            <a:r>
              <a:rPr lang="en-US" altLang="ko-KR" dirty="0"/>
              <a:t>&lt; </a:t>
            </a:r>
            <a:r>
              <a:rPr lang="ko-KR" altLang="en-US" dirty="0"/>
              <a:t>논리 </a:t>
            </a:r>
            <a:r>
              <a:rPr lang="en-US" altLang="ko-KR" dirty="0"/>
              <a:t>&lt; </a:t>
            </a:r>
            <a:r>
              <a:rPr lang="ko-KR" altLang="en-US" dirty="0"/>
              <a:t>관계 </a:t>
            </a:r>
            <a:r>
              <a:rPr lang="en-US" altLang="ko-KR" dirty="0"/>
              <a:t>&lt; </a:t>
            </a:r>
            <a:r>
              <a:rPr lang="ko-KR" altLang="en-US" dirty="0"/>
              <a:t>산술 </a:t>
            </a:r>
            <a:r>
              <a:rPr lang="en-US" altLang="ko-KR" dirty="0"/>
              <a:t>&lt; </a:t>
            </a:r>
            <a:r>
              <a:rPr lang="ko-KR" altLang="en-US" dirty="0" err="1"/>
              <a:t>단항</a:t>
            </a:r>
            <a:r>
              <a:rPr lang="ko-KR" altLang="en-US" dirty="0"/>
              <a:t> </a:t>
            </a:r>
          </a:p>
          <a:p>
            <a:pPr eaLnBrk="1" hangingPunct="1"/>
            <a:r>
              <a:rPr lang="ko-KR" altLang="en-US" dirty="0"/>
              <a:t>괄호 연산자는 가장 우선순위가 높다</a:t>
            </a:r>
            <a:r>
              <a:rPr lang="en-US" altLang="ko-KR" dirty="0"/>
              <a:t>. </a:t>
            </a:r>
          </a:p>
          <a:p>
            <a:pPr eaLnBrk="1" hangingPunct="1"/>
            <a:r>
              <a:rPr lang="ko-KR" altLang="en-US" dirty="0"/>
              <a:t>모든 </a:t>
            </a:r>
            <a:r>
              <a:rPr lang="ko-KR" altLang="en-US" dirty="0" err="1"/>
              <a:t>단항</a:t>
            </a:r>
            <a:r>
              <a:rPr lang="ko-KR" altLang="en-US" dirty="0"/>
              <a:t> 연산자들은 이항 연산자들보다 우선순위가 높다</a:t>
            </a:r>
            <a:r>
              <a:rPr lang="en-US" altLang="ko-KR" dirty="0"/>
              <a:t>. </a:t>
            </a:r>
          </a:p>
          <a:p>
            <a:pPr eaLnBrk="1" hangingPunct="1"/>
            <a:r>
              <a:rPr lang="ko-KR" altLang="en-US" dirty="0"/>
              <a:t>콤마 연산자를 제외하고는 대입 연산자가 가장 우선순위가 낮다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03986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결합 규칙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동일한 우선 순위를 가지는 연산들이 여러 개가 있으면 어떤 것을 먼저 수행하여야 하는가에 대한 규칙</a:t>
            </a:r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2414588"/>
            <a:ext cx="5545138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19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기능에 따른 연산자의 분류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0" y="1274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36252" name="Group 7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013240"/>
              </p:ext>
            </p:extLst>
          </p:nvPr>
        </p:nvGraphicFramePr>
        <p:xfrm>
          <a:off x="609600" y="1747385"/>
          <a:ext cx="7747000" cy="42672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74813">
                  <a:extLst>
                    <a:ext uri="{9D8B030D-6E8A-4147-A177-3AD203B41FA5}">
                      <a16:colId xmlns:a16="http://schemas.microsoft.com/office/drawing/2014/main" val="92852302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701320055"/>
                    </a:ext>
                  </a:extLst>
                </a:gridCol>
                <a:gridCol w="4021137">
                  <a:extLst>
                    <a:ext uri="{9D8B030D-6E8A-4147-A177-3AD203B41FA5}">
                      <a16:colId xmlns:a16="http://schemas.microsoft.com/office/drawing/2014/main" val="114279247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연산자의 분류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연산자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의미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570637489"/>
                  </a:ext>
                </a:extLst>
              </a:tr>
              <a:tr h="0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대입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=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오른쪽을 왼쪽에 대입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294848"/>
                  </a:ext>
                </a:extLst>
              </a:tr>
              <a:tr h="0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산술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 - * / %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사칙연산과 나머지 연산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58038"/>
                  </a:ext>
                </a:extLst>
              </a:tr>
              <a:tr h="0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부호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+ -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87161"/>
                  </a:ext>
                </a:extLst>
              </a:tr>
              <a:tr h="0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증감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++ --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증가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감소 연산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371520"/>
                  </a:ext>
                </a:extLst>
              </a:tr>
              <a:tr h="0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관계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&gt; &lt; == != &gt;= &lt;=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오른쪽과 왼쪽을 비교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448546"/>
                  </a:ext>
                </a:extLst>
              </a:tr>
              <a:tr h="0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논리 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&amp;&amp; || !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논리적인 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AND, OR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75451"/>
                  </a:ext>
                </a:extLst>
              </a:tr>
              <a:tr h="0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조건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조건에 따라 선택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193541"/>
                  </a:ext>
                </a:extLst>
              </a:tr>
              <a:tr h="0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콤마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,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피연산자들을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순차적으로 실행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08821"/>
                  </a:ext>
                </a:extLst>
              </a:tr>
              <a:tr h="0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비트 단위 연산자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&amp; | ^ ~ &lt;&lt; &gt;&gt;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비트별 </a:t>
                      </a: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AND, OR, XOR, </a:t>
                      </a: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이동</a:t>
                      </a: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반전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828750"/>
                  </a:ext>
                </a:extLst>
              </a:tr>
              <a:tr h="0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sizeof </a:t>
                      </a: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연산자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sizeof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자료형이나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변수의 크기를 바이트 단위로 반환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2479"/>
                  </a:ext>
                </a:extLst>
              </a:tr>
              <a:tr h="0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형변환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(type)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변수나 상수의 </a:t>
                      </a:r>
                      <a:r>
                        <a:rPr kumimoji="1" lang="ko-KR" alt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자료형을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변환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125100"/>
                  </a:ext>
                </a:extLst>
              </a:tr>
              <a:tr h="0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포인터 연산자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* </a:t>
                      </a: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&amp; []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주소계산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포인터가 가리키는 곳의 내용 추출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101850"/>
                  </a:ext>
                </a:extLst>
              </a:tr>
              <a:tr h="0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구조체 연산자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  -&gt;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Symbol" panose="05050102010706020507" pitchFamily="18" charset="2"/>
                        <a:defRPr kumimoji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Symbol" panose="05050102010706020507" pitchFamily="18" charset="2"/>
                        <a:defRPr kumimoji="1" sz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구조체의 멤버 참조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687636"/>
                  </a:ext>
                </a:extLst>
              </a:tr>
            </a:tbl>
          </a:graphicData>
        </a:graphic>
      </p:graphicFrame>
      <p:sp>
        <p:nvSpPr>
          <p:cNvPr id="9282" name="Rectangle 273"/>
          <p:cNvSpPr>
            <a:spLocks noChangeArrowheads="1"/>
          </p:cNvSpPr>
          <p:nvPr/>
        </p:nvSpPr>
        <p:spPr bwMode="auto">
          <a:xfrm>
            <a:off x="0" y="5581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예제 </a:t>
            </a:r>
            <a:r>
              <a:rPr lang="en-US" altLang="ko-KR" sz="3600" dirty="0"/>
              <a:t>#1</a:t>
            </a:r>
            <a:endParaRPr lang="ko-KR" altLang="en-US" sz="3600" dirty="0"/>
          </a:p>
        </p:txBody>
      </p:sp>
      <p:pic>
        <p:nvPicPr>
          <p:cNvPr id="788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1520825"/>
            <a:ext cx="68675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435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806484" y="526763"/>
            <a:ext cx="6748704" cy="4722442"/>
          </a:xfrm>
          <a:prstGeom prst="foldedCorner">
            <a:avLst>
              <a:gd name="adj" fmla="val 8207"/>
            </a:avLst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돋움체" panose="020B0609000101010101" pitchFamily="49" charset="-127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ko-KR" sz="1600" dirty="0"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ko-KR" sz="1600" dirty="0" err="1"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돋움체" panose="020B0609000101010101" pitchFamily="49" charset="-127"/>
              </a:rPr>
              <a:t> main(void) 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ko-KR" sz="1600" dirty="0"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돋움체" panose="020B0609000101010101" pitchFamily="49" charset="-127"/>
              </a:rPr>
              <a:t> a = 10;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돋움체" panose="020B0609000101010101" pitchFamily="49" charset="-127"/>
              </a:rPr>
              <a:t> b = 20;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돋움체" panose="020B0609000101010101" pitchFamily="49" charset="-127"/>
              </a:rPr>
              <a:t> c = 30;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돋움체" panose="020B0609000101010101" pitchFamily="49" charset="-127"/>
              </a:rPr>
              <a:t> d = 3;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돋움체" panose="020B0609000101010101" pitchFamily="49" charset="-127"/>
              </a:rPr>
              <a:t> result;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ko-KR" sz="1600" dirty="0"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돋움체" panose="020B0609000101010101" pitchFamily="49" charset="-127"/>
              </a:rPr>
              <a:t>	result = a + b * c / d;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돋움체" panose="020B0609000101010101" pitchFamily="49" charset="-127"/>
              </a:rPr>
              <a:t>("</a:t>
            </a:r>
            <a:r>
              <a:rPr lang="ko-KR" altLang="en-US" sz="1600" dirty="0" err="1">
                <a:latin typeface="Trebuchet MS" panose="020B0603020202020204" pitchFamily="34" charset="0"/>
                <a:ea typeface="돋움체" panose="020B0609000101010101" pitchFamily="49" charset="-127"/>
              </a:rPr>
              <a:t>연산값</a:t>
            </a:r>
            <a:r>
              <a:rPr lang="en-US" altLang="ko-KR" sz="1600" dirty="0">
                <a:latin typeface="Trebuchet MS" panose="020B0603020202020204" pitchFamily="34" charset="0"/>
                <a:ea typeface="돋움체" panose="020B0609000101010101" pitchFamily="49" charset="-127"/>
              </a:rPr>
              <a:t>: %d\n", result);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ko-KR" sz="1600" dirty="0"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돋움체" panose="020B0609000101010101" pitchFamily="49" charset="-127"/>
              </a:rPr>
              <a:t>	result = (a + b) * c / d;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돋움체" panose="020B0609000101010101" pitchFamily="49" charset="-127"/>
              </a:rPr>
              <a:t>("</a:t>
            </a:r>
            <a:r>
              <a:rPr lang="ko-KR" altLang="en-US" sz="1600" dirty="0" err="1">
                <a:latin typeface="Trebuchet MS" panose="020B0603020202020204" pitchFamily="34" charset="0"/>
                <a:ea typeface="돋움체" panose="020B0609000101010101" pitchFamily="49" charset="-127"/>
              </a:rPr>
              <a:t>연산값</a:t>
            </a:r>
            <a:r>
              <a:rPr lang="en-US" altLang="ko-KR" sz="1600" dirty="0">
                <a:latin typeface="Trebuchet MS" panose="020B0603020202020204" pitchFamily="34" charset="0"/>
                <a:ea typeface="돋움체" panose="020B0609000101010101" pitchFamily="49" charset="-127"/>
              </a:rPr>
              <a:t>: %d\n", result);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ko-KR" sz="1600" dirty="0"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돋움체" panose="020B0609000101010101" pitchFamily="49" charset="-127"/>
              </a:rPr>
              <a:t>	result = a = b = 1;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돋움체" panose="020B0609000101010101" pitchFamily="49" charset="-127"/>
              </a:rPr>
              <a:t>("</a:t>
            </a:r>
            <a:r>
              <a:rPr lang="ko-KR" altLang="en-US" sz="1600" dirty="0" err="1">
                <a:latin typeface="Trebuchet MS" panose="020B0603020202020204" pitchFamily="34" charset="0"/>
                <a:ea typeface="돋움체" panose="020B0609000101010101" pitchFamily="49" charset="-127"/>
              </a:rPr>
              <a:t>연산값</a:t>
            </a:r>
            <a:r>
              <a:rPr lang="en-US" altLang="ko-KR" sz="1600" dirty="0">
                <a:latin typeface="Trebuchet MS" panose="020B0603020202020204" pitchFamily="34" charset="0"/>
                <a:ea typeface="돋움체" panose="020B0609000101010101" pitchFamily="49" charset="-127"/>
              </a:rPr>
              <a:t>: %d\n", result);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ko-KR" sz="1600" dirty="0"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돋움체" panose="020B0609000101010101" pitchFamily="49" charset="-127"/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Trebuchet MS" panose="020B0603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438532392" descr="EMB00010bf825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01" y="5318768"/>
            <a:ext cx="7608887" cy="136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9038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형변환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연산시에 데이터의 유형이 변환되는 것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939615" y="3524774"/>
            <a:ext cx="800219" cy="3385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600">
                <a:solidFill>
                  <a:schemeClr val="accent2"/>
                </a:solidFill>
                <a:latin typeface="굴림" panose="020B0600000101010101" pitchFamily="50" charset="-127"/>
              </a:rPr>
              <a:t>형변환</a:t>
            </a:r>
          </a:p>
        </p:txBody>
      </p:sp>
      <p:sp>
        <p:nvSpPr>
          <p:cNvPr id="41989" name="AutoShape 5"/>
          <p:cNvSpPr>
            <a:spLocks/>
          </p:cNvSpPr>
          <p:nvPr/>
        </p:nvSpPr>
        <p:spPr bwMode="auto">
          <a:xfrm>
            <a:off x="1780990" y="2989787"/>
            <a:ext cx="360363" cy="1443037"/>
          </a:xfrm>
          <a:prstGeom prst="leftBrace">
            <a:avLst>
              <a:gd name="adj1" fmla="val 333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2142940" y="2810399"/>
            <a:ext cx="1758815" cy="3385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굴림" panose="020B0600000101010101" pitchFamily="50" charset="-127"/>
              </a:rPr>
              <a:t>자동적인 형변환</a:t>
            </a:r>
            <a:r>
              <a:rPr lang="en-US" altLang="ko-KR" sz="1600">
                <a:solidFill>
                  <a:srgbClr val="FF0000"/>
                </a:solidFill>
                <a:latin typeface="굴림" panose="020B0600000101010101" pitchFamily="50" charset="-127"/>
              </a:rPr>
              <a:t> 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2201678" y="4132787"/>
            <a:ext cx="1689886" cy="3385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굴림" panose="020B0600000101010101" pitchFamily="50" charset="-127"/>
              </a:rPr>
              <a:t>명시적인 형변환</a:t>
            </a:r>
          </a:p>
        </p:txBody>
      </p:sp>
      <p:sp>
        <p:nvSpPr>
          <p:cNvPr id="41992" name="AutoShape 8"/>
          <p:cNvSpPr>
            <a:spLocks/>
          </p:cNvSpPr>
          <p:nvPr/>
        </p:nvSpPr>
        <p:spPr bwMode="auto">
          <a:xfrm>
            <a:off x="4006665" y="2269062"/>
            <a:ext cx="360363" cy="1443037"/>
          </a:xfrm>
          <a:prstGeom prst="leftBrace">
            <a:avLst>
              <a:gd name="adj1" fmla="val 333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4427353" y="2208737"/>
            <a:ext cx="1963999" cy="3385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600">
                <a:solidFill>
                  <a:schemeClr val="accent2"/>
                </a:solidFill>
                <a:latin typeface="굴림" panose="020B0600000101010101" pitchFamily="50" charset="-127"/>
              </a:rPr>
              <a:t>대입연산시 형변환</a:t>
            </a:r>
            <a:r>
              <a:rPr lang="en-US" altLang="ko-KR" sz="1600">
                <a:solidFill>
                  <a:schemeClr val="accent2"/>
                </a:solidFill>
                <a:latin typeface="굴림" panose="020B0600000101010101" pitchFamily="50" charset="-127"/>
              </a:rPr>
              <a:t> 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4427353" y="2810399"/>
            <a:ext cx="1963999" cy="3385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600">
                <a:solidFill>
                  <a:schemeClr val="accent2"/>
                </a:solidFill>
                <a:latin typeface="굴림" panose="020B0600000101010101" pitchFamily="50" charset="-127"/>
              </a:rPr>
              <a:t>정수연산시 형변환</a:t>
            </a:r>
            <a:r>
              <a:rPr lang="en-US" altLang="ko-KR" sz="1600">
                <a:solidFill>
                  <a:schemeClr val="accent2"/>
                </a:solidFill>
                <a:latin typeface="굴림" panose="020B0600000101010101" pitchFamily="50" charset="-127"/>
              </a:rPr>
              <a:t> 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4486090" y="3410474"/>
            <a:ext cx="1963999" cy="3385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600">
                <a:solidFill>
                  <a:schemeClr val="accent2"/>
                </a:solidFill>
                <a:latin typeface="굴림" panose="020B0600000101010101" pitchFamily="50" charset="-127"/>
              </a:rPr>
              <a:t>수식연산시 형변환</a:t>
            </a:r>
            <a:r>
              <a:rPr lang="en-US" altLang="ko-KR" sz="1600">
                <a:solidFill>
                  <a:schemeClr val="accent2"/>
                </a:solidFill>
                <a:latin typeface="굴림" panose="020B0600000101010101" pitchFamily="50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987" y="4582958"/>
            <a:ext cx="2345177" cy="194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43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대입 연산시의 자동적인 형변환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올림 변환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942848" y="2125662"/>
            <a:ext cx="7493000" cy="827088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fr-FR" altLang="ko-KR" sz="1800">
                <a:solidFill>
                  <a:srgbClr val="0000FF"/>
                </a:solidFill>
                <a:latin typeface="Century Schoolbook" panose="02040604050505020304" pitchFamily="18" charset="0"/>
              </a:rPr>
              <a:t>double</a:t>
            </a:r>
            <a:r>
              <a:rPr lang="fr-FR" altLang="ko-KR" sz="1800">
                <a:solidFill>
                  <a:srgbClr val="000000"/>
                </a:solidFill>
                <a:latin typeface="Century Schoolbook" panose="02040604050505020304" pitchFamily="18" charset="0"/>
              </a:rPr>
              <a:t> f;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fr-FR" altLang="ko-KR" sz="1800">
                <a:solidFill>
                  <a:srgbClr val="000000"/>
                </a:solidFill>
                <a:latin typeface="Century Schoolbook" panose="02040604050505020304" pitchFamily="18" charset="0"/>
              </a:rPr>
              <a:t>f = 10;	   </a:t>
            </a:r>
            <a:r>
              <a:rPr lang="fr-FR" altLang="ko-KR" sz="1800">
                <a:solidFill>
                  <a:srgbClr val="008000"/>
                </a:solidFill>
                <a:latin typeface="Century Schoolbook" panose="02040604050505020304" pitchFamily="18" charset="0"/>
              </a:rPr>
              <a:t>// </a:t>
            </a:r>
            <a:r>
              <a:rPr lang="en-US" altLang="ko-KR" sz="1800">
                <a:solidFill>
                  <a:srgbClr val="008000"/>
                </a:solidFill>
                <a:latin typeface="Century Schoolbook" panose="02040604050505020304" pitchFamily="18" charset="0"/>
              </a:rPr>
              <a:t>f</a:t>
            </a:r>
            <a:r>
              <a:rPr lang="ko-KR" altLang="en-US" sz="1800">
                <a:solidFill>
                  <a:srgbClr val="008000"/>
                </a:solidFill>
                <a:latin typeface="Century Schoolbook" panose="02040604050505020304" pitchFamily="18" charset="0"/>
              </a:rPr>
              <a:t>에는 </a:t>
            </a:r>
            <a:r>
              <a:rPr lang="en-US" altLang="ko-KR" sz="1800">
                <a:solidFill>
                  <a:srgbClr val="008000"/>
                </a:solidFill>
                <a:latin typeface="Century Schoolbook" panose="02040604050505020304" pitchFamily="18" charset="0"/>
              </a:rPr>
              <a:t>10.0</a:t>
            </a:r>
            <a:r>
              <a:rPr lang="ko-KR" altLang="en-US" sz="1800">
                <a:solidFill>
                  <a:srgbClr val="008000"/>
                </a:solidFill>
                <a:latin typeface="Century Schoolbook" panose="02040604050505020304" pitchFamily="18" charset="0"/>
              </a:rPr>
              <a:t>이 저장된다</a:t>
            </a:r>
            <a:r>
              <a:rPr lang="en-US" altLang="ko-KR" sz="1800">
                <a:solidFill>
                  <a:srgbClr val="000000"/>
                </a:solidFill>
                <a:latin typeface="Century Schoolbook" panose="02040604050505020304" pitchFamily="18" charset="0"/>
              </a:rPr>
              <a:t>.</a:t>
            </a:r>
          </a:p>
        </p:txBody>
      </p:sp>
      <p:pic>
        <p:nvPicPr>
          <p:cNvPr id="4301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87" y="3333750"/>
            <a:ext cx="468153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5239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대입 연산시의 자동적인 형변환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내림 변환</a:t>
            </a:r>
          </a:p>
        </p:txBody>
      </p:sp>
      <p:sp>
        <p:nvSpPr>
          <p:cNvPr id="44036" name="Rectangle 7"/>
          <p:cNvSpPr>
            <a:spLocks noChangeArrowheads="1"/>
          </p:cNvSpPr>
          <p:nvPr/>
        </p:nvSpPr>
        <p:spPr bwMode="auto">
          <a:xfrm>
            <a:off x="1178866" y="2195512"/>
            <a:ext cx="7493000" cy="827088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 sz="180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Century Schoolbook" panose="02040604050505020304" pitchFamily="18" charset="0"/>
              </a:rPr>
              <a:t> i; 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 sz="1800">
                <a:solidFill>
                  <a:srgbClr val="000000"/>
                </a:solidFill>
                <a:latin typeface="Century Schoolbook" panose="02040604050505020304" pitchFamily="18" charset="0"/>
              </a:rPr>
              <a:t>i = 3.141592;            </a:t>
            </a:r>
            <a:r>
              <a:rPr lang="en-US" altLang="ko-KR" sz="1800">
                <a:solidFill>
                  <a:srgbClr val="008000"/>
                </a:solidFill>
                <a:latin typeface="Century Schoolbook" panose="02040604050505020304" pitchFamily="18" charset="0"/>
              </a:rPr>
              <a:t>// i</a:t>
            </a:r>
            <a:r>
              <a:rPr lang="ko-KR" altLang="en-US" sz="1800">
                <a:solidFill>
                  <a:srgbClr val="008000"/>
                </a:solidFill>
                <a:latin typeface="Century Schoolbook" panose="02040604050505020304" pitchFamily="18" charset="0"/>
              </a:rPr>
              <a:t>에는 </a:t>
            </a:r>
            <a:r>
              <a:rPr lang="en-US" altLang="ko-KR" sz="1800">
                <a:solidFill>
                  <a:srgbClr val="008000"/>
                </a:solidFill>
                <a:latin typeface="Century Schoolbook" panose="02040604050505020304" pitchFamily="18" charset="0"/>
              </a:rPr>
              <a:t>3</a:t>
            </a:r>
            <a:r>
              <a:rPr lang="ko-KR" altLang="en-US" sz="1800">
                <a:solidFill>
                  <a:srgbClr val="008000"/>
                </a:solidFill>
                <a:latin typeface="Century Schoolbook" panose="02040604050505020304" pitchFamily="18" charset="0"/>
              </a:rPr>
              <a:t>이 저장된다</a:t>
            </a:r>
            <a:r>
              <a:rPr lang="en-US" altLang="ko-KR" sz="1800">
                <a:solidFill>
                  <a:srgbClr val="008000"/>
                </a:solidFill>
                <a:latin typeface="Century Schoolbook" panose="02040604050505020304" pitchFamily="18" charset="0"/>
              </a:rPr>
              <a:t>.</a:t>
            </a:r>
            <a:r>
              <a:rPr lang="en-US" altLang="ko-KR" sz="180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endParaRPr lang="ko-KR" altLang="en-US" sz="180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4403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3213100"/>
            <a:ext cx="4986338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7031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수식에서의 자동적인 형변환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서로 다른 자료형이 혼합하여 사용되는 경우</a:t>
            </a:r>
            <a:r>
              <a:rPr lang="en-US" altLang="ko-KR"/>
              <a:t>, </a:t>
            </a:r>
            <a:r>
              <a:rPr lang="ko-KR" altLang="en-US"/>
              <a:t>더 큰 자료형으로 통일된다</a:t>
            </a:r>
            <a:r>
              <a:rPr lang="en-US" altLang="ko-KR"/>
              <a:t>.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185988"/>
            <a:ext cx="70866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3298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명시적인 형변환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형변환</a:t>
            </a:r>
            <a:r>
              <a:rPr lang="en-US" altLang="ko-KR"/>
              <a:t>(type cast): </a:t>
            </a:r>
            <a:r>
              <a:rPr lang="ko-KR" altLang="en-US"/>
              <a:t>사용자가 데이터의 타입을 변경하는 것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2281237"/>
            <a:ext cx="74199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428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447653" y="119976"/>
            <a:ext cx="5529399" cy="5284108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stdio.h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main(void)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double f;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f = 5 / 4;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("(5 / 4) = %f\n", f);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f = (double)5 / 4;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("(double)5 / 4 = %f\n", f);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1.3 + 1.8;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("1.3 + 1.8 = %d\n", 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(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)1.3 + (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)1.8;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("(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)1.3 + (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)1.8 = %d\n", 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return 0;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kumimoji="0" lang="ko-KR" altLang="en-US" sz="1600" dirty="0">
              <a:solidFill>
                <a:srgbClr val="000000"/>
              </a:solidFill>
              <a:latin typeface="한컴바탕" pitchFamily="18" charset="2"/>
            </a:endParaRPr>
          </a:p>
        </p:txBody>
      </p:sp>
      <p:pic>
        <p:nvPicPr>
          <p:cNvPr id="14337" name="_x438536152" descr="EMB00010bf8254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58" y="5512708"/>
            <a:ext cx="7104108" cy="12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3544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3) 2</a:t>
            </a:r>
            <a:r>
              <a:rPr lang="ko-KR" altLang="en-US" dirty="0"/>
              <a:t>차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함수에서 </a:t>
            </a:r>
            <a:r>
              <a:rPr lang="en-US" altLang="ko-KR" dirty="0"/>
              <a:t>x=2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함수의 값을 계산하여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5364" name="_x438533512" descr="EMB00010bf825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2277123"/>
            <a:ext cx="8233671" cy="10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2482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(</a:t>
            </a:r>
            <a:r>
              <a:rPr lang="ko-KR" altLang="en-US" sz="3600"/>
              <a:t>실습</a:t>
            </a:r>
            <a:r>
              <a:rPr lang="en-US" altLang="ko-KR" sz="3600" dirty="0"/>
              <a:t>3) 2</a:t>
            </a:r>
            <a:r>
              <a:rPr lang="ko-KR" altLang="en-US" sz="3600" dirty="0"/>
              <a:t>차 함수 계산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803275" y="1815899"/>
            <a:ext cx="7766050" cy="3040187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stdio.h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main(void)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return 0;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kumimoji="0" lang="ko-KR" altLang="en-US" sz="1600" dirty="0">
              <a:solidFill>
                <a:srgbClr val="000000"/>
              </a:solidFill>
              <a:latin typeface="한컴바탕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9953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피연산자수에 따른 연산자 분류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50964" y="1612178"/>
            <a:ext cx="8212138" cy="385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err="1">
                <a:solidFill>
                  <a:schemeClr val="tx2"/>
                </a:solidFill>
              </a:rPr>
              <a:t>단항</a:t>
            </a:r>
            <a:r>
              <a:rPr lang="ko-KR" altLang="en-US" dirty="0"/>
              <a:t> 연산자</a:t>
            </a:r>
            <a:r>
              <a:rPr lang="en-US" altLang="ko-KR" dirty="0"/>
              <a:t>: </a:t>
            </a:r>
            <a:r>
              <a:rPr lang="ko-KR" altLang="en-US"/>
              <a:t>피연산자의 수가 </a:t>
            </a:r>
            <a:r>
              <a:rPr lang="en-US" altLang="ko-KR" dirty="0"/>
              <a:t>1</a:t>
            </a:r>
            <a:r>
              <a:rPr lang="ko-KR" altLang="en-US"/>
              <a:t>개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276439" y="2040803"/>
            <a:ext cx="4314825" cy="771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 sz="1600"/>
              <a:t>++x;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 sz="1600"/>
              <a:t>--y;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708114" y="3069503"/>
            <a:ext cx="82121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ko-KR" altLang="en-US">
                <a:solidFill>
                  <a:schemeClr val="tx2"/>
                </a:solidFill>
              </a:rPr>
              <a:t>이항</a:t>
            </a:r>
            <a:r>
              <a:rPr lang="ko-KR" altLang="en-US"/>
              <a:t> 연산자</a:t>
            </a:r>
            <a:r>
              <a:rPr lang="en-US" altLang="ko-KR"/>
              <a:t>: </a:t>
            </a:r>
            <a:r>
              <a:rPr lang="ko-KR" altLang="en-US"/>
              <a:t>피연산자의 수가 </a:t>
            </a:r>
            <a:r>
              <a:rPr lang="en-US" altLang="ko-KR"/>
              <a:t>2</a:t>
            </a:r>
            <a:r>
              <a:rPr lang="ko-KR" altLang="en-US"/>
              <a:t>개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336764" y="3498128"/>
            <a:ext cx="4314825" cy="771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 sz="1600"/>
              <a:t>x + y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 sz="1600"/>
              <a:t>x - y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87489" y="4447453"/>
            <a:ext cx="82121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ko-KR" altLang="en-US">
                <a:solidFill>
                  <a:schemeClr val="tx2"/>
                </a:solidFill>
              </a:rPr>
              <a:t>삼항</a:t>
            </a:r>
            <a:r>
              <a:rPr lang="ko-KR" altLang="en-US"/>
              <a:t> 연산자</a:t>
            </a:r>
            <a:r>
              <a:rPr lang="en-US" altLang="ko-KR"/>
              <a:t>: </a:t>
            </a:r>
            <a:r>
              <a:rPr lang="ko-KR" altLang="en-US"/>
              <a:t>연산자의 수가 </a:t>
            </a:r>
            <a:r>
              <a:rPr lang="en-US" altLang="ko-KR"/>
              <a:t>3</a:t>
            </a:r>
            <a:r>
              <a:rPr lang="ko-KR" altLang="en-US"/>
              <a:t>개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308189" y="4903066"/>
            <a:ext cx="4314825" cy="4222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 sz="1600"/>
              <a:t>x ? y : z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(</a:t>
            </a:r>
            <a:r>
              <a:rPr lang="ko-KR" altLang="en-US" sz="3600"/>
              <a:t>실습</a:t>
            </a:r>
            <a:r>
              <a:rPr lang="en-US" altLang="ko-KR" sz="3600" dirty="0"/>
              <a:t>3) 2</a:t>
            </a:r>
            <a:r>
              <a:rPr lang="ko-KR" altLang="en-US" sz="3600" dirty="0"/>
              <a:t>차 함수 계산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803275" y="1815899"/>
            <a:ext cx="7766050" cy="3040187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stdio.h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main(void)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double x = 2.0;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double y;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y = 3.0*x*x + 7.0*x + 9.0;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("y=3.0*x*x + 7.0*x + 9.0=%f \n", y);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return 0;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kumimoji="0" lang="ko-KR" altLang="en-US" sz="1600" dirty="0">
              <a:solidFill>
                <a:srgbClr val="000000"/>
              </a:solidFill>
              <a:latin typeface="한컴바탕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66466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4) </a:t>
            </a:r>
            <a:r>
              <a:rPr lang="ko-KR" altLang="en-US"/>
              <a:t>복리</a:t>
            </a:r>
            <a:r>
              <a:rPr lang="en-US" altLang="ko-KR" dirty="0"/>
              <a:t> </a:t>
            </a:r>
            <a:r>
              <a:rPr lang="ko-KR" altLang="en-US" dirty="0"/>
              <a:t>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24</a:t>
            </a:r>
            <a:r>
              <a:rPr lang="ko-KR" altLang="en-US" dirty="0"/>
              <a:t>달러를 은행의 정기예금에 </a:t>
            </a:r>
            <a:r>
              <a:rPr lang="ko-KR" altLang="en-US" dirty="0" err="1"/>
              <a:t>입금해두었다면</a:t>
            </a:r>
            <a:r>
              <a:rPr lang="ko-KR" altLang="en-US" dirty="0"/>
              <a:t> 어떻게 되었을까</a:t>
            </a:r>
            <a:r>
              <a:rPr lang="en-US" altLang="ko-KR" dirty="0"/>
              <a:t>? </a:t>
            </a:r>
            <a:r>
              <a:rPr lang="ko-KR" altLang="en-US" dirty="0"/>
              <a:t>예금 금리는 복리로 </a:t>
            </a:r>
            <a:r>
              <a:rPr lang="en-US" altLang="ko-KR" dirty="0"/>
              <a:t>6%</a:t>
            </a:r>
            <a:r>
              <a:rPr lang="ko-KR" altLang="en-US" dirty="0"/>
              <a:t>라고 가정하자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382</a:t>
            </a:r>
            <a:r>
              <a:rPr lang="ko-KR" altLang="en-US" dirty="0"/>
              <a:t>년이 지난 </a:t>
            </a:r>
            <a:r>
              <a:rPr lang="ko-KR" altLang="en-US"/>
              <a:t>후에는 얼마나 받을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7409" name="_x439562216" descr="EMB00010bf825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2889681"/>
            <a:ext cx="7996795" cy="9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5373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(</a:t>
            </a:r>
            <a:r>
              <a:rPr lang="ko-KR" altLang="en-US" sz="3600"/>
              <a:t>실습</a:t>
            </a:r>
            <a:r>
              <a:rPr lang="en-US" altLang="ko-KR" sz="3600" dirty="0"/>
              <a:t>4) </a:t>
            </a:r>
            <a:r>
              <a:rPr lang="ko-KR" altLang="en-US" sz="3600"/>
              <a:t>복리</a:t>
            </a:r>
            <a:r>
              <a:rPr lang="en-US" altLang="ko-KR" sz="3600" dirty="0"/>
              <a:t> </a:t>
            </a:r>
            <a:r>
              <a:rPr lang="ko-KR" altLang="en-US" sz="3600"/>
              <a:t>계산</a:t>
            </a:r>
            <a:endParaRPr lang="ko-KR" altLang="en-US" sz="3600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803275" y="1815899"/>
            <a:ext cx="7766050" cy="3732645"/>
          </a:xfrm>
          <a:prstGeom prst="foldedCorner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stdio.h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math.h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main(void)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// </a:t>
            </a:r>
            <a:r>
              <a:rPr kumimoji="0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계약금 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 </a:t>
            </a:r>
            <a:r>
              <a:rPr kumimoji="0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원금 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(1+</a:t>
            </a:r>
            <a:r>
              <a:rPr kumimoji="0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이율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0" lang="ko-KR" altLang="en-US" sz="1600" baseline="30000">
                <a:solidFill>
                  <a:srgbClr val="000000"/>
                </a:solidFill>
                <a:latin typeface="Trebuchet MS" panose="020B0603020202020204" pitchFamily="34" charset="0"/>
              </a:rPr>
              <a:t>기간</a:t>
            </a:r>
            <a:endParaRPr kumimoji="0" lang="en-US" altLang="ko-KR" sz="1600" baseline="300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// </a:t>
            </a:r>
            <a:r>
              <a:rPr kumimoji="0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거듭제곱함수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a</a:t>
            </a:r>
            <a:r>
              <a:rPr kumimoji="0" lang="en-US" altLang="ko-KR" sz="1600" baseline="300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b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pow(a, b)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return 0;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kumimoji="0" lang="ko-KR" altLang="en-US" sz="1600" dirty="0">
              <a:solidFill>
                <a:srgbClr val="000000"/>
              </a:solidFill>
              <a:latin typeface="한컴바탕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073434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(</a:t>
            </a:r>
            <a:r>
              <a:rPr lang="ko-KR" altLang="en-US" sz="3600"/>
              <a:t>실습</a:t>
            </a:r>
            <a:r>
              <a:rPr lang="en-US" altLang="ko-KR" sz="3600" dirty="0"/>
              <a:t>4) </a:t>
            </a:r>
            <a:r>
              <a:rPr lang="ko-KR" altLang="en-US" sz="3600"/>
              <a:t>복리</a:t>
            </a:r>
            <a:r>
              <a:rPr lang="en-US" altLang="ko-KR" sz="3600" dirty="0"/>
              <a:t> </a:t>
            </a:r>
            <a:r>
              <a:rPr lang="ko-KR" altLang="en-US" sz="3600"/>
              <a:t>계산</a:t>
            </a:r>
            <a:endParaRPr lang="ko-KR" altLang="en-US" sz="3600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803275" y="1815899"/>
            <a:ext cx="7766050" cy="3732645"/>
          </a:xfrm>
          <a:prstGeom prst="foldedCorner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stdio.h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math.h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main(void)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init_money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24;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double interest = 0.06;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years = 382;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double money = 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init_money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*pow((1.0 + interest), years);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("%d</a:t>
            </a:r>
            <a:r>
              <a:rPr kumimoji="0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년 후의 원리금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=%f \n", years, money);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return 0;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kumimoji="0" lang="ko-KR" altLang="en-US" sz="1600" dirty="0">
              <a:solidFill>
                <a:srgbClr val="000000"/>
              </a:solidFill>
              <a:latin typeface="한컴바탕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6515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산술 연산자</a:t>
            </a:r>
          </a:p>
        </p:txBody>
      </p:sp>
      <p:sp>
        <p:nvSpPr>
          <p:cNvPr id="13315" name="Rectangle 16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산술 연산</a:t>
            </a:r>
            <a:r>
              <a:rPr lang="en-US" altLang="ko-KR" dirty="0"/>
              <a:t>: </a:t>
            </a:r>
            <a:r>
              <a:rPr lang="ko-KR" altLang="en-US" dirty="0"/>
              <a:t>컴퓨터의 가장 기본적인 연산</a:t>
            </a:r>
            <a:endParaRPr lang="en-US" altLang="ko-KR" dirty="0"/>
          </a:p>
          <a:p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 등의 사칙 연산을 수행하는 연산자</a:t>
            </a:r>
            <a:r>
              <a:rPr lang="en-US" altLang="ko-KR" dirty="0"/>
              <a:t> 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3317" name="Rectangle 161"/>
          <p:cNvSpPr>
            <a:spLocks noChangeArrowheads="1"/>
          </p:cNvSpPr>
          <p:nvPr/>
        </p:nvSpPr>
        <p:spPr bwMode="auto">
          <a:xfrm>
            <a:off x="0" y="4729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3318" name="Rectangle 16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anose="020B0604020202020204" pitchFamily="34" charset="0"/>
            </a:endParaRPr>
          </a:p>
        </p:txBody>
      </p:sp>
      <p:pic>
        <p:nvPicPr>
          <p:cNvPr id="13349" name="Picture 62" descr="C:\Users\chun\AppData\Local\Microsoft\Windows\Temporary Internet Files\Content.IE5\BHSUG4UD\MC90035401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5" y="4989513"/>
            <a:ext cx="1489075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24" y="2846388"/>
            <a:ext cx="722947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 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36588" y="1090613"/>
            <a:ext cx="8259762" cy="5548312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0"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kumimoji="0"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kumimoji="0"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solidFill>
                <a:srgbClr val="A31515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  <a:endParaRPr kumimoji="0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</a:t>
            </a:r>
            <a:r>
              <a:rPr kumimoji="0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x, y, result;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</a:t>
            </a:r>
            <a:r>
              <a:rPr kumimoji="0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0"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kumimoji="0" lang="ko-KR" altLang="en-US" sz="1600">
                <a:solidFill>
                  <a:srgbClr val="A31515"/>
                </a:solidFill>
                <a:latin typeface="Trebuchet MS" panose="020B0603020202020204" pitchFamily="34" charset="0"/>
              </a:rPr>
              <a:t>두개의 정수를 입력하시오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");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scanf(</a:t>
            </a:r>
            <a:r>
              <a:rPr kumimoji="0" lang="es-E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%d"</a:t>
            </a:r>
            <a:r>
              <a:rPr kumimoji="0"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&amp;x, &amp;y);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result = x + y;		</a:t>
            </a:r>
            <a:endParaRPr kumimoji="0" lang="en-US" altLang="ko-KR" sz="1600" dirty="0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printf(</a:t>
            </a:r>
            <a:r>
              <a:rPr kumimoji="0" lang="es-E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+ %d = %d"</a:t>
            </a:r>
            <a:r>
              <a:rPr kumimoji="0"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x, y, result);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result = x - y;		</a:t>
            </a:r>
            <a:r>
              <a:rPr kumimoji="0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0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뺄셈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printf(</a:t>
            </a:r>
            <a:r>
              <a:rPr kumimoji="0" lang="es-E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- %d = %d"</a:t>
            </a:r>
            <a:r>
              <a:rPr kumimoji="0"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x, y, result);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result = x * y;		</a:t>
            </a:r>
            <a:r>
              <a:rPr kumimoji="0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0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곱셈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printf(</a:t>
            </a:r>
            <a:r>
              <a:rPr kumimoji="0" lang="es-E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+ %d = %d"</a:t>
            </a:r>
            <a:r>
              <a:rPr kumimoji="0"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x, y, result);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result = x / y;		</a:t>
            </a:r>
            <a:r>
              <a:rPr kumimoji="0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0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나눗셈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printf(</a:t>
            </a:r>
            <a:r>
              <a:rPr kumimoji="0" lang="es-E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/ %d = %d"</a:t>
            </a:r>
            <a:r>
              <a:rPr kumimoji="0"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x, y, result);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result = x % y;		</a:t>
            </a:r>
            <a:r>
              <a:rPr kumimoji="0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0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나머지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printf(</a:t>
            </a:r>
            <a:r>
              <a:rPr kumimoji="0" lang="es-E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%% %d = %d"</a:t>
            </a:r>
            <a:r>
              <a:rPr kumimoji="0"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x, y, result);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</a:t>
            </a:r>
            <a:r>
              <a:rPr kumimoji="0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Freeform 5"/>
          <p:cNvSpPr>
            <a:spLocks/>
          </p:cNvSpPr>
          <p:nvPr/>
        </p:nvSpPr>
        <p:spPr bwMode="auto">
          <a:xfrm>
            <a:off x="6035675" y="2006600"/>
            <a:ext cx="501650" cy="573088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FFCCFF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41" name="Freeform 6"/>
          <p:cNvSpPr>
            <a:spLocks/>
          </p:cNvSpPr>
          <p:nvPr/>
        </p:nvSpPr>
        <p:spPr bwMode="auto">
          <a:xfrm>
            <a:off x="5694363" y="2006600"/>
            <a:ext cx="341312" cy="573088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FFCCFF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42" name="Freeform 5"/>
          <p:cNvSpPr>
            <a:spLocks/>
          </p:cNvSpPr>
          <p:nvPr/>
        </p:nvSpPr>
        <p:spPr bwMode="auto">
          <a:xfrm>
            <a:off x="7289800" y="2000250"/>
            <a:ext cx="501650" cy="57467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43" name="Freeform 6"/>
          <p:cNvSpPr>
            <a:spLocks/>
          </p:cNvSpPr>
          <p:nvPr/>
        </p:nvSpPr>
        <p:spPr bwMode="auto">
          <a:xfrm>
            <a:off x="6948488" y="2000250"/>
            <a:ext cx="341312" cy="57467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>
            <a:off x="5791200" y="1743075"/>
            <a:ext cx="708025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3600">
                <a:latin typeface="Lucida Calligraphy" panose="03010101010101010101" pitchFamily="66" charset="0"/>
              </a:rPr>
              <a:t>7</a:t>
            </a:r>
          </a:p>
        </p:txBody>
      </p:sp>
      <p:sp>
        <p:nvSpPr>
          <p:cNvPr id="14345" name="Freeform 9"/>
          <p:cNvSpPr>
            <a:spLocks/>
          </p:cNvSpPr>
          <p:nvPr/>
        </p:nvSpPr>
        <p:spPr bwMode="auto">
          <a:xfrm>
            <a:off x="5694363" y="2149475"/>
            <a:ext cx="500062" cy="671513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bg1">
                  <a:alpha val="50000"/>
                </a:schemeClr>
              </a:gs>
              <a:gs pos="100000">
                <a:srgbClr val="FFCCFF"/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46" name="Freeform 8"/>
          <p:cNvSpPr>
            <a:spLocks/>
          </p:cNvSpPr>
          <p:nvPr/>
        </p:nvSpPr>
        <p:spPr bwMode="auto">
          <a:xfrm>
            <a:off x="6194425" y="2149475"/>
            <a:ext cx="342900" cy="671513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0">
            <a:gsLst>
              <a:gs pos="0">
                <a:schemeClr val="bg1">
                  <a:alpha val="50000"/>
                </a:schemeClr>
              </a:gs>
              <a:gs pos="100000">
                <a:srgbClr val="FFCCFF"/>
              </a:gs>
            </a:gsLst>
            <a:lin ang="5400000" scaled="1"/>
          </a:gradFill>
          <a:ln w="9525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47" name="TextBox 59"/>
          <p:cNvSpPr txBox="1">
            <a:spLocks noChangeArrowheads="1"/>
          </p:cNvSpPr>
          <p:nvPr/>
        </p:nvSpPr>
        <p:spPr bwMode="auto">
          <a:xfrm>
            <a:off x="5743575" y="2219325"/>
            <a:ext cx="21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2800">
                <a:latin typeface="Lucida Calligraphy" panose="03010101010101010101" pitchFamily="66" charset="0"/>
              </a:rPr>
              <a:t>x</a:t>
            </a:r>
            <a:endParaRPr kumimoji="0" lang="ko-KR" altLang="en-US" sz="2800">
              <a:latin typeface="Lucida Calligraphy" panose="03010101010101010101" pitchFamily="66" charset="0"/>
            </a:endParaRPr>
          </a:p>
        </p:txBody>
      </p:sp>
      <p:sp>
        <p:nvSpPr>
          <p:cNvPr id="14348" name="Oval 7"/>
          <p:cNvSpPr>
            <a:spLocks noChangeArrowheads="1"/>
          </p:cNvSpPr>
          <p:nvPr/>
        </p:nvSpPr>
        <p:spPr bwMode="auto">
          <a:xfrm>
            <a:off x="6985000" y="1743075"/>
            <a:ext cx="746125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3600">
                <a:latin typeface="Lucida Calligraphy" panose="03010101010101010101" pitchFamily="66" charset="0"/>
              </a:rPr>
              <a:t>4</a:t>
            </a:r>
          </a:p>
        </p:txBody>
      </p:sp>
      <p:sp>
        <p:nvSpPr>
          <p:cNvPr id="14349" name="Freeform 9"/>
          <p:cNvSpPr>
            <a:spLocks/>
          </p:cNvSpPr>
          <p:nvPr/>
        </p:nvSpPr>
        <p:spPr bwMode="auto">
          <a:xfrm>
            <a:off x="6948488" y="2128838"/>
            <a:ext cx="501650" cy="671512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rgbClr val="CCFF99"/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50" name="Freeform 8"/>
          <p:cNvSpPr>
            <a:spLocks/>
          </p:cNvSpPr>
          <p:nvPr/>
        </p:nvSpPr>
        <p:spPr bwMode="auto">
          <a:xfrm>
            <a:off x="7446963" y="2136775"/>
            <a:ext cx="341312" cy="6699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rgbClr val="CCFF99"/>
              </a:gs>
            </a:gsLst>
            <a:lin ang="5400000" scaled="1"/>
          </a:gradFill>
          <a:ln w="9525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51" name="TextBox 64"/>
          <p:cNvSpPr txBox="1">
            <a:spLocks noChangeArrowheads="1"/>
          </p:cNvSpPr>
          <p:nvPr/>
        </p:nvSpPr>
        <p:spPr bwMode="auto">
          <a:xfrm>
            <a:off x="6956425" y="2249488"/>
            <a:ext cx="320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2800">
                <a:latin typeface="Lucida Calligraphy" panose="03010101010101010101" pitchFamily="66" charset="0"/>
              </a:rPr>
              <a:t>y</a:t>
            </a:r>
            <a:endParaRPr kumimoji="0" lang="ko-KR" altLang="en-US" sz="2800">
              <a:latin typeface="Lucida Calligraphy" panose="03010101010101010101" pitchFamily="66" charset="0"/>
            </a:endParaRPr>
          </a:p>
        </p:txBody>
      </p:sp>
      <p:grpSp>
        <p:nvGrpSpPr>
          <p:cNvPr id="529" name="그룹 528"/>
          <p:cNvGrpSpPr>
            <a:grpSpLocks/>
          </p:cNvGrpSpPr>
          <p:nvPr/>
        </p:nvGrpSpPr>
        <p:grpSpPr bwMode="auto">
          <a:xfrm>
            <a:off x="5451475" y="4090988"/>
            <a:ext cx="3590925" cy="2686050"/>
            <a:chOff x="1264444" y="1662113"/>
            <a:chExt cx="4895850" cy="3916362"/>
          </a:xfrm>
        </p:grpSpPr>
        <p:sp>
          <p:nvSpPr>
            <p:cNvPr id="14354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5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2147483647 w 3023"/>
                <a:gd name="T1" fmla="*/ 2147483647 h 2134"/>
                <a:gd name="T2" fmla="*/ 2147483647 w 3023"/>
                <a:gd name="T3" fmla="*/ 2147483647 h 2134"/>
                <a:gd name="T4" fmla="*/ 0 w 3023"/>
                <a:gd name="T5" fmla="*/ 2147483647 h 2134"/>
                <a:gd name="T6" fmla="*/ 0 w 3023"/>
                <a:gd name="T7" fmla="*/ 2147483647 h 2134"/>
                <a:gd name="T8" fmla="*/ 2147483647 w 3023"/>
                <a:gd name="T9" fmla="*/ 0 h 2134"/>
                <a:gd name="T10" fmla="*/ 2147483647 w 3023"/>
                <a:gd name="T11" fmla="*/ 2147483647 h 2134"/>
                <a:gd name="T12" fmla="*/ 2147483647 w 3023"/>
                <a:gd name="T13" fmla="*/ 2147483647 h 2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6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2147483647 w 1700"/>
                <a:gd name="T1" fmla="*/ 0 h 1761"/>
                <a:gd name="T2" fmla="*/ 0 w 1700"/>
                <a:gd name="T3" fmla="*/ 2147483647 h 1761"/>
                <a:gd name="T4" fmla="*/ 0 w 1700"/>
                <a:gd name="T5" fmla="*/ 2147483647 h 1761"/>
                <a:gd name="T6" fmla="*/ 0 w 1700"/>
                <a:gd name="T7" fmla="*/ 2147483647 h 1761"/>
                <a:gd name="T8" fmla="*/ 2147483647 w 1700"/>
                <a:gd name="T9" fmla="*/ 2147483647 h 1761"/>
                <a:gd name="T10" fmla="*/ 2147483647 w 1700"/>
                <a:gd name="T11" fmla="*/ 0 h 17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7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2147483647 w 1734"/>
                <a:gd name="T1" fmla="*/ 0 h 1739"/>
                <a:gd name="T2" fmla="*/ 0 w 1734"/>
                <a:gd name="T3" fmla="*/ 2147483647 h 1739"/>
                <a:gd name="T4" fmla="*/ 0 w 1734"/>
                <a:gd name="T5" fmla="*/ 2147483647 h 1739"/>
                <a:gd name="T6" fmla="*/ 2147483647 w 1734"/>
                <a:gd name="T7" fmla="*/ 0 h 1739"/>
                <a:gd name="T8" fmla="*/ 2147483647 w 1734"/>
                <a:gd name="T9" fmla="*/ 0 h 17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8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2147483647 w 1773"/>
                <a:gd name="T1" fmla="*/ 0 h 1778"/>
                <a:gd name="T2" fmla="*/ 0 w 1773"/>
                <a:gd name="T3" fmla="*/ 2147483647 h 1778"/>
                <a:gd name="T4" fmla="*/ 0 w 1773"/>
                <a:gd name="T5" fmla="*/ 2147483647 h 1778"/>
                <a:gd name="T6" fmla="*/ 2147483647 w 1773"/>
                <a:gd name="T7" fmla="*/ 0 h 1778"/>
                <a:gd name="T8" fmla="*/ 2147483647 w 1773"/>
                <a:gd name="T9" fmla="*/ 0 h 17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9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2147483647 w 1812"/>
                <a:gd name="T1" fmla="*/ 0 h 1817"/>
                <a:gd name="T2" fmla="*/ 0 w 1812"/>
                <a:gd name="T3" fmla="*/ 2147483647 h 1817"/>
                <a:gd name="T4" fmla="*/ 0 w 1812"/>
                <a:gd name="T5" fmla="*/ 2147483647 h 1817"/>
                <a:gd name="T6" fmla="*/ 2147483647 w 1812"/>
                <a:gd name="T7" fmla="*/ 2147483647 h 1817"/>
                <a:gd name="T8" fmla="*/ 2147483647 w 1812"/>
                <a:gd name="T9" fmla="*/ 0 h 18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0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2147483647 w 1850"/>
                <a:gd name="T1" fmla="*/ 0 h 1851"/>
                <a:gd name="T2" fmla="*/ 0 w 1850"/>
                <a:gd name="T3" fmla="*/ 2147483647 h 1851"/>
                <a:gd name="T4" fmla="*/ 0 w 1850"/>
                <a:gd name="T5" fmla="*/ 2147483647 h 1851"/>
                <a:gd name="T6" fmla="*/ 2147483647 w 1850"/>
                <a:gd name="T7" fmla="*/ 0 h 1851"/>
                <a:gd name="T8" fmla="*/ 2147483647 w 1850"/>
                <a:gd name="T9" fmla="*/ 0 h 18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1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2147483647 w 1889"/>
                <a:gd name="T1" fmla="*/ 0 h 1889"/>
                <a:gd name="T2" fmla="*/ 0 w 1889"/>
                <a:gd name="T3" fmla="*/ 2147483647 h 1889"/>
                <a:gd name="T4" fmla="*/ 0 w 1889"/>
                <a:gd name="T5" fmla="*/ 2147483647 h 1889"/>
                <a:gd name="T6" fmla="*/ 2147483647 w 1889"/>
                <a:gd name="T7" fmla="*/ 0 h 1889"/>
                <a:gd name="T8" fmla="*/ 2147483647 w 1889"/>
                <a:gd name="T9" fmla="*/ 0 h 18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2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2147483647 w 1928"/>
                <a:gd name="T1" fmla="*/ 0 h 1928"/>
                <a:gd name="T2" fmla="*/ 0 w 1928"/>
                <a:gd name="T3" fmla="*/ 2147483647 h 1928"/>
                <a:gd name="T4" fmla="*/ 0 w 1928"/>
                <a:gd name="T5" fmla="*/ 2147483647 h 1928"/>
                <a:gd name="T6" fmla="*/ 2147483647 w 1928"/>
                <a:gd name="T7" fmla="*/ 2147483647 h 1928"/>
                <a:gd name="T8" fmla="*/ 2147483647 w 1928"/>
                <a:gd name="T9" fmla="*/ 0 h 1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3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2147483647 w 1967"/>
                <a:gd name="T1" fmla="*/ 0 h 1961"/>
                <a:gd name="T2" fmla="*/ 0 w 1967"/>
                <a:gd name="T3" fmla="*/ 2147483647 h 1961"/>
                <a:gd name="T4" fmla="*/ 0 w 1967"/>
                <a:gd name="T5" fmla="*/ 2147483647 h 1961"/>
                <a:gd name="T6" fmla="*/ 2147483647 w 1967"/>
                <a:gd name="T7" fmla="*/ 0 h 1961"/>
                <a:gd name="T8" fmla="*/ 2147483647 w 1967"/>
                <a:gd name="T9" fmla="*/ 0 h 1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4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2147483647 w 2000"/>
                <a:gd name="T1" fmla="*/ 0 h 2000"/>
                <a:gd name="T2" fmla="*/ 0 w 2000"/>
                <a:gd name="T3" fmla="*/ 2147483647 h 2000"/>
                <a:gd name="T4" fmla="*/ 0 w 2000"/>
                <a:gd name="T5" fmla="*/ 2147483647 h 2000"/>
                <a:gd name="T6" fmla="*/ 2147483647 w 2000"/>
                <a:gd name="T7" fmla="*/ 0 h 2000"/>
                <a:gd name="T8" fmla="*/ 2147483647 w 2000"/>
                <a:gd name="T9" fmla="*/ 0 h 2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5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147483647 w 2084"/>
                <a:gd name="T1" fmla="*/ 2147483647 h 2056"/>
                <a:gd name="T2" fmla="*/ 2147483647 w 2084"/>
                <a:gd name="T3" fmla="*/ 0 h 2056"/>
                <a:gd name="T4" fmla="*/ 0 w 2084"/>
                <a:gd name="T5" fmla="*/ 2147483647 h 2056"/>
                <a:gd name="T6" fmla="*/ 0 w 2084"/>
                <a:gd name="T7" fmla="*/ 2147483647 h 2056"/>
                <a:gd name="T8" fmla="*/ 0 w 2084"/>
                <a:gd name="T9" fmla="*/ 2147483647 h 2056"/>
                <a:gd name="T10" fmla="*/ 0 w 2084"/>
                <a:gd name="T11" fmla="*/ 2147483647 h 2056"/>
                <a:gd name="T12" fmla="*/ 2147483647 w 2084"/>
                <a:gd name="T13" fmla="*/ 2147483647 h 2056"/>
                <a:gd name="T14" fmla="*/ 2147483647 w 2084"/>
                <a:gd name="T15" fmla="*/ 2147483647 h 2056"/>
                <a:gd name="T16" fmla="*/ 2147483647 w 2084"/>
                <a:gd name="T17" fmla="*/ 2147483647 h 20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6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2147483647 w 2095"/>
                <a:gd name="T1" fmla="*/ 2147483647 h 2051"/>
                <a:gd name="T2" fmla="*/ 2147483647 w 2095"/>
                <a:gd name="T3" fmla="*/ 0 h 2051"/>
                <a:gd name="T4" fmla="*/ 2147483647 w 2095"/>
                <a:gd name="T5" fmla="*/ 0 h 2051"/>
                <a:gd name="T6" fmla="*/ 0 w 2095"/>
                <a:gd name="T7" fmla="*/ 2147483647 h 2051"/>
                <a:gd name="T8" fmla="*/ 2147483647 w 2095"/>
                <a:gd name="T9" fmla="*/ 2147483647 h 20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7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2147483647 w 2095"/>
                <a:gd name="T1" fmla="*/ 2147483647 h 2051"/>
                <a:gd name="T2" fmla="*/ 2147483647 w 2095"/>
                <a:gd name="T3" fmla="*/ 0 h 2051"/>
                <a:gd name="T4" fmla="*/ 2147483647 w 2095"/>
                <a:gd name="T5" fmla="*/ 0 h 2051"/>
                <a:gd name="T6" fmla="*/ 0 w 2095"/>
                <a:gd name="T7" fmla="*/ 2147483647 h 2051"/>
                <a:gd name="T8" fmla="*/ 2147483647 w 2095"/>
                <a:gd name="T9" fmla="*/ 2147483647 h 20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8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2147483647 w 2089"/>
                <a:gd name="T1" fmla="*/ 2147483647 h 2051"/>
                <a:gd name="T2" fmla="*/ 2147483647 w 2089"/>
                <a:gd name="T3" fmla="*/ 2147483647 h 2051"/>
                <a:gd name="T4" fmla="*/ 2147483647 w 2089"/>
                <a:gd name="T5" fmla="*/ 0 h 2051"/>
                <a:gd name="T6" fmla="*/ 0 w 2089"/>
                <a:gd name="T7" fmla="*/ 2147483647 h 2051"/>
                <a:gd name="T8" fmla="*/ 2147483647 w 2089"/>
                <a:gd name="T9" fmla="*/ 2147483647 h 20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9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147483647 w 2083"/>
                <a:gd name="T1" fmla="*/ 0 h 2039"/>
                <a:gd name="T2" fmla="*/ 0 w 2083"/>
                <a:gd name="T3" fmla="*/ 2147483647 h 2039"/>
                <a:gd name="T4" fmla="*/ 2147483647 w 2083"/>
                <a:gd name="T5" fmla="*/ 2147483647 h 2039"/>
                <a:gd name="T6" fmla="*/ 2147483647 w 2083"/>
                <a:gd name="T7" fmla="*/ 0 h 2039"/>
                <a:gd name="T8" fmla="*/ 2147483647 w 2083"/>
                <a:gd name="T9" fmla="*/ 0 h 20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0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147483647 w 2078"/>
                <a:gd name="T1" fmla="*/ 0 h 2039"/>
                <a:gd name="T2" fmla="*/ 0 w 2078"/>
                <a:gd name="T3" fmla="*/ 2147483647 h 2039"/>
                <a:gd name="T4" fmla="*/ 2147483647 w 2078"/>
                <a:gd name="T5" fmla="*/ 2147483647 h 2039"/>
                <a:gd name="T6" fmla="*/ 2147483647 w 2078"/>
                <a:gd name="T7" fmla="*/ 0 h 2039"/>
                <a:gd name="T8" fmla="*/ 2147483647 w 2078"/>
                <a:gd name="T9" fmla="*/ 0 h 20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1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147483647 w 2078"/>
                <a:gd name="T1" fmla="*/ 0 h 2039"/>
                <a:gd name="T2" fmla="*/ 0 w 2078"/>
                <a:gd name="T3" fmla="*/ 2147483647 h 2039"/>
                <a:gd name="T4" fmla="*/ 2147483647 w 2078"/>
                <a:gd name="T5" fmla="*/ 2147483647 h 2039"/>
                <a:gd name="T6" fmla="*/ 2147483647 w 2078"/>
                <a:gd name="T7" fmla="*/ 0 h 2039"/>
                <a:gd name="T8" fmla="*/ 2147483647 w 2078"/>
                <a:gd name="T9" fmla="*/ 0 h 20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2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147483647 h 2034"/>
                <a:gd name="T2" fmla="*/ 2147483647 w 2073"/>
                <a:gd name="T3" fmla="*/ 2147483647 h 2034"/>
                <a:gd name="T4" fmla="*/ 2147483647 w 2073"/>
                <a:gd name="T5" fmla="*/ 2147483647 h 2034"/>
                <a:gd name="T6" fmla="*/ 2147483647 w 2073"/>
                <a:gd name="T7" fmla="*/ 0 h 2034"/>
                <a:gd name="T8" fmla="*/ 0 w 2073"/>
                <a:gd name="T9" fmla="*/ 2147483647 h 20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3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2147483647 w 2072"/>
                <a:gd name="T1" fmla="*/ 2147483647 h 2028"/>
                <a:gd name="T2" fmla="*/ 2147483647 w 2072"/>
                <a:gd name="T3" fmla="*/ 0 h 2028"/>
                <a:gd name="T4" fmla="*/ 2147483647 w 2072"/>
                <a:gd name="T5" fmla="*/ 0 h 2028"/>
                <a:gd name="T6" fmla="*/ 0 w 2072"/>
                <a:gd name="T7" fmla="*/ 2147483647 h 2028"/>
                <a:gd name="T8" fmla="*/ 2147483647 w 2072"/>
                <a:gd name="T9" fmla="*/ 2147483647 h 20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4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147483647 w 2634"/>
                <a:gd name="T1" fmla="*/ 0 h 2028"/>
                <a:gd name="T2" fmla="*/ 0 w 2634"/>
                <a:gd name="T3" fmla="*/ 2147483647 h 2028"/>
                <a:gd name="T4" fmla="*/ 2147483647 w 2634"/>
                <a:gd name="T5" fmla="*/ 2147483647 h 2028"/>
                <a:gd name="T6" fmla="*/ 2147483647 w 2634"/>
                <a:gd name="T7" fmla="*/ 2147483647 h 2028"/>
                <a:gd name="T8" fmla="*/ 2147483647 w 2634"/>
                <a:gd name="T9" fmla="*/ 0 h 20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5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76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2147483647 w 50"/>
                <a:gd name="T1" fmla="*/ 2147483647 h 439"/>
                <a:gd name="T2" fmla="*/ 0 w 50"/>
                <a:gd name="T3" fmla="*/ 2147483647 h 439"/>
                <a:gd name="T4" fmla="*/ 0 w 50"/>
                <a:gd name="T5" fmla="*/ 2147483647 h 439"/>
                <a:gd name="T6" fmla="*/ 2147483647 w 50"/>
                <a:gd name="T7" fmla="*/ 0 h 439"/>
                <a:gd name="T8" fmla="*/ 2147483647 w 50"/>
                <a:gd name="T9" fmla="*/ 2147483647 h 4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7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2147483647 w 539"/>
                <a:gd name="T1" fmla="*/ 2147483647 h 255"/>
                <a:gd name="T2" fmla="*/ 0 w 539"/>
                <a:gd name="T3" fmla="*/ 2147483647 h 255"/>
                <a:gd name="T4" fmla="*/ 0 w 539"/>
                <a:gd name="T5" fmla="*/ 2147483647 h 255"/>
                <a:gd name="T6" fmla="*/ 2147483647 w 539"/>
                <a:gd name="T7" fmla="*/ 2147483647 h 255"/>
                <a:gd name="T8" fmla="*/ 2147483647 w 539"/>
                <a:gd name="T9" fmla="*/ 2147483647 h 255"/>
                <a:gd name="T10" fmla="*/ 2147483647 w 539"/>
                <a:gd name="T11" fmla="*/ 2147483647 h 255"/>
                <a:gd name="T12" fmla="*/ 2147483647 w 539"/>
                <a:gd name="T13" fmla="*/ 2147483647 h 255"/>
                <a:gd name="T14" fmla="*/ 2147483647 w 539"/>
                <a:gd name="T15" fmla="*/ 2147483647 h 255"/>
                <a:gd name="T16" fmla="*/ 2147483647 w 539"/>
                <a:gd name="T17" fmla="*/ 2147483647 h 255"/>
                <a:gd name="T18" fmla="*/ 2147483647 w 539"/>
                <a:gd name="T19" fmla="*/ 2147483647 h 255"/>
                <a:gd name="T20" fmla="*/ 2147483647 w 539"/>
                <a:gd name="T21" fmla="*/ 2147483647 h 255"/>
                <a:gd name="T22" fmla="*/ 2147483647 w 539"/>
                <a:gd name="T23" fmla="*/ 2147483647 h 255"/>
                <a:gd name="T24" fmla="*/ 2147483647 w 539"/>
                <a:gd name="T25" fmla="*/ 2147483647 h 255"/>
                <a:gd name="T26" fmla="*/ 2147483647 w 539"/>
                <a:gd name="T27" fmla="*/ 2147483647 h 255"/>
                <a:gd name="T28" fmla="*/ 2147483647 w 539"/>
                <a:gd name="T29" fmla="*/ 2147483647 h 255"/>
                <a:gd name="T30" fmla="*/ 2147483647 w 539"/>
                <a:gd name="T31" fmla="*/ 0 h 255"/>
                <a:gd name="T32" fmla="*/ 2147483647 w 539"/>
                <a:gd name="T33" fmla="*/ 2147483647 h 255"/>
                <a:gd name="T34" fmla="*/ 2147483647 w 539"/>
                <a:gd name="T35" fmla="*/ 2147483647 h 255"/>
                <a:gd name="T36" fmla="*/ 2147483647 w 539"/>
                <a:gd name="T37" fmla="*/ 2147483647 h 255"/>
                <a:gd name="T38" fmla="*/ 2147483647 w 539"/>
                <a:gd name="T39" fmla="*/ 2147483647 h 255"/>
                <a:gd name="T40" fmla="*/ 2147483647 w 539"/>
                <a:gd name="T41" fmla="*/ 2147483647 h 255"/>
                <a:gd name="T42" fmla="*/ 2147483647 w 539"/>
                <a:gd name="T43" fmla="*/ 2147483647 h 255"/>
                <a:gd name="T44" fmla="*/ 2147483647 w 539"/>
                <a:gd name="T45" fmla="*/ 2147483647 h 255"/>
                <a:gd name="T46" fmla="*/ 2147483647 w 539"/>
                <a:gd name="T47" fmla="*/ 2147483647 h 25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8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2147483647 w 2340"/>
                <a:gd name="T1" fmla="*/ 2147483647 h 178"/>
                <a:gd name="T2" fmla="*/ 2147483647 w 2340"/>
                <a:gd name="T3" fmla="*/ 2147483647 h 178"/>
                <a:gd name="T4" fmla="*/ 2147483647 w 2340"/>
                <a:gd name="T5" fmla="*/ 2147483647 h 178"/>
                <a:gd name="T6" fmla="*/ 2147483647 w 2340"/>
                <a:gd name="T7" fmla="*/ 2147483647 h 178"/>
                <a:gd name="T8" fmla="*/ 0 w 2340"/>
                <a:gd name="T9" fmla="*/ 2147483647 h 178"/>
                <a:gd name="T10" fmla="*/ 0 w 2340"/>
                <a:gd name="T11" fmla="*/ 2147483647 h 178"/>
                <a:gd name="T12" fmla="*/ 2147483647 w 2340"/>
                <a:gd name="T13" fmla="*/ 2147483647 h 178"/>
                <a:gd name="T14" fmla="*/ 2147483647 w 2340"/>
                <a:gd name="T15" fmla="*/ 2147483647 h 178"/>
                <a:gd name="T16" fmla="*/ 2147483647 w 2340"/>
                <a:gd name="T17" fmla="*/ 2147483647 h 178"/>
                <a:gd name="T18" fmla="*/ 2147483647 w 2340"/>
                <a:gd name="T19" fmla="*/ 2147483647 h 178"/>
                <a:gd name="T20" fmla="*/ 2147483647 w 2340"/>
                <a:gd name="T21" fmla="*/ 2147483647 h 178"/>
                <a:gd name="T22" fmla="*/ 2147483647 w 2340"/>
                <a:gd name="T23" fmla="*/ 2147483647 h 178"/>
                <a:gd name="T24" fmla="*/ 2147483647 w 2340"/>
                <a:gd name="T25" fmla="*/ 2147483647 h 178"/>
                <a:gd name="T26" fmla="*/ 2147483647 w 2340"/>
                <a:gd name="T27" fmla="*/ 2147483647 h 178"/>
                <a:gd name="T28" fmla="*/ 2147483647 w 2340"/>
                <a:gd name="T29" fmla="*/ 0 h 178"/>
                <a:gd name="T30" fmla="*/ 2147483647 w 2340"/>
                <a:gd name="T31" fmla="*/ 2147483647 h 178"/>
                <a:gd name="T32" fmla="*/ 2147483647 w 2340"/>
                <a:gd name="T33" fmla="*/ 2147483647 h 1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9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2147483647 w 2878"/>
                <a:gd name="T3" fmla="*/ 2147483647 h 1978"/>
                <a:gd name="T4" fmla="*/ 2147483647 w 2878"/>
                <a:gd name="T5" fmla="*/ 2147483647 h 1978"/>
                <a:gd name="T6" fmla="*/ 2147483647 w 2878"/>
                <a:gd name="T7" fmla="*/ 2147483647 h 1978"/>
                <a:gd name="T8" fmla="*/ 0 w 2878"/>
                <a:gd name="T9" fmla="*/ 0 h 19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80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147483647 w 22"/>
                <a:gd name="T1" fmla="*/ 0 h 573"/>
                <a:gd name="T2" fmla="*/ 0 w 22"/>
                <a:gd name="T3" fmla="*/ 0 h 573"/>
                <a:gd name="T4" fmla="*/ 0 w 22"/>
                <a:gd name="T5" fmla="*/ 2147483647 h 573"/>
                <a:gd name="T6" fmla="*/ 0 w 22"/>
                <a:gd name="T7" fmla="*/ 2147483647 h 573"/>
                <a:gd name="T8" fmla="*/ 2147483647 w 22"/>
                <a:gd name="T9" fmla="*/ 2147483647 h 573"/>
                <a:gd name="T10" fmla="*/ 2147483647 w 22"/>
                <a:gd name="T11" fmla="*/ 0 h 5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81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82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83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84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85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86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87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88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89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90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91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92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93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94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95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96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97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98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99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400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401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402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403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404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405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406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2147483647 w 22"/>
                <a:gd name="T1" fmla="*/ 0 h 861"/>
                <a:gd name="T2" fmla="*/ 0 w 22"/>
                <a:gd name="T3" fmla="*/ 2147483647 h 861"/>
                <a:gd name="T4" fmla="*/ 0 w 22"/>
                <a:gd name="T5" fmla="*/ 2147483647 h 861"/>
                <a:gd name="T6" fmla="*/ 0 w 22"/>
                <a:gd name="T7" fmla="*/ 2147483647 h 861"/>
                <a:gd name="T8" fmla="*/ 2147483647 w 22"/>
                <a:gd name="T9" fmla="*/ 2147483647 h 861"/>
                <a:gd name="T10" fmla="*/ 2147483647 w 22"/>
                <a:gd name="T11" fmla="*/ 0 h 8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07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2147483647 w 2840"/>
                <a:gd name="T3" fmla="*/ 2147483647 h 1934"/>
                <a:gd name="T4" fmla="*/ 2147483647 w 2840"/>
                <a:gd name="T5" fmla="*/ 2147483647 h 1934"/>
                <a:gd name="T6" fmla="*/ 2147483647 w 2840"/>
                <a:gd name="T7" fmla="*/ 2147483647 h 1934"/>
                <a:gd name="T8" fmla="*/ 0 w 2840"/>
                <a:gd name="T9" fmla="*/ 0 h 1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08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2147483647 w 1139"/>
                <a:gd name="T3" fmla="*/ 2147483647 h 1167"/>
                <a:gd name="T4" fmla="*/ 2147483647 w 1139"/>
                <a:gd name="T5" fmla="*/ 2147483647 h 1167"/>
                <a:gd name="T6" fmla="*/ 0 w 1139"/>
                <a:gd name="T7" fmla="*/ 0 h 11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09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2147483647 w 1200"/>
                <a:gd name="T1" fmla="*/ 0 h 1195"/>
                <a:gd name="T2" fmla="*/ 0 w 1200"/>
                <a:gd name="T3" fmla="*/ 2147483647 h 1195"/>
                <a:gd name="T4" fmla="*/ 0 w 1200"/>
                <a:gd name="T5" fmla="*/ 2147483647 h 1195"/>
                <a:gd name="T6" fmla="*/ 2147483647 w 1200"/>
                <a:gd name="T7" fmla="*/ 2147483647 h 1195"/>
                <a:gd name="T8" fmla="*/ 2147483647 w 1200"/>
                <a:gd name="T9" fmla="*/ 0 h 1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10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2147483647 w 1261"/>
                <a:gd name="T1" fmla="*/ 0 h 1250"/>
                <a:gd name="T2" fmla="*/ 0 w 1261"/>
                <a:gd name="T3" fmla="*/ 2147483647 h 1250"/>
                <a:gd name="T4" fmla="*/ 0 w 1261"/>
                <a:gd name="T5" fmla="*/ 2147483647 h 1250"/>
                <a:gd name="T6" fmla="*/ 2147483647 w 1261"/>
                <a:gd name="T7" fmla="*/ 0 h 1250"/>
                <a:gd name="T8" fmla="*/ 2147483647 w 1261"/>
                <a:gd name="T9" fmla="*/ 0 h 1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11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2147483647 w 1322"/>
                <a:gd name="T1" fmla="*/ 0 h 1316"/>
                <a:gd name="T2" fmla="*/ 0 w 1322"/>
                <a:gd name="T3" fmla="*/ 2147483647 h 1316"/>
                <a:gd name="T4" fmla="*/ 0 w 1322"/>
                <a:gd name="T5" fmla="*/ 2147483647 h 1316"/>
                <a:gd name="T6" fmla="*/ 2147483647 w 1322"/>
                <a:gd name="T7" fmla="*/ 0 h 1316"/>
                <a:gd name="T8" fmla="*/ 2147483647 w 1322"/>
                <a:gd name="T9" fmla="*/ 0 h 13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12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2147483647 w 1383"/>
                <a:gd name="T1" fmla="*/ 0 h 1378"/>
                <a:gd name="T2" fmla="*/ 0 w 1383"/>
                <a:gd name="T3" fmla="*/ 2147483647 h 1378"/>
                <a:gd name="T4" fmla="*/ 0 w 1383"/>
                <a:gd name="T5" fmla="*/ 2147483647 h 1378"/>
                <a:gd name="T6" fmla="*/ 2147483647 w 1383"/>
                <a:gd name="T7" fmla="*/ 2147483647 h 1378"/>
                <a:gd name="T8" fmla="*/ 2147483647 w 1383"/>
                <a:gd name="T9" fmla="*/ 0 h 13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13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2147483647 w 1444"/>
                <a:gd name="T1" fmla="*/ 0 h 1434"/>
                <a:gd name="T2" fmla="*/ 0 w 1444"/>
                <a:gd name="T3" fmla="*/ 2147483647 h 1434"/>
                <a:gd name="T4" fmla="*/ 0 w 1444"/>
                <a:gd name="T5" fmla="*/ 2147483647 h 1434"/>
                <a:gd name="T6" fmla="*/ 2147483647 w 1444"/>
                <a:gd name="T7" fmla="*/ 0 h 1434"/>
                <a:gd name="T8" fmla="*/ 2147483647 w 1444"/>
                <a:gd name="T9" fmla="*/ 0 h 14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14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2147483647 w 1506"/>
                <a:gd name="T1" fmla="*/ 0 h 1500"/>
                <a:gd name="T2" fmla="*/ 0 w 1506"/>
                <a:gd name="T3" fmla="*/ 2147483647 h 1500"/>
                <a:gd name="T4" fmla="*/ 0 w 1506"/>
                <a:gd name="T5" fmla="*/ 2147483647 h 1500"/>
                <a:gd name="T6" fmla="*/ 2147483647 w 1506"/>
                <a:gd name="T7" fmla="*/ 0 h 1500"/>
                <a:gd name="T8" fmla="*/ 2147483647 w 1506"/>
                <a:gd name="T9" fmla="*/ 0 h 1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15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2147483647 w 1567"/>
                <a:gd name="T1" fmla="*/ 0 h 1561"/>
                <a:gd name="T2" fmla="*/ 0 w 1567"/>
                <a:gd name="T3" fmla="*/ 2147483647 h 1561"/>
                <a:gd name="T4" fmla="*/ 0 w 1567"/>
                <a:gd name="T5" fmla="*/ 2147483647 h 1561"/>
                <a:gd name="T6" fmla="*/ 2147483647 w 1567"/>
                <a:gd name="T7" fmla="*/ 2147483647 h 1561"/>
                <a:gd name="T8" fmla="*/ 2147483647 w 1567"/>
                <a:gd name="T9" fmla="*/ 0 h 15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16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2147483647 w 1628"/>
                <a:gd name="T1" fmla="*/ 0 h 1617"/>
                <a:gd name="T2" fmla="*/ 0 w 1628"/>
                <a:gd name="T3" fmla="*/ 2147483647 h 1617"/>
                <a:gd name="T4" fmla="*/ 0 w 1628"/>
                <a:gd name="T5" fmla="*/ 2147483647 h 1617"/>
                <a:gd name="T6" fmla="*/ 2147483647 w 1628"/>
                <a:gd name="T7" fmla="*/ 0 h 1617"/>
                <a:gd name="T8" fmla="*/ 2147483647 w 1628"/>
                <a:gd name="T9" fmla="*/ 0 h 16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17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2147483647 w 1689"/>
                <a:gd name="T1" fmla="*/ 0 h 1683"/>
                <a:gd name="T2" fmla="*/ 0 w 1689"/>
                <a:gd name="T3" fmla="*/ 2147483647 h 1683"/>
                <a:gd name="T4" fmla="*/ 0 w 1689"/>
                <a:gd name="T5" fmla="*/ 2147483647 h 1683"/>
                <a:gd name="T6" fmla="*/ 2147483647 w 1689"/>
                <a:gd name="T7" fmla="*/ 2147483647 h 1683"/>
                <a:gd name="T8" fmla="*/ 2147483647 w 1689"/>
                <a:gd name="T9" fmla="*/ 0 h 16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18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2147483647 w 1750"/>
                <a:gd name="T1" fmla="*/ 0 h 1739"/>
                <a:gd name="T2" fmla="*/ 0 w 1750"/>
                <a:gd name="T3" fmla="*/ 2147483647 h 1739"/>
                <a:gd name="T4" fmla="*/ 0 w 1750"/>
                <a:gd name="T5" fmla="*/ 2147483647 h 1739"/>
                <a:gd name="T6" fmla="*/ 2147483647 w 1750"/>
                <a:gd name="T7" fmla="*/ 0 h 1739"/>
                <a:gd name="T8" fmla="*/ 2147483647 w 1750"/>
                <a:gd name="T9" fmla="*/ 0 h 17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19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2147483647 w 1811"/>
                <a:gd name="T1" fmla="*/ 0 h 1800"/>
                <a:gd name="T2" fmla="*/ 0 w 1811"/>
                <a:gd name="T3" fmla="*/ 2147483647 h 1800"/>
                <a:gd name="T4" fmla="*/ 0 w 1811"/>
                <a:gd name="T5" fmla="*/ 2147483647 h 1800"/>
                <a:gd name="T6" fmla="*/ 2147483647 w 1811"/>
                <a:gd name="T7" fmla="*/ 0 h 1800"/>
                <a:gd name="T8" fmla="*/ 2147483647 w 1811"/>
                <a:gd name="T9" fmla="*/ 0 h 1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20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2147483647 w 1872"/>
                <a:gd name="T1" fmla="*/ 0 h 1867"/>
                <a:gd name="T2" fmla="*/ 0 w 1872"/>
                <a:gd name="T3" fmla="*/ 2147483647 h 1867"/>
                <a:gd name="T4" fmla="*/ 0 w 1872"/>
                <a:gd name="T5" fmla="*/ 2147483647 h 1867"/>
                <a:gd name="T6" fmla="*/ 2147483647 w 1872"/>
                <a:gd name="T7" fmla="*/ 2147483647 h 1867"/>
                <a:gd name="T8" fmla="*/ 2147483647 w 1872"/>
                <a:gd name="T9" fmla="*/ 0 h 18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21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2147483647 w 1933"/>
                <a:gd name="T1" fmla="*/ 0 h 1867"/>
                <a:gd name="T2" fmla="*/ 2147483647 w 1933"/>
                <a:gd name="T3" fmla="*/ 0 h 1867"/>
                <a:gd name="T4" fmla="*/ 0 w 1933"/>
                <a:gd name="T5" fmla="*/ 2147483647 h 1867"/>
                <a:gd name="T6" fmla="*/ 0 w 1933"/>
                <a:gd name="T7" fmla="*/ 2147483647 h 1867"/>
                <a:gd name="T8" fmla="*/ 2147483647 w 1933"/>
                <a:gd name="T9" fmla="*/ 2147483647 h 1867"/>
                <a:gd name="T10" fmla="*/ 2147483647 w 1933"/>
                <a:gd name="T11" fmla="*/ 0 h 18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22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2147483647 w 1934"/>
                <a:gd name="T1" fmla="*/ 2147483647 h 1861"/>
                <a:gd name="T2" fmla="*/ 2147483647 w 1934"/>
                <a:gd name="T3" fmla="*/ 2147483647 h 1861"/>
                <a:gd name="T4" fmla="*/ 2147483647 w 1934"/>
                <a:gd name="T5" fmla="*/ 0 h 1861"/>
                <a:gd name="T6" fmla="*/ 0 w 1934"/>
                <a:gd name="T7" fmla="*/ 2147483647 h 1861"/>
                <a:gd name="T8" fmla="*/ 2147483647 w 1934"/>
                <a:gd name="T9" fmla="*/ 2147483647 h 18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23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2147483647 w 1933"/>
                <a:gd name="T1" fmla="*/ 2147483647 h 1856"/>
                <a:gd name="T2" fmla="*/ 2147483647 w 1933"/>
                <a:gd name="T3" fmla="*/ 0 h 1856"/>
                <a:gd name="T4" fmla="*/ 2147483647 w 1933"/>
                <a:gd name="T5" fmla="*/ 0 h 1856"/>
                <a:gd name="T6" fmla="*/ 0 w 1933"/>
                <a:gd name="T7" fmla="*/ 2147483647 h 1856"/>
                <a:gd name="T8" fmla="*/ 2147483647 w 1933"/>
                <a:gd name="T9" fmla="*/ 2147483647 h 1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24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2147483647 w 1933"/>
                <a:gd name="T1" fmla="*/ 2147483647 h 1856"/>
                <a:gd name="T2" fmla="*/ 2147483647 w 1933"/>
                <a:gd name="T3" fmla="*/ 0 h 1856"/>
                <a:gd name="T4" fmla="*/ 2147483647 w 1933"/>
                <a:gd name="T5" fmla="*/ 0 h 1856"/>
                <a:gd name="T6" fmla="*/ 0 w 1933"/>
                <a:gd name="T7" fmla="*/ 2147483647 h 1856"/>
                <a:gd name="T8" fmla="*/ 2147483647 w 1933"/>
                <a:gd name="T9" fmla="*/ 2147483647 h 1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25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2147483647 w 1929"/>
                <a:gd name="T1" fmla="*/ 2147483647 h 1851"/>
                <a:gd name="T2" fmla="*/ 2147483647 w 1929"/>
                <a:gd name="T3" fmla="*/ 2147483647 h 1851"/>
                <a:gd name="T4" fmla="*/ 2147483647 w 1929"/>
                <a:gd name="T5" fmla="*/ 0 h 1851"/>
                <a:gd name="T6" fmla="*/ 0 w 1929"/>
                <a:gd name="T7" fmla="*/ 2147483647 h 1851"/>
                <a:gd name="T8" fmla="*/ 2147483647 w 1929"/>
                <a:gd name="T9" fmla="*/ 2147483647 h 18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26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2147483647 w 1923"/>
                <a:gd name="T1" fmla="*/ 2147483647 h 1845"/>
                <a:gd name="T2" fmla="*/ 2147483647 w 1923"/>
                <a:gd name="T3" fmla="*/ 0 h 1845"/>
                <a:gd name="T4" fmla="*/ 2147483647 w 1923"/>
                <a:gd name="T5" fmla="*/ 0 h 1845"/>
                <a:gd name="T6" fmla="*/ 0 w 1923"/>
                <a:gd name="T7" fmla="*/ 2147483647 h 1845"/>
                <a:gd name="T8" fmla="*/ 2147483647 w 1923"/>
                <a:gd name="T9" fmla="*/ 2147483647 h 18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27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2147483647 w 1917"/>
                <a:gd name="T1" fmla="*/ 2147483647 h 1839"/>
                <a:gd name="T2" fmla="*/ 2147483647 w 1917"/>
                <a:gd name="T3" fmla="*/ 0 h 1839"/>
                <a:gd name="T4" fmla="*/ 2147483647 w 1917"/>
                <a:gd name="T5" fmla="*/ 0 h 1839"/>
                <a:gd name="T6" fmla="*/ 0 w 1917"/>
                <a:gd name="T7" fmla="*/ 2147483647 h 1839"/>
                <a:gd name="T8" fmla="*/ 2147483647 w 1917"/>
                <a:gd name="T9" fmla="*/ 2147483647 h 18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28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2147483647 w 1912"/>
                <a:gd name="T1" fmla="*/ 2147483647 h 1839"/>
                <a:gd name="T2" fmla="*/ 2147483647 w 1912"/>
                <a:gd name="T3" fmla="*/ 2147483647 h 1839"/>
                <a:gd name="T4" fmla="*/ 2147483647 w 1912"/>
                <a:gd name="T5" fmla="*/ 0 h 1839"/>
                <a:gd name="T6" fmla="*/ 0 w 1912"/>
                <a:gd name="T7" fmla="*/ 2147483647 h 1839"/>
                <a:gd name="T8" fmla="*/ 2147483647 w 1912"/>
                <a:gd name="T9" fmla="*/ 2147483647 h 18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29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2147483647 w 1973"/>
                <a:gd name="T1" fmla="*/ 2147483647 h 1828"/>
                <a:gd name="T2" fmla="*/ 2147483647 w 1973"/>
                <a:gd name="T3" fmla="*/ 2147483647 h 1828"/>
                <a:gd name="T4" fmla="*/ 2147483647 w 1973"/>
                <a:gd name="T5" fmla="*/ 0 h 1828"/>
                <a:gd name="T6" fmla="*/ 0 w 1973"/>
                <a:gd name="T7" fmla="*/ 2147483647 h 1828"/>
                <a:gd name="T8" fmla="*/ 2147483647 w 1973"/>
                <a:gd name="T9" fmla="*/ 2147483647 h 18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30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2147483647 w 1901"/>
                <a:gd name="T1" fmla="*/ 2147483647 h 1822"/>
                <a:gd name="T2" fmla="*/ 2147483647 w 1901"/>
                <a:gd name="T3" fmla="*/ 0 h 1822"/>
                <a:gd name="T4" fmla="*/ 2147483647 w 1901"/>
                <a:gd name="T5" fmla="*/ 0 h 1822"/>
                <a:gd name="T6" fmla="*/ 0 w 1901"/>
                <a:gd name="T7" fmla="*/ 2147483647 h 1822"/>
                <a:gd name="T8" fmla="*/ 2147483647 w 1901"/>
                <a:gd name="T9" fmla="*/ 2147483647 h 18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31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2147483647 w 1894"/>
                <a:gd name="T1" fmla="*/ 2147483647 h 1817"/>
                <a:gd name="T2" fmla="*/ 2147483647 w 1894"/>
                <a:gd name="T3" fmla="*/ 0 h 1817"/>
                <a:gd name="T4" fmla="*/ 2147483647 w 1894"/>
                <a:gd name="T5" fmla="*/ 0 h 1817"/>
                <a:gd name="T6" fmla="*/ 0 w 1894"/>
                <a:gd name="T7" fmla="*/ 2147483647 h 1817"/>
                <a:gd name="T8" fmla="*/ 2147483647 w 1894"/>
                <a:gd name="T9" fmla="*/ 2147483647 h 18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32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2147483647 w 1895"/>
                <a:gd name="T1" fmla="*/ 2147483647 h 1817"/>
                <a:gd name="T2" fmla="*/ 2147483647 w 1895"/>
                <a:gd name="T3" fmla="*/ 2147483647 h 1817"/>
                <a:gd name="T4" fmla="*/ 2147483647 w 1895"/>
                <a:gd name="T5" fmla="*/ 0 h 1817"/>
                <a:gd name="T6" fmla="*/ 0 w 1895"/>
                <a:gd name="T7" fmla="*/ 2147483647 h 1817"/>
                <a:gd name="T8" fmla="*/ 2147483647 w 1895"/>
                <a:gd name="T9" fmla="*/ 2147483647 h 18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33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2147483647 w 1889"/>
                <a:gd name="T1" fmla="*/ 0 h 1805"/>
                <a:gd name="T2" fmla="*/ 0 w 1889"/>
                <a:gd name="T3" fmla="*/ 2147483647 h 1805"/>
                <a:gd name="T4" fmla="*/ 2147483647 w 1889"/>
                <a:gd name="T5" fmla="*/ 2147483647 h 1805"/>
                <a:gd name="T6" fmla="*/ 2147483647 w 1889"/>
                <a:gd name="T7" fmla="*/ 0 h 1805"/>
                <a:gd name="T8" fmla="*/ 2147483647 w 1889"/>
                <a:gd name="T9" fmla="*/ 0 h 18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34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2147483647 w 1884"/>
                <a:gd name="T1" fmla="*/ 0 h 1805"/>
                <a:gd name="T2" fmla="*/ 0 w 1884"/>
                <a:gd name="T3" fmla="*/ 2147483647 h 1805"/>
                <a:gd name="T4" fmla="*/ 2147483647 w 1884"/>
                <a:gd name="T5" fmla="*/ 2147483647 h 1805"/>
                <a:gd name="T6" fmla="*/ 2147483647 w 1884"/>
                <a:gd name="T7" fmla="*/ 2147483647 h 1805"/>
                <a:gd name="T8" fmla="*/ 2147483647 w 1884"/>
                <a:gd name="T9" fmla="*/ 0 h 18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35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2147483647 w 1823"/>
                <a:gd name="T1" fmla="*/ 0 h 1795"/>
                <a:gd name="T2" fmla="*/ 2147483647 w 1823"/>
                <a:gd name="T3" fmla="*/ 0 h 1795"/>
                <a:gd name="T4" fmla="*/ 0 w 1823"/>
                <a:gd name="T5" fmla="*/ 2147483647 h 1795"/>
                <a:gd name="T6" fmla="*/ 2147483647 w 1823"/>
                <a:gd name="T7" fmla="*/ 2147483647 h 1795"/>
                <a:gd name="T8" fmla="*/ 2147483647 w 1823"/>
                <a:gd name="T9" fmla="*/ 2147483647 h 1795"/>
                <a:gd name="T10" fmla="*/ 2147483647 w 1823"/>
                <a:gd name="T11" fmla="*/ 0 h 17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36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2147483647 w 1750"/>
                <a:gd name="T1" fmla="*/ 0 h 1739"/>
                <a:gd name="T2" fmla="*/ 0 w 1750"/>
                <a:gd name="T3" fmla="*/ 2147483647 h 1739"/>
                <a:gd name="T4" fmla="*/ 2147483647 w 1750"/>
                <a:gd name="T5" fmla="*/ 2147483647 h 1739"/>
                <a:gd name="T6" fmla="*/ 2147483647 w 1750"/>
                <a:gd name="T7" fmla="*/ 2147483647 h 1739"/>
                <a:gd name="T8" fmla="*/ 2147483647 w 1750"/>
                <a:gd name="T9" fmla="*/ 0 h 17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37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2147483647 w 1684"/>
                <a:gd name="T1" fmla="*/ 0 h 1673"/>
                <a:gd name="T2" fmla="*/ 0 w 1684"/>
                <a:gd name="T3" fmla="*/ 2147483647 h 1673"/>
                <a:gd name="T4" fmla="*/ 2147483647 w 1684"/>
                <a:gd name="T5" fmla="*/ 2147483647 h 1673"/>
                <a:gd name="T6" fmla="*/ 2147483647 w 1684"/>
                <a:gd name="T7" fmla="*/ 2147483647 h 1673"/>
                <a:gd name="T8" fmla="*/ 2147483647 w 1684"/>
                <a:gd name="T9" fmla="*/ 0 h 16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38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2147483647 w 1611"/>
                <a:gd name="T1" fmla="*/ 0 h 1600"/>
                <a:gd name="T2" fmla="*/ 0 w 1611"/>
                <a:gd name="T3" fmla="*/ 2147483647 h 1600"/>
                <a:gd name="T4" fmla="*/ 2147483647 w 1611"/>
                <a:gd name="T5" fmla="*/ 2147483647 h 1600"/>
                <a:gd name="T6" fmla="*/ 2147483647 w 1611"/>
                <a:gd name="T7" fmla="*/ 2147483647 h 1600"/>
                <a:gd name="T8" fmla="*/ 2147483647 w 1611"/>
                <a:gd name="T9" fmla="*/ 0 h 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39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2147483647 w 1545"/>
                <a:gd name="T1" fmla="*/ 0 h 1533"/>
                <a:gd name="T2" fmla="*/ 0 w 1545"/>
                <a:gd name="T3" fmla="*/ 2147483647 h 1533"/>
                <a:gd name="T4" fmla="*/ 2147483647 w 1545"/>
                <a:gd name="T5" fmla="*/ 2147483647 h 1533"/>
                <a:gd name="T6" fmla="*/ 2147483647 w 1545"/>
                <a:gd name="T7" fmla="*/ 2147483647 h 1533"/>
                <a:gd name="T8" fmla="*/ 2147483647 w 1545"/>
                <a:gd name="T9" fmla="*/ 0 h 15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0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2147483647 w 1472"/>
                <a:gd name="T1" fmla="*/ 0 h 1462"/>
                <a:gd name="T2" fmla="*/ 0 w 1472"/>
                <a:gd name="T3" fmla="*/ 2147483647 h 1462"/>
                <a:gd name="T4" fmla="*/ 2147483647 w 1472"/>
                <a:gd name="T5" fmla="*/ 2147483647 h 1462"/>
                <a:gd name="T6" fmla="*/ 2147483647 w 1472"/>
                <a:gd name="T7" fmla="*/ 2147483647 h 1462"/>
                <a:gd name="T8" fmla="*/ 2147483647 w 1472"/>
                <a:gd name="T9" fmla="*/ 0 h 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1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2147483647 w 1406"/>
                <a:gd name="T1" fmla="*/ 0 h 1395"/>
                <a:gd name="T2" fmla="*/ 0 w 1406"/>
                <a:gd name="T3" fmla="*/ 2147483647 h 1395"/>
                <a:gd name="T4" fmla="*/ 2147483647 w 1406"/>
                <a:gd name="T5" fmla="*/ 2147483647 h 1395"/>
                <a:gd name="T6" fmla="*/ 2147483647 w 1406"/>
                <a:gd name="T7" fmla="*/ 2147483647 h 1395"/>
                <a:gd name="T8" fmla="*/ 2147483647 w 1406"/>
                <a:gd name="T9" fmla="*/ 0 h 13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2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2147483647 w 1334"/>
                <a:gd name="T1" fmla="*/ 0 h 1322"/>
                <a:gd name="T2" fmla="*/ 0 w 1334"/>
                <a:gd name="T3" fmla="*/ 2147483647 h 1322"/>
                <a:gd name="T4" fmla="*/ 2147483647 w 1334"/>
                <a:gd name="T5" fmla="*/ 2147483647 h 1322"/>
                <a:gd name="T6" fmla="*/ 2147483647 w 1334"/>
                <a:gd name="T7" fmla="*/ 2147483647 h 1322"/>
                <a:gd name="T8" fmla="*/ 2147483647 w 1334"/>
                <a:gd name="T9" fmla="*/ 0 h 1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3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2147483647 w 1267"/>
                <a:gd name="T1" fmla="*/ 0 h 1256"/>
                <a:gd name="T2" fmla="*/ 0 w 1267"/>
                <a:gd name="T3" fmla="*/ 2147483647 h 1256"/>
                <a:gd name="T4" fmla="*/ 2147483647 w 1267"/>
                <a:gd name="T5" fmla="*/ 2147483647 h 1256"/>
                <a:gd name="T6" fmla="*/ 2147483647 w 1267"/>
                <a:gd name="T7" fmla="*/ 2147483647 h 1256"/>
                <a:gd name="T8" fmla="*/ 2147483647 w 1267"/>
                <a:gd name="T9" fmla="*/ 0 h 1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4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2147483647 w 1195"/>
                <a:gd name="T1" fmla="*/ 0 h 1189"/>
                <a:gd name="T2" fmla="*/ 0 w 1195"/>
                <a:gd name="T3" fmla="*/ 2147483647 h 1189"/>
                <a:gd name="T4" fmla="*/ 2147483647 w 1195"/>
                <a:gd name="T5" fmla="*/ 2147483647 h 1189"/>
                <a:gd name="T6" fmla="*/ 2147483647 w 1195"/>
                <a:gd name="T7" fmla="*/ 2147483647 h 1189"/>
                <a:gd name="T8" fmla="*/ 2147483647 w 1195"/>
                <a:gd name="T9" fmla="*/ 0 h 1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5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2147483647 w 1122"/>
                <a:gd name="T1" fmla="*/ 0 h 1117"/>
                <a:gd name="T2" fmla="*/ 0 w 1122"/>
                <a:gd name="T3" fmla="*/ 2147483647 h 1117"/>
                <a:gd name="T4" fmla="*/ 2147483647 w 1122"/>
                <a:gd name="T5" fmla="*/ 2147483647 h 1117"/>
                <a:gd name="T6" fmla="*/ 2147483647 w 1122"/>
                <a:gd name="T7" fmla="*/ 2147483647 h 1117"/>
                <a:gd name="T8" fmla="*/ 2147483647 w 1122"/>
                <a:gd name="T9" fmla="*/ 0 h 1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6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2147483647 w 1056"/>
                <a:gd name="T1" fmla="*/ 0 h 1051"/>
                <a:gd name="T2" fmla="*/ 0 w 1056"/>
                <a:gd name="T3" fmla="*/ 2147483647 h 1051"/>
                <a:gd name="T4" fmla="*/ 2147483647 w 1056"/>
                <a:gd name="T5" fmla="*/ 2147483647 h 1051"/>
                <a:gd name="T6" fmla="*/ 2147483647 w 1056"/>
                <a:gd name="T7" fmla="*/ 2147483647 h 1051"/>
                <a:gd name="T8" fmla="*/ 2147483647 w 1056"/>
                <a:gd name="T9" fmla="*/ 0 h 10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7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2147483647 w 983"/>
                <a:gd name="T1" fmla="*/ 0 h 978"/>
                <a:gd name="T2" fmla="*/ 0 w 983"/>
                <a:gd name="T3" fmla="*/ 2147483647 h 978"/>
                <a:gd name="T4" fmla="*/ 2147483647 w 983"/>
                <a:gd name="T5" fmla="*/ 2147483647 h 978"/>
                <a:gd name="T6" fmla="*/ 2147483647 w 983"/>
                <a:gd name="T7" fmla="*/ 2147483647 h 978"/>
                <a:gd name="T8" fmla="*/ 2147483647 w 983"/>
                <a:gd name="T9" fmla="*/ 0 h 9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8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2147483647 w 917"/>
                <a:gd name="T1" fmla="*/ 0 h 911"/>
                <a:gd name="T2" fmla="*/ 0 w 917"/>
                <a:gd name="T3" fmla="*/ 2147483647 h 911"/>
                <a:gd name="T4" fmla="*/ 2147483647 w 917"/>
                <a:gd name="T5" fmla="*/ 2147483647 h 911"/>
                <a:gd name="T6" fmla="*/ 2147483647 w 917"/>
                <a:gd name="T7" fmla="*/ 2147483647 h 911"/>
                <a:gd name="T8" fmla="*/ 2147483647 w 917"/>
                <a:gd name="T9" fmla="*/ 0 h 9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9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2147483647 w 845"/>
                <a:gd name="T1" fmla="*/ 0 h 839"/>
                <a:gd name="T2" fmla="*/ 0 w 845"/>
                <a:gd name="T3" fmla="*/ 2147483647 h 839"/>
                <a:gd name="T4" fmla="*/ 2147483647 w 845"/>
                <a:gd name="T5" fmla="*/ 2147483647 h 839"/>
                <a:gd name="T6" fmla="*/ 2147483647 w 845"/>
                <a:gd name="T7" fmla="*/ 2147483647 h 839"/>
                <a:gd name="T8" fmla="*/ 2147483647 w 845"/>
                <a:gd name="T9" fmla="*/ 0 h 8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0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2147483647 w 784"/>
                <a:gd name="T1" fmla="*/ 0 h 772"/>
                <a:gd name="T2" fmla="*/ 0 w 784"/>
                <a:gd name="T3" fmla="*/ 2147483647 h 772"/>
                <a:gd name="T4" fmla="*/ 2147483647 w 784"/>
                <a:gd name="T5" fmla="*/ 2147483647 h 772"/>
                <a:gd name="T6" fmla="*/ 2147483647 w 784"/>
                <a:gd name="T7" fmla="*/ 0 h 7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1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2147483647 h 1789"/>
                <a:gd name="T4" fmla="*/ 2147483647 w 2728"/>
                <a:gd name="T5" fmla="*/ 2147483647 h 1789"/>
                <a:gd name="T6" fmla="*/ 2147483647 w 2728"/>
                <a:gd name="T7" fmla="*/ 2147483647 h 1789"/>
                <a:gd name="T8" fmla="*/ 0 w 2728"/>
                <a:gd name="T9" fmla="*/ 0 h 17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2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147483647 w 2728"/>
                <a:gd name="T1" fmla="*/ 0 h 1705"/>
                <a:gd name="T2" fmla="*/ 2147483647 w 2728"/>
                <a:gd name="T3" fmla="*/ 0 h 1705"/>
                <a:gd name="T4" fmla="*/ 2147483647 w 2728"/>
                <a:gd name="T5" fmla="*/ 2147483647 h 1705"/>
                <a:gd name="T6" fmla="*/ 0 w 2728"/>
                <a:gd name="T7" fmla="*/ 2147483647 h 1705"/>
                <a:gd name="T8" fmla="*/ 0 w 2728"/>
                <a:gd name="T9" fmla="*/ 2147483647 h 1705"/>
                <a:gd name="T10" fmla="*/ 2147483647 w 2728"/>
                <a:gd name="T11" fmla="*/ 2147483647 h 1705"/>
                <a:gd name="T12" fmla="*/ 2147483647 w 2728"/>
                <a:gd name="T13" fmla="*/ 0 h 17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3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2147483647 w 489"/>
                <a:gd name="T1" fmla="*/ 2147483647 h 189"/>
                <a:gd name="T2" fmla="*/ 2147483647 w 489"/>
                <a:gd name="T3" fmla="*/ 0 h 189"/>
                <a:gd name="T4" fmla="*/ 2147483647 w 489"/>
                <a:gd name="T5" fmla="*/ 2147483647 h 189"/>
                <a:gd name="T6" fmla="*/ 2147483647 w 489"/>
                <a:gd name="T7" fmla="*/ 2147483647 h 189"/>
                <a:gd name="T8" fmla="*/ 2147483647 w 489"/>
                <a:gd name="T9" fmla="*/ 2147483647 h 189"/>
                <a:gd name="T10" fmla="*/ 2147483647 w 489"/>
                <a:gd name="T11" fmla="*/ 2147483647 h 189"/>
                <a:gd name="T12" fmla="*/ 2147483647 w 489"/>
                <a:gd name="T13" fmla="*/ 2147483647 h 189"/>
                <a:gd name="T14" fmla="*/ 2147483647 w 489"/>
                <a:gd name="T15" fmla="*/ 2147483647 h 189"/>
                <a:gd name="T16" fmla="*/ 2147483647 w 489"/>
                <a:gd name="T17" fmla="*/ 2147483647 h 189"/>
                <a:gd name="T18" fmla="*/ 2147483647 w 489"/>
                <a:gd name="T19" fmla="*/ 2147483647 h 189"/>
                <a:gd name="T20" fmla="*/ 2147483647 w 489"/>
                <a:gd name="T21" fmla="*/ 2147483647 h 189"/>
                <a:gd name="T22" fmla="*/ 2147483647 w 489"/>
                <a:gd name="T23" fmla="*/ 2147483647 h 189"/>
                <a:gd name="T24" fmla="*/ 2147483647 w 489"/>
                <a:gd name="T25" fmla="*/ 2147483647 h 189"/>
                <a:gd name="T26" fmla="*/ 2147483647 w 489"/>
                <a:gd name="T27" fmla="*/ 2147483647 h 189"/>
                <a:gd name="T28" fmla="*/ 2147483647 w 489"/>
                <a:gd name="T29" fmla="*/ 2147483647 h 189"/>
                <a:gd name="T30" fmla="*/ 0 w 489"/>
                <a:gd name="T31" fmla="*/ 2147483647 h 189"/>
                <a:gd name="T32" fmla="*/ 0 w 489"/>
                <a:gd name="T33" fmla="*/ 2147483647 h 189"/>
                <a:gd name="T34" fmla="*/ 0 w 489"/>
                <a:gd name="T35" fmla="*/ 2147483647 h 189"/>
                <a:gd name="T36" fmla="*/ 2147483647 w 489"/>
                <a:gd name="T37" fmla="*/ 2147483647 h 189"/>
                <a:gd name="T38" fmla="*/ 2147483647 w 489"/>
                <a:gd name="T39" fmla="*/ 2147483647 h 189"/>
                <a:gd name="T40" fmla="*/ 2147483647 w 489"/>
                <a:gd name="T41" fmla="*/ 2147483647 h 189"/>
                <a:gd name="T42" fmla="*/ 2147483647 w 489"/>
                <a:gd name="T43" fmla="*/ 2147483647 h 189"/>
                <a:gd name="T44" fmla="*/ 2147483647 w 489"/>
                <a:gd name="T45" fmla="*/ 2147483647 h 189"/>
                <a:gd name="T46" fmla="*/ 2147483647 w 489"/>
                <a:gd name="T47" fmla="*/ 2147483647 h 189"/>
                <a:gd name="T48" fmla="*/ 2147483647 w 489"/>
                <a:gd name="T49" fmla="*/ 2147483647 h 189"/>
                <a:gd name="T50" fmla="*/ 2147483647 w 489"/>
                <a:gd name="T51" fmla="*/ 2147483647 h 189"/>
                <a:gd name="T52" fmla="*/ 2147483647 w 489"/>
                <a:gd name="T53" fmla="*/ 2147483647 h 189"/>
                <a:gd name="T54" fmla="*/ 2147483647 w 489"/>
                <a:gd name="T55" fmla="*/ 2147483647 h 189"/>
                <a:gd name="T56" fmla="*/ 2147483647 w 489"/>
                <a:gd name="T57" fmla="*/ 2147483647 h 189"/>
                <a:gd name="T58" fmla="*/ 2147483647 w 489"/>
                <a:gd name="T59" fmla="*/ 2147483647 h 189"/>
                <a:gd name="T60" fmla="*/ 2147483647 w 489"/>
                <a:gd name="T61" fmla="*/ 2147483647 h 189"/>
                <a:gd name="T62" fmla="*/ 2147483647 w 489"/>
                <a:gd name="T63" fmla="*/ 2147483647 h 189"/>
                <a:gd name="T64" fmla="*/ 2147483647 w 489"/>
                <a:gd name="T65" fmla="*/ 2147483647 h 18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4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147483647 w 2306"/>
                <a:gd name="T1" fmla="*/ 2147483647 h 128"/>
                <a:gd name="T2" fmla="*/ 2147483647 w 2306"/>
                <a:gd name="T3" fmla="*/ 2147483647 h 128"/>
                <a:gd name="T4" fmla="*/ 0 w 2306"/>
                <a:gd name="T5" fmla="*/ 2147483647 h 128"/>
                <a:gd name="T6" fmla="*/ 0 w 2306"/>
                <a:gd name="T7" fmla="*/ 2147483647 h 128"/>
                <a:gd name="T8" fmla="*/ 2147483647 w 2306"/>
                <a:gd name="T9" fmla="*/ 2147483647 h 128"/>
                <a:gd name="T10" fmla="*/ 2147483647 w 2306"/>
                <a:gd name="T11" fmla="*/ 2147483647 h 128"/>
                <a:gd name="T12" fmla="*/ 2147483647 w 2306"/>
                <a:gd name="T13" fmla="*/ 2147483647 h 128"/>
                <a:gd name="T14" fmla="*/ 2147483647 w 2306"/>
                <a:gd name="T15" fmla="*/ 2147483647 h 128"/>
                <a:gd name="T16" fmla="*/ 2147483647 w 2306"/>
                <a:gd name="T17" fmla="*/ 2147483647 h 128"/>
                <a:gd name="T18" fmla="*/ 2147483647 w 2306"/>
                <a:gd name="T19" fmla="*/ 2147483647 h 128"/>
                <a:gd name="T20" fmla="*/ 2147483647 w 2306"/>
                <a:gd name="T21" fmla="*/ 2147483647 h 128"/>
                <a:gd name="T22" fmla="*/ 2147483647 w 2306"/>
                <a:gd name="T23" fmla="*/ 2147483647 h 128"/>
                <a:gd name="T24" fmla="*/ 2147483647 w 2306"/>
                <a:gd name="T25" fmla="*/ 2147483647 h 128"/>
                <a:gd name="T26" fmla="*/ 2147483647 w 2306"/>
                <a:gd name="T27" fmla="*/ 2147483647 h 128"/>
                <a:gd name="T28" fmla="*/ 2147483647 w 2306"/>
                <a:gd name="T29" fmla="*/ 2147483647 h 128"/>
                <a:gd name="T30" fmla="*/ 2147483647 w 2306"/>
                <a:gd name="T31" fmla="*/ 2147483647 h 128"/>
                <a:gd name="T32" fmla="*/ 2147483647 w 2306"/>
                <a:gd name="T33" fmla="*/ 2147483647 h 128"/>
                <a:gd name="T34" fmla="*/ 2147483647 w 2306"/>
                <a:gd name="T35" fmla="*/ 2147483647 h 128"/>
                <a:gd name="T36" fmla="*/ 2147483647 w 2306"/>
                <a:gd name="T37" fmla="*/ 2147483647 h 128"/>
                <a:gd name="T38" fmla="*/ 2147483647 w 2306"/>
                <a:gd name="T39" fmla="*/ 2147483647 h 128"/>
                <a:gd name="T40" fmla="*/ 2147483647 w 2306"/>
                <a:gd name="T41" fmla="*/ 2147483647 h 128"/>
                <a:gd name="T42" fmla="*/ 2147483647 w 2306"/>
                <a:gd name="T43" fmla="*/ 2147483647 h 128"/>
                <a:gd name="T44" fmla="*/ 2147483647 w 2306"/>
                <a:gd name="T45" fmla="*/ 2147483647 h 128"/>
                <a:gd name="T46" fmla="*/ 2147483647 w 2306"/>
                <a:gd name="T47" fmla="*/ 0 h 128"/>
                <a:gd name="T48" fmla="*/ 2147483647 w 2306"/>
                <a:gd name="T49" fmla="*/ 2147483647 h 12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5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2147483647 w 172"/>
                <a:gd name="T1" fmla="*/ 2147483647 h 83"/>
                <a:gd name="T2" fmla="*/ 2147483647 w 172"/>
                <a:gd name="T3" fmla="*/ 2147483647 h 83"/>
                <a:gd name="T4" fmla="*/ 2147483647 w 172"/>
                <a:gd name="T5" fmla="*/ 2147483647 h 83"/>
                <a:gd name="T6" fmla="*/ 2147483647 w 172"/>
                <a:gd name="T7" fmla="*/ 2147483647 h 83"/>
                <a:gd name="T8" fmla="*/ 2147483647 w 172"/>
                <a:gd name="T9" fmla="*/ 2147483647 h 83"/>
                <a:gd name="T10" fmla="*/ 2147483647 w 172"/>
                <a:gd name="T11" fmla="*/ 2147483647 h 83"/>
                <a:gd name="T12" fmla="*/ 2147483647 w 172"/>
                <a:gd name="T13" fmla="*/ 0 h 83"/>
                <a:gd name="T14" fmla="*/ 0 w 172"/>
                <a:gd name="T15" fmla="*/ 2147483647 h 83"/>
                <a:gd name="T16" fmla="*/ 2147483647 w 172"/>
                <a:gd name="T17" fmla="*/ 2147483647 h 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6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2147483647 h 117"/>
                <a:gd name="T2" fmla="*/ 2147483647 w 2856"/>
                <a:gd name="T3" fmla="*/ 2147483647 h 117"/>
                <a:gd name="T4" fmla="*/ 2147483647 w 2856"/>
                <a:gd name="T5" fmla="*/ 0 h 117"/>
                <a:gd name="T6" fmla="*/ 2147483647 w 2856"/>
                <a:gd name="T7" fmla="*/ 2147483647 h 117"/>
                <a:gd name="T8" fmla="*/ 0 w 2856"/>
                <a:gd name="T9" fmla="*/ 2147483647 h 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7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147483647 w 2895"/>
                <a:gd name="T1" fmla="*/ 0 h 139"/>
                <a:gd name="T2" fmla="*/ 2147483647 w 2895"/>
                <a:gd name="T3" fmla="*/ 0 h 139"/>
                <a:gd name="T4" fmla="*/ 2147483647 w 2895"/>
                <a:gd name="T5" fmla="*/ 2147483647 h 139"/>
                <a:gd name="T6" fmla="*/ 0 w 2895"/>
                <a:gd name="T7" fmla="*/ 2147483647 h 139"/>
                <a:gd name="T8" fmla="*/ 2147483647 w 2895"/>
                <a:gd name="T9" fmla="*/ 2147483647 h 139"/>
                <a:gd name="T10" fmla="*/ 2147483647 w 2895"/>
                <a:gd name="T11" fmla="*/ 0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8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147483647 w 22"/>
                <a:gd name="T1" fmla="*/ 2147483647 h 50"/>
                <a:gd name="T2" fmla="*/ 2147483647 w 22"/>
                <a:gd name="T3" fmla="*/ 2147483647 h 50"/>
                <a:gd name="T4" fmla="*/ 2147483647 w 22"/>
                <a:gd name="T5" fmla="*/ 2147483647 h 50"/>
                <a:gd name="T6" fmla="*/ 2147483647 w 22"/>
                <a:gd name="T7" fmla="*/ 2147483647 h 50"/>
                <a:gd name="T8" fmla="*/ 2147483647 w 22"/>
                <a:gd name="T9" fmla="*/ 2147483647 h 50"/>
                <a:gd name="T10" fmla="*/ 2147483647 w 22"/>
                <a:gd name="T11" fmla="*/ 2147483647 h 50"/>
                <a:gd name="T12" fmla="*/ 0 w 22"/>
                <a:gd name="T13" fmla="*/ 2147483647 h 50"/>
                <a:gd name="T14" fmla="*/ 0 w 22"/>
                <a:gd name="T15" fmla="*/ 2147483647 h 50"/>
                <a:gd name="T16" fmla="*/ 2147483647 w 22"/>
                <a:gd name="T17" fmla="*/ 2147483647 h 50"/>
                <a:gd name="T18" fmla="*/ 2147483647 w 22"/>
                <a:gd name="T19" fmla="*/ 0 h 50"/>
                <a:gd name="T20" fmla="*/ 2147483647 w 22"/>
                <a:gd name="T21" fmla="*/ 0 h 50"/>
                <a:gd name="T22" fmla="*/ 2147483647 w 22"/>
                <a:gd name="T23" fmla="*/ 2147483647 h 50"/>
                <a:gd name="T24" fmla="*/ 2147483647 w 22"/>
                <a:gd name="T25" fmla="*/ 2147483647 h 50"/>
                <a:gd name="T26" fmla="*/ 2147483647 w 22"/>
                <a:gd name="T27" fmla="*/ 2147483647 h 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9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147483647 w 22"/>
                <a:gd name="T1" fmla="*/ 2147483647 h 50"/>
                <a:gd name="T2" fmla="*/ 2147483647 w 22"/>
                <a:gd name="T3" fmla="*/ 2147483647 h 50"/>
                <a:gd name="T4" fmla="*/ 2147483647 w 22"/>
                <a:gd name="T5" fmla="*/ 2147483647 h 50"/>
                <a:gd name="T6" fmla="*/ 2147483647 w 22"/>
                <a:gd name="T7" fmla="*/ 2147483647 h 50"/>
                <a:gd name="T8" fmla="*/ 2147483647 w 22"/>
                <a:gd name="T9" fmla="*/ 2147483647 h 50"/>
                <a:gd name="T10" fmla="*/ 2147483647 w 22"/>
                <a:gd name="T11" fmla="*/ 2147483647 h 50"/>
                <a:gd name="T12" fmla="*/ 0 w 22"/>
                <a:gd name="T13" fmla="*/ 2147483647 h 50"/>
                <a:gd name="T14" fmla="*/ 0 w 22"/>
                <a:gd name="T15" fmla="*/ 2147483647 h 50"/>
                <a:gd name="T16" fmla="*/ 2147483647 w 22"/>
                <a:gd name="T17" fmla="*/ 2147483647 h 50"/>
                <a:gd name="T18" fmla="*/ 2147483647 w 22"/>
                <a:gd name="T19" fmla="*/ 0 h 50"/>
                <a:gd name="T20" fmla="*/ 2147483647 w 22"/>
                <a:gd name="T21" fmla="*/ 0 h 50"/>
                <a:gd name="T22" fmla="*/ 2147483647 w 22"/>
                <a:gd name="T23" fmla="*/ 2147483647 h 50"/>
                <a:gd name="T24" fmla="*/ 2147483647 w 22"/>
                <a:gd name="T25" fmla="*/ 2147483647 h 50"/>
                <a:gd name="T26" fmla="*/ 2147483647 w 22"/>
                <a:gd name="T27" fmla="*/ 2147483647 h 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0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147483647 w 22"/>
                <a:gd name="T1" fmla="*/ 2147483647 h 55"/>
                <a:gd name="T2" fmla="*/ 2147483647 w 22"/>
                <a:gd name="T3" fmla="*/ 2147483647 h 55"/>
                <a:gd name="T4" fmla="*/ 2147483647 w 22"/>
                <a:gd name="T5" fmla="*/ 2147483647 h 55"/>
                <a:gd name="T6" fmla="*/ 2147483647 w 22"/>
                <a:gd name="T7" fmla="*/ 2147483647 h 55"/>
                <a:gd name="T8" fmla="*/ 2147483647 w 22"/>
                <a:gd name="T9" fmla="*/ 2147483647 h 55"/>
                <a:gd name="T10" fmla="*/ 2147483647 w 22"/>
                <a:gd name="T11" fmla="*/ 2147483647 h 55"/>
                <a:gd name="T12" fmla="*/ 0 w 22"/>
                <a:gd name="T13" fmla="*/ 2147483647 h 55"/>
                <a:gd name="T14" fmla="*/ 0 w 22"/>
                <a:gd name="T15" fmla="*/ 2147483647 h 55"/>
                <a:gd name="T16" fmla="*/ 2147483647 w 22"/>
                <a:gd name="T17" fmla="*/ 2147483647 h 55"/>
                <a:gd name="T18" fmla="*/ 2147483647 w 22"/>
                <a:gd name="T19" fmla="*/ 0 h 55"/>
                <a:gd name="T20" fmla="*/ 2147483647 w 22"/>
                <a:gd name="T21" fmla="*/ 0 h 55"/>
                <a:gd name="T22" fmla="*/ 2147483647 w 22"/>
                <a:gd name="T23" fmla="*/ 2147483647 h 55"/>
                <a:gd name="T24" fmla="*/ 2147483647 w 22"/>
                <a:gd name="T25" fmla="*/ 2147483647 h 55"/>
                <a:gd name="T26" fmla="*/ 2147483647 w 22"/>
                <a:gd name="T27" fmla="*/ 2147483647 h 5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1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147483647 w 22"/>
                <a:gd name="T1" fmla="*/ 2147483647 h 50"/>
                <a:gd name="T2" fmla="*/ 2147483647 w 22"/>
                <a:gd name="T3" fmla="*/ 2147483647 h 50"/>
                <a:gd name="T4" fmla="*/ 2147483647 w 22"/>
                <a:gd name="T5" fmla="*/ 2147483647 h 50"/>
                <a:gd name="T6" fmla="*/ 2147483647 w 22"/>
                <a:gd name="T7" fmla="*/ 2147483647 h 50"/>
                <a:gd name="T8" fmla="*/ 2147483647 w 22"/>
                <a:gd name="T9" fmla="*/ 2147483647 h 50"/>
                <a:gd name="T10" fmla="*/ 2147483647 w 22"/>
                <a:gd name="T11" fmla="*/ 2147483647 h 50"/>
                <a:gd name="T12" fmla="*/ 0 w 22"/>
                <a:gd name="T13" fmla="*/ 2147483647 h 50"/>
                <a:gd name="T14" fmla="*/ 0 w 22"/>
                <a:gd name="T15" fmla="*/ 2147483647 h 50"/>
                <a:gd name="T16" fmla="*/ 2147483647 w 22"/>
                <a:gd name="T17" fmla="*/ 2147483647 h 50"/>
                <a:gd name="T18" fmla="*/ 2147483647 w 22"/>
                <a:gd name="T19" fmla="*/ 0 h 50"/>
                <a:gd name="T20" fmla="*/ 2147483647 w 22"/>
                <a:gd name="T21" fmla="*/ 0 h 50"/>
                <a:gd name="T22" fmla="*/ 2147483647 w 22"/>
                <a:gd name="T23" fmla="*/ 2147483647 h 50"/>
                <a:gd name="T24" fmla="*/ 2147483647 w 22"/>
                <a:gd name="T25" fmla="*/ 2147483647 h 50"/>
                <a:gd name="T26" fmla="*/ 2147483647 w 22"/>
                <a:gd name="T27" fmla="*/ 2147483647 h 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2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2147483647 w 151"/>
                <a:gd name="T1" fmla="*/ 2147483647 h 67"/>
                <a:gd name="T2" fmla="*/ 2147483647 w 151"/>
                <a:gd name="T3" fmla="*/ 2147483647 h 67"/>
                <a:gd name="T4" fmla="*/ 2147483647 w 151"/>
                <a:gd name="T5" fmla="*/ 2147483647 h 67"/>
                <a:gd name="T6" fmla="*/ 2147483647 w 151"/>
                <a:gd name="T7" fmla="*/ 2147483647 h 67"/>
                <a:gd name="T8" fmla="*/ 2147483647 w 151"/>
                <a:gd name="T9" fmla="*/ 2147483647 h 67"/>
                <a:gd name="T10" fmla="*/ 0 w 151"/>
                <a:gd name="T11" fmla="*/ 2147483647 h 67"/>
                <a:gd name="T12" fmla="*/ 2147483647 w 151"/>
                <a:gd name="T13" fmla="*/ 0 h 67"/>
                <a:gd name="T14" fmla="*/ 2147483647 w 151"/>
                <a:gd name="T15" fmla="*/ 0 h 67"/>
                <a:gd name="T16" fmla="*/ 2147483647 w 151"/>
                <a:gd name="T17" fmla="*/ 2147483647 h 67"/>
                <a:gd name="T18" fmla="*/ 2147483647 w 151"/>
                <a:gd name="T19" fmla="*/ 2147483647 h 67"/>
                <a:gd name="T20" fmla="*/ 2147483647 w 151"/>
                <a:gd name="T21" fmla="*/ 2147483647 h 67"/>
                <a:gd name="T22" fmla="*/ 2147483647 w 151"/>
                <a:gd name="T23" fmla="*/ 2147483647 h 67"/>
                <a:gd name="T24" fmla="*/ 2147483647 w 151"/>
                <a:gd name="T25" fmla="*/ 2147483647 h 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3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2147483647 h 6"/>
                <a:gd name="T1" fmla="*/ 2147483647 h 6"/>
                <a:gd name="T2" fmla="*/ 2147483647 h 6"/>
                <a:gd name="T3" fmla="*/ 0 h 6"/>
                <a:gd name="T4" fmla="*/ 2147483647 h 6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</a:gdLst>
              <a:ahLst/>
              <a:cxnLst>
                <a:cxn ang="T5">
                  <a:pos x="0" y="T0"/>
                </a:cxn>
                <a:cxn ang="T6">
                  <a:pos x="0" y="T1"/>
                </a:cxn>
                <a:cxn ang="T7">
                  <a:pos x="0" y="T2"/>
                </a:cxn>
                <a:cxn ang="T8">
                  <a:pos x="0" y="T3"/>
                </a:cxn>
                <a:cxn ang="T9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4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147483647 h 39"/>
                <a:gd name="T2" fmla="*/ 0 w 11"/>
                <a:gd name="T3" fmla="*/ 2147483647 h 39"/>
                <a:gd name="T4" fmla="*/ 0 w 11"/>
                <a:gd name="T5" fmla="*/ 2147483647 h 39"/>
                <a:gd name="T6" fmla="*/ 2147483647 w 11"/>
                <a:gd name="T7" fmla="*/ 2147483647 h 39"/>
                <a:gd name="T8" fmla="*/ 2147483647 w 11"/>
                <a:gd name="T9" fmla="*/ 0 h 39"/>
                <a:gd name="T10" fmla="*/ 0 w 11"/>
                <a:gd name="T11" fmla="*/ 2147483647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5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2147483647 w 17"/>
                <a:gd name="T1" fmla="*/ 2147483647 h 61"/>
                <a:gd name="T2" fmla="*/ 0 w 17"/>
                <a:gd name="T3" fmla="*/ 2147483647 h 61"/>
                <a:gd name="T4" fmla="*/ 0 w 17"/>
                <a:gd name="T5" fmla="*/ 2147483647 h 61"/>
                <a:gd name="T6" fmla="*/ 2147483647 w 17"/>
                <a:gd name="T7" fmla="*/ 2147483647 h 61"/>
                <a:gd name="T8" fmla="*/ 2147483647 w 17"/>
                <a:gd name="T9" fmla="*/ 0 h 61"/>
                <a:gd name="T10" fmla="*/ 2147483647 w 17"/>
                <a:gd name="T11" fmla="*/ 2147483647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6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2147483647 w 16"/>
                <a:gd name="T1" fmla="*/ 2147483647 h 95"/>
                <a:gd name="T2" fmla="*/ 0 w 16"/>
                <a:gd name="T3" fmla="*/ 2147483647 h 95"/>
                <a:gd name="T4" fmla="*/ 0 w 16"/>
                <a:gd name="T5" fmla="*/ 2147483647 h 95"/>
                <a:gd name="T6" fmla="*/ 2147483647 w 16"/>
                <a:gd name="T7" fmla="*/ 2147483647 h 95"/>
                <a:gd name="T8" fmla="*/ 2147483647 w 16"/>
                <a:gd name="T9" fmla="*/ 0 h 95"/>
                <a:gd name="T10" fmla="*/ 2147483647 w 16"/>
                <a:gd name="T11" fmla="*/ 2147483647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7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2147483647 w 17"/>
                <a:gd name="T1" fmla="*/ 2147483647 h 122"/>
                <a:gd name="T2" fmla="*/ 0 w 17"/>
                <a:gd name="T3" fmla="*/ 2147483647 h 122"/>
                <a:gd name="T4" fmla="*/ 0 w 17"/>
                <a:gd name="T5" fmla="*/ 2147483647 h 122"/>
                <a:gd name="T6" fmla="*/ 2147483647 w 17"/>
                <a:gd name="T7" fmla="*/ 2147483647 h 122"/>
                <a:gd name="T8" fmla="*/ 2147483647 w 17"/>
                <a:gd name="T9" fmla="*/ 0 h 122"/>
                <a:gd name="T10" fmla="*/ 2147483647 w 17"/>
                <a:gd name="T11" fmla="*/ 2147483647 h 1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8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2147483647 w 23"/>
                <a:gd name="T1" fmla="*/ 2147483647 h 145"/>
                <a:gd name="T2" fmla="*/ 0 w 23"/>
                <a:gd name="T3" fmla="*/ 2147483647 h 145"/>
                <a:gd name="T4" fmla="*/ 0 w 23"/>
                <a:gd name="T5" fmla="*/ 2147483647 h 145"/>
                <a:gd name="T6" fmla="*/ 2147483647 w 23"/>
                <a:gd name="T7" fmla="*/ 2147483647 h 145"/>
                <a:gd name="T8" fmla="*/ 2147483647 w 23"/>
                <a:gd name="T9" fmla="*/ 0 h 145"/>
                <a:gd name="T10" fmla="*/ 2147483647 w 23"/>
                <a:gd name="T11" fmla="*/ 2147483647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9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2147483647 w 22"/>
                <a:gd name="T1" fmla="*/ 0 h 155"/>
                <a:gd name="T2" fmla="*/ 2147483647 w 22"/>
                <a:gd name="T3" fmla="*/ 2147483647 h 155"/>
                <a:gd name="T4" fmla="*/ 0 w 22"/>
                <a:gd name="T5" fmla="*/ 2147483647 h 155"/>
                <a:gd name="T6" fmla="*/ 0 w 22"/>
                <a:gd name="T7" fmla="*/ 2147483647 h 155"/>
                <a:gd name="T8" fmla="*/ 2147483647 w 22"/>
                <a:gd name="T9" fmla="*/ 2147483647 h 155"/>
                <a:gd name="T10" fmla="*/ 2147483647 w 22"/>
                <a:gd name="T11" fmla="*/ 0 h 155"/>
                <a:gd name="T12" fmla="*/ 2147483647 w 22"/>
                <a:gd name="T13" fmla="*/ 0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70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2147483647 w 22"/>
                <a:gd name="T1" fmla="*/ 0 h 155"/>
                <a:gd name="T2" fmla="*/ 0 w 22"/>
                <a:gd name="T3" fmla="*/ 2147483647 h 155"/>
                <a:gd name="T4" fmla="*/ 0 w 22"/>
                <a:gd name="T5" fmla="*/ 2147483647 h 155"/>
                <a:gd name="T6" fmla="*/ 2147483647 w 22"/>
                <a:gd name="T7" fmla="*/ 2147483647 h 155"/>
                <a:gd name="T8" fmla="*/ 2147483647 w 22"/>
                <a:gd name="T9" fmla="*/ 0 h 155"/>
                <a:gd name="T10" fmla="*/ 2147483647 w 22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71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2147483647 w 22"/>
                <a:gd name="T1" fmla="*/ 0 h 155"/>
                <a:gd name="T2" fmla="*/ 0 w 22"/>
                <a:gd name="T3" fmla="*/ 2147483647 h 155"/>
                <a:gd name="T4" fmla="*/ 0 w 22"/>
                <a:gd name="T5" fmla="*/ 2147483647 h 155"/>
                <a:gd name="T6" fmla="*/ 2147483647 w 22"/>
                <a:gd name="T7" fmla="*/ 2147483647 h 155"/>
                <a:gd name="T8" fmla="*/ 2147483647 w 22"/>
                <a:gd name="T9" fmla="*/ 0 h 155"/>
                <a:gd name="T10" fmla="*/ 2147483647 w 22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72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2147483647 w 28"/>
                <a:gd name="T1" fmla="*/ 2147483647 h 161"/>
                <a:gd name="T2" fmla="*/ 0 w 28"/>
                <a:gd name="T3" fmla="*/ 2147483647 h 161"/>
                <a:gd name="T4" fmla="*/ 0 w 28"/>
                <a:gd name="T5" fmla="*/ 2147483647 h 161"/>
                <a:gd name="T6" fmla="*/ 2147483647 w 28"/>
                <a:gd name="T7" fmla="*/ 2147483647 h 161"/>
                <a:gd name="T8" fmla="*/ 2147483647 w 28"/>
                <a:gd name="T9" fmla="*/ 0 h 161"/>
                <a:gd name="T10" fmla="*/ 2147483647 w 28"/>
                <a:gd name="T11" fmla="*/ 2147483647 h 1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73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147483647 w 28"/>
                <a:gd name="T1" fmla="*/ 0 h 167"/>
                <a:gd name="T2" fmla="*/ 0 w 28"/>
                <a:gd name="T3" fmla="*/ 2147483647 h 167"/>
                <a:gd name="T4" fmla="*/ 0 w 28"/>
                <a:gd name="T5" fmla="*/ 2147483647 h 167"/>
                <a:gd name="T6" fmla="*/ 2147483647 w 28"/>
                <a:gd name="T7" fmla="*/ 2147483647 h 167"/>
                <a:gd name="T8" fmla="*/ 2147483647 w 28"/>
                <a:gd name="T9" fmla="*/ 0 h 167"/>
                <a:gd name="T10" fmla="*/ 2147483647 w 28"/>
                <a:gd name="T11" fmla="*/ 0 h 1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74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147483647 w 28"/>
                <a:gd name="T1" fmla="*/ 0 h 167"/>
                <a:gd name="T2" fmla="*/ 0 w 28"/>
                <a:gd name="T3" fmla="*/ 2147483647 h 167"/>
                <a:gd name="T4" fmla="*/ 0 w 28"/>
                <a:gd name="T5" fmla="*/ 2147483647 h 167"/>
                <a:gd name="T6" fmla="*/ 2147483647 w 28"/>
                <a:gd name="T7" fmla="*/ 2147483647 h 167"/>
                <a:gd name="T8" fmla="*/ 2147483647 w 28"/>
                <a:gd name="T9" fmla="*/ 0 h 167"/>
                <a:gd name="T10" fmla="*/ 2147483647 w 28"/>
                <a:gd name="T11" fmla="*/ 0 h 1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75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147483647 w 28"/>
                <a:gd name="T1" fmla="*/ 0 h 167"/>
                <a:gd name="T2" fmla="*/ 0 w 28"/>
                <a:gd name="T3" fmla="*/ 2147483647 h 167"/>
                <a:gd name="T4" fmla="*/ 0 w 28"/>
                <a:gd name="T5" fmla="*/ 2147483647 h 167"/>
                <a:gd name="T6" fmla="*/ 2147483647 w 28"/>
                <a:gd name="T7" fmla="*/ 2147483647 h 167"/>
                <a:gd name="T8" fmla="*/ 2147483647 w 28"/>
                <a:gd name="T9" fmla="*/ 0 h 167"/>
                <a:gd name="T10" fmla="*/ 2147483647 w 28"/>
                <a:gd name="T11" fmla="*/ 0 h 1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76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2147483647 w 22"/>
                <a:gd name="T1" fmla="*/ 0 h 167"/>
                <a:gd name="T2" fmla="*/ 0 w 22"/>
                <a:gd name="T3" fmla="*/ 2147483647 h 167"/>
                <a:gd name="T4" fmla="*/ 0 w 22"/>
                <a:gd name="T5" fmla="*/ 2147483647 h 167"/>
                <a:gd name="T6" fmla="*/ 2147483647 w 22"/>
                <a:gd name="T7" fmla="*/ 2147483647 h 167"/>
                <a:gd name="T8" fmla="*/ 2147483647 w 22"/>
                <a:gd name="T9" fmla="*/ 0 h 167"/>
                <a:gd name="T10" fmla="*/ 2147483647 w 22"/>
                <a:gd name="T11" fmla="*/ 0 h 1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77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78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2147483647 w 22"/>
                <a:gd name="T1" fmla="*/ 0 h 173"/>
                <a:gd name="T2" fmla="*/ 0 w 22"/>
                <a:gd name="T3" fmla="*/ 2147483647 h 173"/>
                <a:gd name="T4" fmla="*/ 0 w 22"/>
                <a:gd name="T5" fmla="*/ 2147483647 h 173"/>
                <a:gd name="T6" fmla="*/ 2147483647 w 22"/>
                <a:gd name="T7" fmla="*/ 2147483647 h 173"/>
                <a:gd name="T8" fmla="*/ 2147483647 w 22"/>
                <a:gd name="T9" fmla="*/ 0 h 173"/>
                <a:gd name="T10" fmla="*/ 2147483647 w 22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79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2147483647 w 22"/>
                <a:gd name="T1" fmla="*/ 0 h 173"/>
                <a:gd name="T2" fmla="*/ 0 w 22"/>
                <a:gd name="T3" fmla="*/ 2147483647 h 173"/>
                <a:gd name="T4" fmla="*/ 0 w 22"/>
                <a:gd name="T5" fmla="*/ 2147483647 h 173"/>
                <a:gd name="T6" fmla="*/ 0 w 22"/>
                <a:gd name="T7" fmla="*/ 2147483647 h 173"/>
                <a:gd name="T8" fmla="*/ 2147483647 w 22"/>
                <a:gd name="T9" fmla="*/ 0 h 173"/>
                <a:gd name="T10" fmla="*/ 2147483647 w 22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80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81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82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83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84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85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147483647 w 22"/>
                <a:gd name="T1" fmla="*/ 0 h 173"/>
                <a:gd name="T2" fmla="*/ 0 w 22"/>
                <a:gd name="T3" fmla="*/ 2147483647 h 173"/>
                <a:gd name="T4" fmla="*/ 0 w 22"/>
                <a:gd name="T5" fmla="*/ 2147483647 h 173"/>
                <a:gd name="T6" fmla="*/ 2147483647 w 22"/>
                <a:gd name="T7" fmla="*/ 2147483647 h 173"/>
                <a:gd name="T8" fmla="*/ 2147483647 w 22"/>
                <a:gd name="T9" fmla="*/ 0 h 173"/>
                <a:gd name="T10" fmla="*/ 2147483647 w 22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86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2147483647 w 22"/>
                <a:gd name="T1" fmla="*/ 0 h 173"/>
                <a:gd name="T2" fmla="*/ 0 w 22"/>
                <a:gd name="T3" fmla="*/ 2147483647 h 173"/>
                <a:gd name="T4" fmla="*/ 0 w 22"/>
                <a:gd name="T5" fmla="*/ 2147483647 h 173"/>
                <a:gd name="T6" fmla="*/ 2147483647 w 22"/>
                <a:gd name="T7" fmla="*/ 2147483647 h 173"/>
                <a:gd name="T8" fmla="*/ 2147483647 w 22"/>
                <a:gd name="T9" fmla="*/ 0 h 173"/>
                <a:gd name="T10" fmla="*/ 2147483647 w 22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87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2147483647 w 22"/>
                <a:gd name="T1" fmla="*/ 0 h 173"/>
                <a:gd name="T2" fmla="*/ 0 w 22"/>
                <a:gd name="T3" fmla="*/ 2147483647 h 173"/>
                <a:gd name="T4" fmla="*/ 0 w 22"/>
                <a:gd name="T5" fmla="*/ 2147483647 h 173"/>
                <a:gd name="T6" fmla="*/ 2147483647 w 22"/>
                <a:gd name="T7" fmla="*/ 2147483647 h 173"/>
                <a:gd name="T8" fmla="*/ 2147483647 w 22"/>
                <a:gd name="T9" fmla="*/ 0 h 173"/>
                <a:gd name="T10" fmla="*/ 2147483647 w 22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88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2147483647 w 22"/>
                <a:gd name="T1" fmla="*/ 0 h 173"/>
                <a:gd name="T2" fmla="*/ 0 w 22"/>
                <a:gd name="T3" fmla="*/ 2147483647 h 173"/>
                <a:gd name="T4" fmla="*/ 0 w 22"/>
                <a:gd name="T5" fmla="*/ 2147483647 h 173"/>
                <a:gd name="T6" fmla="*/ 0 w 22"/>
                <a:gd name="T7" fmla="*/ 2147483647 h 173"/>
                <a:gd name="T8" fmla="*/ 2147483647 w 22"/>
                <a:gd name="T9" fmla="*/ 0 h 173"/>
                <a:gd name="T10" fmla="*/ 2147483647 w 22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89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90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91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92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147483647 w 67"/>
                <a:gd name="T1" fmla="*/ 0 h 178"/>
                <a:gd name="T2" fmla="*/ 0 w 67"/>
                <a:gd name="T3" fmla="*/ 2147483647 h 178"/>
                <a:gd name="T4" fmla="*/ 0 w 67"/>
                <a:gd name="T5" fmla="*/ 2147483647 h 178"/>
                <a:gd name="T6" fmla="*/ 2147483647 w 67"/>
                <a:gd name="T7" fmla="*/ 2147483647 h 178"/>
                <a:gd name="T8" fmla="*/ 2147483647 w 67"/>
                <a:gd name="T9" fmla="*/ 0 h 178"/>
                <a:gd name="T10" fmla="*/ 2147483647 w 67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93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2147483647 h 39"/>
                <a:gd name="T2" fmla="*/ 0 w 17"/>
                <a:gd name="T3" fmla="*/ 2147483647 h 39"/>
                <a:gd name="T4" fmla="*/ 2147483647 w 17"/>
                <a:gd name="T5" fmla="*/ 2147483647 h 39"/>
                <a:gd name="T6" fmla="*/ 2147483647 w 17"/>
                <a:gd name="T7" fmla="*/ 0 h 39"/>
                <a:gd name="T8" fmla="*/ 0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94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2147483647 w 11"/>
                <a:gd name="T1" fmla="*/ 0 h 78"/>
                <a:gd name="T2" fmla="*/ 0 w 11"/>
                <a:gd name="T3" fmla="*/ 2147483647 h 78"/>
                <a:gd name="T4" fmla="*/ 0 w 11"/>
                <a:gd name="T5" fmla="*/ 2147483647 h 78"/>
                <a:gd name="T6" fmla="*/ 0 w 11"/>
                <a:gd name="T7" fmla="*/ 2147483647 h 78"/>
                <a:gd name="T8" fmla="*/ 2147483647 w 11"/>
                <a:gd name="T9" fmla="*/ 2147483647 h 78"/>
                <a:gd name="T10" fmla="*/ 2147483647 w 11"/>
                <a:gd name="T11" fmla="*/ 0 h 78"/>
                <a:gd name="T12" fmla="*/ 2147483647 w 11"/>
                <a:gd name="T13" fmla="*/ 0 h 78"/>
                <a:gd name="T14" fmla="*/ 2147483647 w 11"/>
                <a:gd name="T15" fmla="*/ 0 h 78"/>
                <a:gd name="T16" fmla="*/ 2147483647 w 11"/>
                <a:gd name="T17" fmla="*/ 0 h 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95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2147483647 h 78"/>
                <a:gd name="T4" fmla="*/ 0 w 11"/>
                <a:gd name="T5" fmla="*/ 2147483647 h 78"/>
                <a:gd name="T6" fmla="*/ 2147483647 w 11"/>
                <a:gd name="T7" fmla="*/ 2147483647 h 78"/>
                <a:gd name="T8" fmla="*/ 2147483647 w 11"/>
                <a:gd name="T9" fmla="*/ 2147483647 h 78"/>
                <a:gd name="T10" fmla="*/ 2147483647 w 11"/>
                <a:gd name="T11" fmla="*/ 2147483647 h 78"/>
                <a:gd name="T12" fmla="*/ 0 w 11"/>
                <a:gd name="T13" fmla="*/ 0 h 78"/>
                <a:gd name="T14" fmla="*/ 0 w 11"/>
                <a:gd name="T15" fmla="*/ 0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96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2147483647 h 78"/>
                <a:gd name="T4" fmla="*/ 0 w 11"/>
                <a:gd name="T5" fmla="*/ 2147483647 h 78"/>
                <a:gd name="T6" fmla="*/ 2147483647 w 11"/>
                <a:gd name="T7" fmla="*/ 2147483647 h 78"/>
                <a:gd name="T8" fmla="*/ 2147483647 w 11"/>
                <a:gd name="T9" fmla="*/ 2147483647 h 78"/>
                <a:gd name="T10" fmla="*/ 2147483647 w 11"/>
                <a:gd name="T11" fmla="*/ 2147483647 h 78"/>
                <a:gd name="T12" fmla="*/ 0 w 11"/>
                <a:gd name="T13" fmla="*/ 0 h 78"/>
                <a:gd name="T14" fmla="*/ 0 w 11"/>
                <a:gd name="T15" fmla="*/ 0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97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2147483647 h 72"/>
                <a:gd name="T4" fmla="*/ 0 w 17"/>
                <a:gd name="T5" fmla="*/ 2147483647 h 72"/>
                <a:gd name="T6" fmla="*/ 2147483647 w 17"/>
                <a:gd name="T7" fmla="*/ 2147483647 h 72"/>
                <a:gd name="T8" fmla="*/ 2147483647 w 17"/>
                <a:gd name="T9" fmla="*/ 2147483647 h 72"/>
                <a:gd name="T10" fmla="*/ 2147483647 w 17"/>
                <a:gd name="T11" fmla="*/ 2147483647 h 72"/>
                <a:gd name="T12" fmla="*/ 0 w 17"/>
                <a:gd name="T13" fmla="*/ 0 h 72"/>
                <a:gd name="T14" fmla="*/ 0 w 17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98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2147483647 h 67"/>
                <a:gd name="T4" fmla="*/ 0 w 11"/>
                <a:gd name="T5" fmla="*/ 2147483647 h 67"/>
                <a:gd name="T6" fmla="*/ 2147483647 w 11"/>
                <a:gd name="T7" fmla="*/ 2147483647 h 67"/>
                <a:gd name="T8" fmla="*/ 2147483647 w 11"/>
                <a:gd name="T9" fmla="*/ 0 h 67"/>
                <a:gd name="T10" fmla="*/ 2147483647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99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2147483647 h 73"/>
                <a:gd name="T4" fmla="*/ 0 w 11"/>
                <a:gd name="T5" fmla="*/ 2147483647 h 73"/>
                <a:gd name="T6" fmla="*/ 2147483647 w 11"/>
                <a:gd name="T7" fmla="*/ 2147483647 h 73"/>
                <a:gd name="T8" fmla="*/ 2147483647 w 11"/>
                <a:gd name="T9" fmla="*/ 2147483647 h 73"/>
                <a:gd name="T10" fmla="*/ 2147483647 w 11"/>
                <a:gd name="T11" fmla="*/ 2147483647 h 73"/>
                <a:gd name="T12" fmla="*/ 0 w 11"/>
                <a:gd name="T13" fmla="*/ 0 h 73"/>
                <a:gd name="T14" fmla="*/ 0 w 11"/>
                <a:gd name="T15" fmla="*/ 0 h 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00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2147483647 h 67"/>
                <a:gd name="T4" fmla="*/ 0 w 11"/>
                <a:gd name="T5" fmla="*/ 2147483647 h 67"/>
                <a:gd name="T6" fmla="*/ 2147483647 w 11"/>
                <a:gd name="T7" fmla="*/ 2147483647 h 67"/>
                <a:gd name="T8" fmla="*/ 2147483647 w 11"/>
                <a:gd name="T9" fmla="*/ 0 h 67"/>
                <a:gd name="T10" fmla="*/ 2147483647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01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2147483647 h 67"/>
                <a:gd name="T4" fmla="*/ 0 w 17"/>
                <a:gd name="T5" fmla="*/ 2147483647 h 67"/>
                <a:gd name="T6" fmla="*/ 2147483647 w 17"/>
                <a:gd name="T7" fmla="*/ 2147483647 h 67"/>
                <a:gd name="T8" fmla="*/ 2147483647 w 17"/>
                <a:gd name="T9" fmla="*/ 2147483647 h 67"/>
                <a:gd name="T10" fmla="*/ 2147483647 w 17"/>
                <a:gd name="T11" fmla="*/ 2147483647 h 67"/>
                <a:gd name="T12" fmla="*/ 0 w 17"/>
                <a:gd name="T13" fmla="*/ 0 h 67"/>
                <a:gd name="T14" fmla="*/ 0 w 17"/>
                <a:gd name="T15" fmla="*/ 0 h 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02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2147483647 h 61"/>
                <a:gd name="T4" fmla="*/ 0 w 22"/>
                <a:gd name="T5" fmla="*/ 2147483647 h 61"/>
                <a:gd name="T6" fmla="*/ 2147483647 w 22"/>
                <a:gd name="T7" fmla="*/ 2147483647 h 61"/>
                <a:gd name="T8" fmla="*/ 2147483647 w 22"/>
                <a:gd name="T9" fmla="*/ 0 h 61"/>
                <a:gd name="T10" fmla="*/ 2147483647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03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04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2147483647 h 66"/>
                <a:gd name="T4" fmla="*/ 0 w 11"/>
                <a:gd name="T5" fmla="*/ 2147483647 h 66"/>
                <a:gd name="T6" fmla="*/ 2147483647 w 11"/>
                <a:gd name="T7" fmla="*/ 2147483647 h 66"/>
                <a:gd name="T8" fmla="*/ 2147483647 w 11"/>
                <a:gd name="T9" fmla="*/ 2147483647 h 66"/>
                <a:gd name="T10" fmla="*/ 2147483647 w 11"/>
                <a:gd name="T11" fmla="*/ 2147483647 h 66"/>
                <a:gd name="T12" fmla="*/ 0 w 11"/>
                <a:gd name="T13" fmla="*/ 0 h 66"/>
                <a:gd name="T14" fmla="*/ 0 w 11"/>
                <a:gd name="T15" fmla="*/ 0 h 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05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2147483647 h 61"/>
                <a:gd name="T4" fmla="*/ 0 w 17"/>
                <a:gd name="T5" fmla="*/ 2147483647 h 61"/>
                <a:gd name="T6" fmla="*/ 2147483647 w 17"/>
                <a:gd name="T7" fmla="*/ 2147483647 h 61"/>
                <a:gd name="T8" fmla="*/ 2147483647 w 17"/>
                <a:gd name="T9" fmla="*/ 0 h 61"/>
                <a:gd name="T10" fmla="*/ 214748364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06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07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08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09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10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11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12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2147483647 h 61"/>
                <a:gd name="T4" fmla="*/ 0 w 12"/>
                <a:gd name="T5" fmla="*/ 2147483647 h 61"/>
                <a:gd name="T6" fmla="*/ 2147483647 w 12"/>
                <a:gd name="T7" fmla="*/ 2147483647 h 61"/>
                <a:gd name="T8" fmla="*/ 2147483647 w 12"/>
                <a:gd name="T9" fmla="*/ 0 h 61"/>
                <a:gd name="T10" fmla="*/ 2147483647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13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2147483647 w 34"/>
                <a:gd name="T1" fmla="*/ 2147483647 h 2000"/>
                <a:gd name="T2" fmla="*/ 0 w 34"/>
                <a:gd name="T3" fmla="*/ 2147483647 h 2000"/>
                <a:gd name="T4" fmla="*/ 0 w 34"/>
                <a:gd name="T5" fmla="*/ 0 h 2000"/>
                <a:gd name="T6" fmla="*/ 2147483647 w 34"/>
                <a:gd name="T7" fmla="*/ 2147483647 h 2000"/>
                <a:gd name="T8" fmla="*/ 2147483647 w 34"/>
                <a:gd name="T9" fmla="*/ 2147483647 h 2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>
            <a:spLocks noChangeArrowheads="1"/>
          </p:cNvSpPr>
          <p:nvPr/>
        </p:nvSpPr>
        <p:spPr bwMode="auto">
          <a:xfrm>
            <a:off x="5694363" y="4413250"/>
            <a:ext cx="3124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i="1">
                <a:solidFill>
                  <a:schemeClr val="bg1"/>
                </a:solidFill>
                <a:latin typeface="Arial" panose="020B0604020202020204" pitchFamily="34" charset="0"/>
              </a:rPr>
              <a:t>두개의 정수를 입력하시오</a:t>
            </a: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: 7 4</a:t>
            </a:r>
            <a:endParaRPr kumimoji="0" lang="ko-KR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7 + 4 = 11</a:t>
            </a:r>
            <a:endParaRPr kumimoji="0" lang="ko-KR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7 - 4 = 3</a:t>
            </a:r>
            <a:endParaRPr kumimoji="0" lang="ko-KR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7 + 4 = 28</a:t>
            </a:r>
            <a:endParaRPr kumimoji="0" lang="ko-KR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7 / 4 = 1</a:t>
            </a:r>
            <a:endParaRPr kumimoji="0" lang="ko-KR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7 % 4 = 3</a:t>
            </a:r>
            <a:endParaRPr kumimoji="0" lang="ko-KR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나눗셈 연산자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정수형끼리의 나눗셈에서는 결과가 정수형으로 생성하고 부동소수점형끼리는 부동소수점 값을 생성된다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정수형끼리의 나눗셈에서는 소수점 이하는 버려진다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15366" name="Picture 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80" y="2903831"/>
            <a:ext cx="59721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3248</TotalTime>
  <Words>3405</Words>
  <Application>Microsoft Office PowerPoint</Application>
  <PresentationFormat>화면 슬라이드 쇼(4:3)</PresentationFormat>
  <Paragraphs>664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63</vt:i4>
      </vt:variant>
    </vt:vector>
  </HeadingPairs>
  <TitlesOfParts>
    <vt:vector size="81" baseType="lpstr">
      <vt:lpstr>Arial Unicode MS</vt:lpstr>
      <vt:lpstr>HY얕은샘물M</vt:lpstr>
      <vt:lpstr>HY엽서L</vt:lpstr>
      <vt:lpstr>굴림</vt:lpstr>
      <vt:lpstr>돋움체</vt:lpstr>
      <vt:lpstr>한컴바탕</vt:lpstr>
      <vt:lpstr>Arial</vt:lpstr>
      <vt:lpstr>Century Schoolbook</vt:lpstr>
      <vt:lpstr>Comic Sans MS</vt:lpstr>
      <vt:lpstr>Lucida Calligraphy</vt:lpstr>
      <vt:lpstr>Symbol</vt:lpstr>
      <vt:lpstr>Trebuchet MS</vt:lpstr>
      <vt:lpstr>Tw Cen MT</vt:lpstr>
      <vt:lpstr>Wingdings</vt:lpstr>
      <vt:lpstr>Wingdings 2</vt:lpstr>
      <vt:lpstr>1_Crayons</vt:lpstr>
      <vt:lpstr>가을</vt:lpstr>
      <vt:lpstr>2_Crayons</vt:lpstr>
      <vt:lpstr>PowerPoint 프레젠테이션</vt:lpstr>
      <vt:lpstr>이번 장에서 학습할 내용</vt:lpstr>
      <vt:lpstr>수식의 예</vt:lpstr>
      <vt:lpstr>수식의 정의</vt:lpstr>
      <vt:lpstr>기능에 따른 연산자의 분류</vt:lpstr>
      <vt:lpstr>피연산자수에 따른 연산자 분류</vt:lpstr>
      <vt:lpstr>산술 연산자</vt:lpstr>
      <vt:lpstr>예제 </vt:lpstr>
      <vt:lpstr>나눗셈 연산자</vt:lpstr>
      <vt:lpstr>나눗셈 연산자</vt:lpstr>
      <vt:lpstr>나머지 연산자</vt:lpstr>
      <vt:lpstr>나머지 연산자</vt:lpstr>
      <vt:lpstr>짝수 홀수 판별하기</vt:lpstr>
      <vt:lpstr>증감 연산자</vt:lpstr>
      <vt:lpstr>증감 연산자 정리 </vt:lpstr>
      <vt:lpstr>++x와 x++의 차이</vt:lpstr>
      <vt:lpstr>증감 연산자</vt:lpstr>
      <vt:lpstr>(실습1) 최대로 살 수 있는 사탕의 개수 계산하기</vt:lpstr>
      <vt:lpstr>(실습1) 최대로 살 수 있는 사탕의 개수 계산하기 </vt:lpstr>
      <vt:lpstr>(실습1) 최대로 살 수 있는 사탕의 개수 계산하기 </vt:lpstr>
      <vt:lpstr>(실습2) 자동 판매기 프로그램</vt:lpstr>
      <vt:lpstr>(실습2) 자동 판매기 프로그램</vt:lpstr>
      <vt:lpstr>(실습2) 자동 판매기 프로그램</vt:lpstr>
      <vt:lpstr>대입(배정, 할당) 연산자</vt:lpstr>
      <vt:lpstr>대입 연산자 주의점</vt:lpstr>
      <vt:lpstr>대입 연산자</vt:lpstr>
      <vt:lpstr>대입 연산자</vt:lpstr>
      <vt:lpstr>복합 대입 연산자</vt:lpstr>
      <vt:lpstr>Quiz </vt:lpstr>
      <vt:lpstr>복합 대입 연산자</vt:lpstr>
      <vt:lpstr>관계 연산자</vt:lpstr>
      <vt:lpstr>예제</vt:lpstr>
      <vt:lpstr>주의할 점!</vt:lpstr>
      <vt:lpstr>논리와 조건 연산자</vt:lpstr>
      <vt:lpstr>비트 연산자</vt:lpstr>
      <vt:lpstr>모든 데이터는 비트로 이루어진다. </vt:lpstr>
      <vt:lpstr>비트 AND 연산자</vt:lpstr>
      <vt:lpstr>비트 OR  연산자</vt:lpstr>
      <vt:lpstr>비트 XOR 연산자</vt:lpstr>
      <vt:lpstr>비트 NOT 연산자</vt:lpstr>
      <vt:lpstr>예제: 비트 연산자</vt:lpstr>
      <vt:lpstr>비트 이동 연산자</vt:lpstr>
      <vt:lpstr>&lt;&lt; 연산자</vt:lpstr>
      <vt:lpstr>&gt;&gt; 연산자</vt:lpstr>
      <vt:lpstr>예제: 비트 이동 연산자</vt:lpstr>
      <vt:lpstr>우선 순위</vt:lpstr>
      <vt:lpstr>우선 순위</vt:lpstr>
      <vt:lpstr>우선 순위의 일반적인 지침</vt:lpstr>
      <vt:lpstr>결합 규칙</vt:lpstr>
      <vt:lpstr>예제 #1</vt:lpstr>
      <vt:lpstr>예제</vt:lpstr>
      <vt:lpstr>형변환</vt:lpstr>
      <vt:lpstr>대입 연산시의 자동적인 형변환</vt:lpstr>
      <vt:lpstr>대입 연산시의 자동적인 형변환</vt:lpstr>
      <vt:lpstr>수식에서의 자동적인 형변환</vt:lpstr>
      <vt:lpstr>명시적인 형변환</vt:lpstr>
      <vt:lpstr>예제</vt:lpstr>
      <vt:lpstr>(실습3) 2차 함수 계산</vt:lpstr>
      <vt:lpstr>(실습3) 2차 함수 계산</vt:lpstr>
      <vt:lpstr>(실습3) 2차 함수 계산</vt:lpstr>
      <vt:lpstr>(실습4) 복리 계산</vt:lpstr>
      <vt:lpstr>(실습4) 복리 계산</vt:lpstr>
      <vt:lpstr>(실습4) 복리 계산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subject/>
  <dc:creator>천인국</dc:creator>
  <cp:keywords/>
  <dc:description/>
  <cp:lastModifiedBy>lab</cp:lastModifiedBy>
  <cp:revision>364</cp:revision>
  <dcterms:created xsi:type="dcterms:W3CDTF">2007-06-29T06:43:39Z</dcterms:created>
  <dcterms:modified xsi:type="dcterms:W3CDTF">2020-09-11T05:21:08Z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