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4.xml" ContentType="application/vnd.openxmlformats-officedocument.theme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5.xml" ContentType="application/vnd.openxmlformats-officedocument.theme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theme/theme6.xml" ContentType="application/vnd.openxmlformats-officedocument.theme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  <p:sldMasterId id="2147483732" r:id="rId2"/>
    <p:sldMasterId id="2147483746" r:id="rId3"/>
    <p:sldMasterId id="2147483759" r:id="rId4"/>
    <p:sldMasterId id="2147483771" r:id="rId5"/>
    <p:sldMasterId id="2147483783" r:id="rId6"/>
    <p:sldMasterId id="2147483796" r:id="rId7"/>
  </p:sldMasterIdLst>
  <p:notesMasterIdLst>
    <p:notesMasterId r:id="rId62"/>
  </p:notesMasterIdLst>
  <p:sldIdLst>
    <p:sldId id="379" r:id="rId8"/>
    <p:sldId id="380" r:id="rId9"/>
    <p:sldId id="331" r:id="rId10"/>
    <p:sldId id="258" r:id="rId11"/>
    <p:sldId id="259" r:id="rId12"/>
    <p:sldId id="295" r:id="rId13"/>
    <p:sldId id="332" r:id="rId14"/>
    <p:sldId id="333" r:id="rId15"/>
    <p:sldId id="382" r:id="rId16"/>
    <p:sldId id="385" r:id="rId17"/>
    <p:sldId id="334" r:id="rId18"/>
    <p:sldId id="358" r:id="rId19"/>
    <p:sldId id="335" r:id="rId20"/>
    <p:sldId id="336" r:id="rId21"/>
    <p:sldId id="337" r:id="rId22"/>
    <p:sldId id="338" r:id="rId23"/>
    <p:sldId id="339" r:id="rId24"/>
    <p:sldId id="341" r:id="rId25"/>
    <p:sldId id="359" r:id="rId26"/>
    <p:sldId id="360" r:id="rId27"/>
    <p:sldId id="361" r:id="rId28"/>
    <p:sldId id="362" r:id="rId29"/>
    <p:sldId id="370" r:id="rId30"/>
    <p:sldId id="363" r:id="rId31"/>
    <p:sldId id="364" r:id="rId32"/>
    <p:sldId id="365" r:id="rId33"/>
    <p:sldId id="366" r:id="rId34"/>
    <p:sldId id="368" r:id="rId35"/>
    <p:sldId id="393" r:id="rId36"/>
    <p:sldId id="409" r:id="rId37"/>
    <p:sldId id="371" r:id="rId38"/>
    <p:sldId id="372" r:id="rId39"/>
    <p:sldId id="373" r:id="rId40"/>
    <p:sldId id="349" r:id="rId41"/>
    <p:sldId id="275" r:id="rId42"/>
    <p:sldId id="374" r:id="rId43"/>
    <p:sldId id="276" r:id="rId44"/>
    <p:sldId id="375" r:id="rId45"/>
    <p:sldId id="390" r:id="rId46"/>
    <p:sldId id="391" r:id="rId47"/>
    <p:sldId id="392" r:id="rId48"/>
    <p:sldId id="376" r:id="rId49"/>
    <p:sldId id="377" r:id="rId50"/>
    <p:sldId id="394" r:id="rId51"/>
    <p:sldId id="395" r:id="rId52"/>
    <p:sldId id="412" r:id="rId53"/>
    <p:sldId id="396" r:id="rId54"/>
    <p:sldId id="398" r:id="rId55"/>
    <p:sldId id="397" r:id="rId56"/>
    <p:sldId id="399" r:id="rId57"/>
    <p:sldId id="403" r:id="rId58"/>
    <p:sldId id="400" r:id="rId59"/>
    <p:sldId id="401" r:id="rId60"/>
    <p:sldId id="402" r:id="rId61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F0F0"/>
    <a:srgbClr val="FFFFCC"/>
    <a:srgbClr val="FF0000"/>
    <a:srgbClr val="006600"/>
    <a:srgbClr val="CCFFCC"/>
    <a:srgbClr val="FFCCFF"/>
    <a:srgbClr val="0099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1" d="100"/>
          <a:sy n="51" d="100"/>
        </p:scale>
        <p:origin x="1310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-3936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19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42" Type="http://schemas.openxmlformats.org/officeDocument/2006/relationships/slide" Target="slides/slide35.xml"/><Relationship Id="rId47" Type="http://schemas.openxmlformats.org/officeDocument/2006/relationships/slide" Target="slides/slide40.xml"/><Relationship Id="rId50" Type="http://schemas.openxmlformats.org/officeDocument/2006/relationships/slide" Target="slides/slide43.xml"/><Relationship Id="rId55" Type="http://schemas.openxmlformats.org/officeDocument/2006/relationships/slide" Target="slides/slide48.xml"/><Relationship Id="rId63" Type="http://schemas.openxmlformats.org/officeDocument/2006/relationships/presProps" Target="presProps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9" Type="http://schemas.openxmlformats.org/officeDocument/2006/relationships/slide" Target="slides/slide22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40" Type="http://schemas.openxmlformats.org/officeDocument/2006/relationships/slide" Target="slides/slide33.xml"/><Relationship Id="rId45" Type="http://schemas.openxmlformats.org/officeDocument/2006/relationships/slide" Target="slides/slide38.xml"/><Relationship Id="rId53" Type="http://schemas.openxmlformats.org/officeDocument/2006/relationships/slide" Target="slides/slide46.xml"/><Relationship Id="rId58" Type="http://schemas.openxmlformats.org/officeDocument/2006/relationships/slide" Target="slides/slide51.xml"/><Relationship Id="rId66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61" Type="http://schemas.openxmlformats.org/officeDocument/2006/relationships/slide" Target="slides/slide54.xml"/><Relationship Id="rId19" Type="http://schemas.openxmlformats.org/officeDocument/2006/relationships/slide" Target="slides/slide1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openxmlformats.org/officeDocument/2006/relationships/slide" Target="slides/slide36.xml"/><Relationship Id="rId48" Type="http://schemas.openxmlformats.org/officeDocument/2006/relationships/slide" Target="slides/slide41.xml"/><Relationship Id="rId56" Type="http://schemas.openxmlformats.org/officeDocument/2006/relationships/slide" Target="slides/slide49.xml"/><Relationship Id="rId64" Type="http://schemas.openxmlformats.org/officeDocument/2006/relationships/viewProps" Target="viewProps.xml"/><Relationship Id="rId8" Type="http://schemas.openxmlformats.org/officeDocument/2006/relationships/slide" Target="slides/slide1.xml"/><Relationship Id="rId51" Type="http://schemas.openxmlformats.org/officeDocument/2006/relationships/slide" Target="slides/slide44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46" Type="http://schemas.openxmlformats.org/officeDocument/2006/relationships/slide" Target="slides/slide39.xml"/><Relationship Id="rId59" Type="http://schemas.openxmlformats.org/officeDocument/2006/relationships/slide" Target="slides/slide52.xml"/><Relationship Id="rId20" Type="http://schemas.openxmlformats.org/officeDocument/2006/relationships/slide" Target="slides/slide13.xml"/><Relationship Id="rId41" Type="http://schemas.openxmlformats.org/officeDocument/2006/relationships/slide" Target="slides/slide34.xml"/><Relationship Id="rId54" Type="http://schemas.openxmlformats.org/officeDocument/2006/relationships/slide" Target="slides/slide47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49" Type="http://schemas.openxmlformats.org/officeDocument/2006/relationships/slide" Target="slides/slide42.xml"/><Relationship Id="rId57" Type="http://schemas.openxmlformats.org/officeDocument/2006/relationships/slide" Target="slides/slide50.xml"/><Relationship Id="rId10" Type="http://schemas.openxmlformats.org/officeDocument/2006/relationships/slide" Target="slides/slide3.xml"/><Relationship Id="rId31" Type="http://schemas.openxmlformats.org/officeDocument/2006/relationships/slide" Target="slides/slide24.xml"/><Relationship Id="rId44" Type="http://schemas.openxmlformats.org/officeDocument/2006/relationships/slide" Target="slides/slide37.xml"/><Relationship Id="rId52" Type="http://schemas.openxmlformats.org/officeDocument/2006/relationships/slide" Target="slides/slide45.xml"/><Relationship Id="rId60" Type="http://schemas.openxmlformats.org/officeDocument/2006/relationships/slide" Target="slides/slide53.xml"/><Relationship Id="rId65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39" Type="http://schemas.openxmlformats.org/officeDocument/2006/relationships/slide" Target="slides/slide3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AB99EE-B31E-4C72-821A-E645A1CA5E00}" type="datetimeFigureOut">
              <a:rPr lang="ko-KR" altLang="en-US" smtClean="0"/>
              <a:t>2020-11-11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6C9B5F-6D5B-4B93-B7A3-CCFD874AF0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56220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#include &lt;</a:t>
            </a:r>
            <a:r>
              <a:rPr lang="en-US" altLang="ko-K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stdio.h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</a:p>
          <a:p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#define SIZE 5</a:t>
            </a:r>
          </a:p>
          <a:p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double </a:t>
            </a:r>
            <a:r>
              <a:rPr lang="en-US" altLang="ko-K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get_array_avg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ko-K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values[], </a:t>
            </a:r>
            <a:r>
              <a:rPr lang="en-US" altLang="ko-K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n);</a:t>
            </a:r>
          </a:p>
          <a:p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void </a:t>
            </a:r>
            <a:r>
              <a:rPr lang="en-US" altLang="ko-K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print_array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ko-K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values[], </a:t>
            </a:r>
            <a:r>
              <a:rPr lang="en-US" altLang="ko-K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n);</a:t>
            </a:r>
          </a:p>
          <a:p>
            <a:endParaRPr lang="ko-KR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main(void)</a:t>
            </a:r>
          </a:p>
          <a:p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ko-K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a[] = { 10,20,30,40,50 };</a:t>
            </a:r>
          </a:p>
          <a:p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double </a:t>
            </a:r>
            <a:r>
              <a:rPr lang="en-US" altLang="ko-K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avg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US" altLang="ko-K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 = SIZE;</a:t>
            </a:r>
          </a:p>
          <a:p>
            <a:r>
              <a:rPr lang="en-US" altLang="ko-K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print_array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(a, n);</a:t>
            </a:r>
          </a:p>
          <a:p>
            <a:r>
              <a:rPr lang="en-US" altLang="ko-K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printf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("\n");</a:t>
            </a:r>
          </a:p>
          <a:p>
            <a:r>
              <a:rPr lang="en-US" altLang="ko-K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avg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altLang="ko-K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get_array_avg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(a, n);</a:t>
            </a:r>
          </a:p>
          <a:p>
            <a:r>
              <a:rPr lang="en-US" altLang="ko-K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printf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평균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 %f", </a:t>
            </a:r>
            <a:r>
              <a:rPr lang="en-US" altLang="ko-K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avg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</a:p>
          <a:p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ko-KR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double </a:t>
            </a:r>
            <a:r>
              <a:rPr lang="en-US" altLang="ko-K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get_array_avg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ko-K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values[], </a:t>
            </a:r>
            <a:r>
              <a:rPr lang="en-US" altLang="ko-K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n)</a:t>
            </a:r>
          </a:p>
          <a:p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double sum=0;</a:t>
            </a:r>
          </a:p>
          <a:p>
            <a:r>
              <a:rPr lang="en-US" altLang="ko-K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* p;</a:t>
            </a:r>
          </a:p>
          <a:p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 = values;</a:t>
            </a:r>
          </a:p>
          <a:p>
            <a:r>
              <a:rPr lang="nn-NO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(int i = 0; i &lt; n; i++)</a:t>
            </a:r>
          </a:p>
          <a:p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sum += *p;</a:t>
            </a:r>
          </a:p>
          <a:p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p++;</a:t>
            </a:r>
          </a:p>
          <a:p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double </a:t>
            </a:r>
            <a:r>
              <a:rPr lang="en-US" altLang="ko-K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avg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sum / n;</a:t>
            </a:r>
          </a:p>
          <a:p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return </a:t>
            </a:r>
            <a:r>
              <a:rPr lang="en-US" altLang="ko-K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avg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ko-KR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void </a:t>
            </a:r>
            <a:r>
              <a:rPr lang="en-US" altLang="ko-K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print_array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ko-K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values[], </a:t>
            </a:r>
            <a:r>
              <a:rPr lang="en-US" altLang="ko-K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n)</a:t>
            </a:r>
          </a:p>
          <a:p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ko-K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printf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("[ ");</a:t>
            </a:r>
          </a:p>
          <a:p>
            <a:r>
              <a:rPr lang="nn-NO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(int i = 0; i &lt; n; i++)</a:t>
            </a:r>
          </a:p>
          <a:p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ko-K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printf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("%d ", values[</a:t>
            </a:r>
            <a:r>
              <a:rPr lang="en-US" altLang="ko-K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]);</a:t>
            </a:r>
          </a:p>
          <a:p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altLang="ko-K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printf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("]");</a:t>
            </a:r>
          </a:p>
          <a:p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6C9B5F-6D5B-4B93-B7A3-CCFD874AF006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8288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CB072C-F3CA-4949-8B34-E6E958FBADE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20337335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C3A4F7-2305-44CA-86ED-81628BE4A4E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03473851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8000" y="381000"/>
            <a:ext cx="2057400" cy="51054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5800" y="381000"/>
            <a:ext cx="6019800" cy="51054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5336C6-2184-4BA7-9F8C-4F5F12392B8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75762264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23A271A1-F6D6-438B-A432-4747EE7ECD40}" type="datetimeFigureOut">
              <a:rPr lang="en-US" smtClean="0"/>
              <a:pPr algn="ctr" eaLnBrk="1" latinLnBrk="0" hangingPunct="1"/>
              <a:t>11/11/2020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CFCB072C-F3CA-4949-8B34-E6E958FBADE4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682649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11/11/2020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BA9D008E-E4FB-4A5C-93A6-C242279C88CD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>
            <a:normAutofit/>
          </a:bodyPr>
          <a:lstStyle>
            <a:lvl1pPr>
              <a:defRPr sz="2000"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>
              <a:defRPr sz="2000"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>
              <a:defRPr sz="2000"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>
              <a:defRPr sz="2000"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>
              <a:defRPr sz="2000">
                <a:latin typeface="굴림" panose="020B0600000101010101" pitchFamily="50" charset="-127"/>
                <a:ea typeface="굴림" panose="020B0600000101010101" pitchFamily="50" charset="-127"/>
              </a:defRPr>
            </a:lvl5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6033347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11/11/2020</a:t>
            </a:fld>
            <a:endParaRPr 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1F6DD3DD-26FC-4191-A3D7-8F40F07557C2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5932428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11/11/2020</a:t>
            </a:fld>
            <a:endParaRPr 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>
              <a:defRPr/>
            </a:pPr>
            <a:fld id="{63B4E427-C38B-48D3-9834-019791B48B1C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3579774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11/11/2020</a:t>
            </a:fld>
            <a:endParaRPr 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>
              <a:defRPr/>
            </a:pPr>
            <a:fld id="{CAD6C437-2A6F-4B3E-8911-1FE7265AD573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6773826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11/11/2020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7D418AC8-8205-43BA-8A49-25EC0ED91961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1575668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11/11/2020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897BFAE6-BB04-43BF-A9F8-5FCC0EA8B321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153197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11/11/2020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01AD71F2-A8E8-4967-A0E1-FC23883776FB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579324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9D008E-E4FB-4A5C-93A6-C242279C88C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78233128"/>
      </p:ext>
    </p:extLst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11/11/2020</a:t>
            </a:fld>
            <a:endParaRPr 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>
              <a:defRPr/>
            </a:pPr>
            <a:fld id="{86051A6A-0673-47E3-A213-1572D80042F6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kumimoji="0" lang="en-US" dirty="0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3003188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11/11/2020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C3A4F7-2305-44CA-86ED-81628BE4A4E6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9063415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11/11/2020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pPr>
              <a:defRPr/>
            </a:pPr>
            <a:fld id="{8E5336C6-2184-4BA7-9F8C-4F5F12392B8C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323139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60475" y="381000"/>
            <a:ext cx="7654925" cy="5715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685800" y="1333500"/>
            <a:ext cx="8212138" cy="4152900"/>
          </a:xfrm>
        </p:spPr>
        <p:txBody>
          <a:bodyPr/>
          <a:lstStyle/>
          <a:p>
            <a:pPr lvl="0"/>
            <a:r>
              <a:rPr lang="ko-KR" altLang="en-US" noProof="0"/>
              <a:t>표를 추가하려면 아이콘을 클릭하십시오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AB2702-64B4-4121-A3CA-112C529DE665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58070067"/>
      </p:ext>
    </p:extLst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25538" y="381000"/>
            <a:ext cx="7789862" cy="5715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685800" y="1333500"/>
            <a:ext cx="4029075" cy="41529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7275" y="1333500"/>
            <a:ext cx="4030663" cy="41529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AB2702-64B4-4121-A3CA-112C529DE665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14856503"/>
      </p:ext>
    </p:extLst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BF37F1-3A36-4853-AAD2-19AD42CB893E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76541861"/>
      </p:ext>
    </p:extLst>
  </p:cSld>
  <p:clrMapOvr>
    <a:masterClrMapping/>
  </p:clrMapOvr>
  <p:transition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8956DE-4682-4367-92D3-550649CECC4D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73041374"/>
      </p:ext>
    </p:extLst>
  </p:cSld>
  <p:clrMapOvr>
    <a:masterClrMapping/>
  </p:clrMapOvr>
  <p:transition spd="med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AAC5E2-9F43-47F5-BE16-F3C7C939733E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34108568"/>
      </p:ext>
    </p:extLst>
  </p:cSld>
  <p:clrMapOvr>
    <a:masterClrMapping/>
  </p:clrMapOvr>
  <p:transition spd="med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333500"/>
            <a:ext cx="4029075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7275" y="1333500"/>
            <a:ext cx="4030663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8EDE6C-7692-4868-978C-4E417D8680E8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12242939"/>
      </p:ext>
    </p:extLst>
  </p:cSld>
  <p:clrMapOvr>
    <a:masterClrMapping/>
  </p:clrMapOvr>
  <p:transition spd="med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EED35A-2356-4D9B-A229-08731429D19C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93159668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6DD3DD-26FC-4191-A3D7-8F40F07557C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72156869"/>
      </p:ext>
    </p:extLst>
  </p:cSld>
  <p:clrMapOvr>
    <a:masterClrMapping/>
  </p:clrMapOvr>
  <p:transition spd="med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CE901E-997C-4428-AFFD-CE6475DAE967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54198490"/>
      </p:ext>
    </p:extLst>
  </p:cSld>
  <p:clrMapOvr>
    <a:masterClrMapping/>
  </p:clrMapOvr>
  <p:transition spd="med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3707F5-2457-4AB2-8A3B-96410A219446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51254241"/>
      </p:ext>
    </p:extLst>
  </p:cSld>
  <p:clrMapOvr>
    <a:masterClrMapping/>
  </p:clrMapOvr>
  <p:transition spd="med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4937C2-B0D9-4CB1-9F2F-6D5FA132F351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98791750"/>
      </p:ext>
    </p:extLst>
  </p:cSld>
  <p:clrMapOvr>
    <a:masterClrMapping/>
  </p:clrMapOvr>
  <p:transition spd="med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940527-6AB5-449D-8379-BC351533DB29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23900038"/>
      </p:ext>
    </p:extLst>
  </p:cSld>
  <p:clrMapOvr>
    <a:masterClrMapping/>
  </p:clrMapOvr>
  <p:transition spd="med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CB9771-48A8-4BA0-ABF4-4EFA7C446516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6771620"/>
      </p:ext>
    </p:extLst>
  </p:cSld>
  <p:clrMapOvr>
    <a:masterClrMapping/>
  </p:clrMapOvr>
  <p:transition spd="med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8000" y="381000"/>
            <a:ext cx="2057400" cy="51054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5800" y="381000"/>
            <a:ext cx="6019800" cy="51054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FFE131-678F-48B8-BD8D-191497B89399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54676436"/>
      </p:ext>
    </p:extLst>
  </p:cSld>
  <p:clrMapOvr>
    <a:masterClrMapping/>
  </p:clrMapOvr>
  <p:transition spd="med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25538" y="381000"/>
            <a:ext cx="7789862" cy="5715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685800" y="1333500"/>
            <a:ext cx="4029075" cy="41529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7275" y="1333500"/>
            <a:ext cx="4030663" cy="41529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0F965C-9A53-457A-AC50-599D1989118E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57510858"/>
      </p:ext>
    </p:extLst>
  </p:cSld>
  <p:clrMapOvr>
    <a:masterClrMapping/>
  </p:clrMapOvr>
  <p:transition spd="med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5DE261-01CB-4F21-B0B2-F1CBB61E3389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22942468"/>
      </p:ext>
    </p:extLst>
  </p:cSld>
  <p:clrMapOvr>
    <a:masterClrMapping/>
  </p:clrMapOvr>
  <p:transition spd="med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4F4013-464F-4905-BEE1-A616162BCD76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20960778"/>
      </p:ext>
    </p:extLst>
  </p:cSld>
  <p:clrMapOvr>
    <a:masterClrMapping/>
  </p:clrMapOvr>
  <p:transition spd="med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B2A272-9F15-4F84-A9D0-087741298C85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48417255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333500"/>
            <a:ext cx="4029075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7275" y="1333500"/>
            <a:ext cx="4030663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B4E427-C38B-48D3-9834-019791B48B1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79954751"/>
      </p:ext>
    </p:extLst>
  </p:cSld>
  <p:clrMapOvr>
    <a:masterClrMapping/>
  </p:clrMapOvr>
  <p:transition spd="med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333500"/>
            <a:ext cx="4029075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7275" y="1333500"/>
            <a:ext cx="4030663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A5D0B3-C738-46B5-BB4A-FBF3147120C4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57417032"/>
      </p:ext>
    </p:extLst>
  </p:cSld>
  <p:clrMapOvr>
    <a:masterClrMapping/>
  </p:clrMapOvr>
  <p:transition spd="med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4A9B5E-FCC9-445E-B277-BBD9CC150881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55409620"/>
      </p:ext>
    </p:extLst>
  </p:cSld>
  <p:clrMapOvr>
    <a:masterClrMapping/>
  </p:clrMapOvr>
  <p:transition spd="med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9DA70C-970A-464F-91E2-018078C1C989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25682284"/>
      </p:ext>
    </p:extLst>
  </p:cSld>
  <p:clrMapOvr>
    <a:masterClrMapping/>
  </p:clrMapOvr>
  <p:transition spd="med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B4178E-64CA-4609-9FE9-94A5BB898163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12282765"/>
      </p:ext>
    </p:extLst>
  </p:cSld>
  <p:clrMapOvr>
    <a:masterClrMapping/>
  </p:clrMapOvr>
  <p:transition spd="med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EEE83B-D1A1-4A12-8FAF-FBD4603DC6BE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61061546"/>
      </p:ext>
    </p:extLst>
  </p:cSld>
  <p:clrMapOvr>
    <a:masterClrMapping/>
  </p:clrMapOvr>
  <p:transition spd="med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3BB0D8-BAAB-4829-848C-947045230CB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69554027"/>
      </p:ext>
    </p:extLst>
  </p:cSld>
  <p:clrMapOvr>
    <a:masterClrMapping/>
  </p:clrMapOvr>
  <p:transition spd="med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2AC5A3-84ED-40E2-A155-DC0686FF73E2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67857515"/>
      </p:ext>
    </p:extLst>
  </p:cSld>
  <p:clrMapOvr>
    <a:masterClrMapping/>
  </p:clrMapOvr>
  <p:transition spd="med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8000" y="381000"/>
            <a:ext cx="2057400" cy="51054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5800" y="381000"/>
            <a:ext cx="6019800" cy="51054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15F4E4-CDE1-49DD-B756-FB254AFDF95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72354132"/>
      </p:ext>
    </p:extLst>
  </p:cSld>
  <p:clrMapOvr>
    <a:masterClrMapping/>
  </p:clrMapOvr>
  <p:transition spd="med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8C7136-5324-49FA-BD88-08B0A767115D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52758325"/>
      </p:ext>
    </p:extLst>
  </p:cSld>
  <p:clrMapOvr>
    <a:masterClrMapping/>
  </p:clrMapOvr>
  <p:transition spd="med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025922-0996-4CF2-BB0A-35D6F12FDE24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62370771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D6C437-2A6F-4B3E-8911-1FE7265AD57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18690038"/>
      </p:ext>
    </p:extLst>
  </p:cSld>
  <p:clrMapOvr>
    <a:masterClrMapping/>
  </p:clrMapOvr>
  <p:transition spd="med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28B662-B901-46E3-96A3-561ED903484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32889595"/>
      </p:ext>
    </p:extLst>
  </p:cSld>
  <p:clrMapOvr>
    <a:masterClrMapping/>
  </p:clrMapOvr>
  <p:transition spd="med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333500"/>
            <a:ext cx="4029075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7275" y="1333500"/>
            <a:ext cx="4030663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836416-15C7-4C6E-AE80-33013E49F7F1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77251664"/>
      </p:ext>
    </p:extLst>
  </p:cSld>
  <p:clrMapOvr>
    <a:masterClrMapping/>
  </p:clrMapOvr>
  <p:transition spd="med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0B5F44-C605-4072-BB82-0E8DC0F9BD50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31031409"/>
      </p:ext>
    </p:extLst>
  </p:cSld>
  <p:clrMapOvr>
    <a:masterClrMapping/>
  </p:clrMapOvr>
  <p:transition spd="med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D39EC3-EFE9-4B6C-9151-C53A97E21D54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67257052"/>
      </p:ext>
    </p:extLst>
  </p:cSld>
  <p:clrMapOvr>
    <a:masterClrMapping/>
  </p:clrMapOvr>
  <p:transition spd="med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1A7A0E-B917-4F7D-84C4-EDFD00B3334C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0876458"/>
      </p:ext>
    </p:extLst>
  </p:cSld>
  <p:clrMapOvr>
    <a:masterClrMapping/>
  </p:clrMapOvr>
  <p:transition spd="med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D77B57-49EF-42DD-A443-AE38A52AEFE0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78357038"/>
      </p:ext>
    </p:extLst>
  </p:cSld>
  <p:clrMapOvr>
    <a:masterClrMapping/>
  </p:clrMapOvr>
  <p:transition spd="med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5947D9-2C71-4C7D-88BE-3DC4EDC3C6F6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89613646"/>
      </p:ext>
    </p:extLst>
  </p:cSld>
  <p:clrMapOvr>
    <a:masterClrMapping/>
  </p:clrMapOvr>
  <p:transition spd="med"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928BC3-C99D-4944-9743-DA50FB2C707E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26486655"/>
      </p:ext>
    </p:extLst>
  </p:cSld>
  <p:clrMapOvr>
    <a:masterClrMapping/>
  </p:clrMapOvr>
  <p:transition spd="med"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8000" y="381000"/>
            <a:ext cx="2057400" cy="51054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5800" y="381000"/>
            <a:ext cx="6019800" cy="51054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3845AC-A127-4169-AAC4-586586C385A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64164483"/>
      </p:ext>
    </p:extLst>
  </p:cSld>
  <p:clrMapOvr>
    <a:masterClrMapping/>
  </p:clrMapOvr>
  <p:transition spd="med"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D2424D-BB6C-42FC-B553-79412948D013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78469094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418AC8-8205-43BA-8A49-25EC0ED9196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94586604"/>
      </p:ext>
    </p:extLst>
  </p:cSld>
  <p:clrMapOvr>
    <a:masterClrMapping/>
  </p:clrMapOvr>
  <p:transition spd="med"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BD68BD6-F2AC-4C4A-8F8D-65F5D4D76747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4929129"/>
      </p:ext>
    </p:extLst>
  </p:cSld>
  <p:clrMapOvr>
    <a:masterClrMapping/>
  </p:clrMapOvr>
  <p:transition spd="med"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41D7012-2259-4632-8AAB-C6F10B5DE4BC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70294254"/>
      </p:ext>
    </p:extLst>
  </p:cSld>
  <p:clrMapOvr>
    <a:masterClrMapping/>
  </p:clrMapOvr>
  <p:transition spd="med"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333500"/>
            <a:ext cx="4029075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7275" y="1333500"/>
            <a:ext cx="4030663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2D8A51-0246-4A53-A23F-EFAAFA2EC9DD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45228144"/>
      </p:ext>
    </p:extLst>
  </p:cSld>
  <p:clrMapOvr>
    <a:masterClrMapping/>
  </p:clrMapOvr>
  <p:transition spd="med"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D3BCD7-E6AB-4617-92D2-612D069525F6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95312502"/>
      </p:ext>
    </p:extLst>
  </p:cSld>
  <p:clrMapOvr>
    <a:masterClrMapping/>
  </p:clrMapOvr>
  <p:transition spd="med"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0D4E03-310E-4366-AD7E-BBC129BDD9F3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62318359"/>
      </p:ext>
    </p:extLst>
  </p:cSld>
  <p:clrMapOvr>
    <a:masterClrMapping/>
  </p:clrMapOvr>
  <p:transition spd="med"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36DEBC0-A9C0-44E5-B374-CB0A8893CFFD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34827005"/>
      </p:ext>
    </p:extLst>
  </p:cSld>
  <p:clrMapOvr>
    <a:masterClrMapping/>
  </p:clrMapOvr>
  <p:transition spd="med"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58BB32C-D42E-4CDD-A6E0-6426DFB378C8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94856380"/>
      </p:ext>
    </p:extLst>
  </p:cSld>
  <p:clrMapOvr>
    <a:masterClrMapping/>
  </p:clrMapOvr>
  <p:transition spd="med"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341F9A-7C3D-4F3D-9DB3-C913A538C0A1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01334910"/>
      </p:ext>
    </p:extLst>
  </p:cSld>
  <p:clrMapOvr>
    <a:masterClrMapping/>
  </p:clrMapOvr>
  <p:transition spd="med"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810013-CAFD-485C-8385-8ABBE39ED001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10069472"/>
      </p:ext>
    </p:extLst>
  </p:cSld>
  <p:clrMapOvr>
    <a:masterClrMapping/>
  </p:clrMapOvr>
  <p:transition spd="med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8000" y="381000"/>
            <a:ext cx="2057400" cy="51054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5800" y="381000"/>
            <a:ext cx="6019800" cy="51054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7EFDD9-9914-49A0-AD1D-8E084345BA14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32063638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7BFAE6-BB04-43BF-A9F8-5FCC0EA8B32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02922124"/>
      </p:ext>
    </p:extLst>
  </p:cSld>
  <p:clrMapOvr>
    <a:masterClrMapping/>
  </p:clrMapOvr>
  <p:transition spd="med"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25538" y="381000"/>
            <a:ext cx="7789862" cy="5715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685800" y="1333500"/>
            <a:ext cx="4029075" cy="41529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7275" y="1333500"/>
            <a:ext cx="4030663" cy="41529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D73380-B78A-433D-A185-6B66C956F9B9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58436897"/>
      </p:ext>
    </p:extLst>
  </p:cSld>
  <p:clrMapOvr>
    <a:masterClrMapping/>
  </p:clrMapOvr>
  <p:transition spd="med"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MCj0378845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49338" cy="985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990600" y="6324600"/>
            <a:ext cx="3505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>
              <a:defRPr/>
            </a:pPr>
            <a:r>
              <a:rPr lang="en-US" altLang="ko-KR" sz="1000">
                <a:solidFill>
                  <a:srgbClr val="FF4C00"/>
                </a:solidFill>
                <a:cs typeface="Arial" pitchFamily="34" charset="0"/>
              </a:rPr>
              <a:t>© 2010 </a:t>
            </a:r>
            <a:r>
              <a:rPr lang="ko-KR" altLang="en-US" sz="1000">
                <a:solidFill>
                  <a:srgbClr val="FF4C00"/>
                </a:solidFill>
                <a:cs typeface="Arial" pitchFamily="34" charset="0"/>
              </a:rPr>
              <a:t>생능출판사  </a:t>
            </a:r>
            <a:r>
              <a:rPr lang="en-US" altLang="ko-KR" sz="1000">
                <a:solidFill>
                  <a:srgbClr val="FF4C00"/>
                </a:solidFill>
                <a:cs typeface="Arial" pitchFamily="34" charset="0"/>
              </a:rPr>
              <a:t>All rights reserved</a:t>
            </a:r>
          </a:p>
        </p:txBody>
      </p:sp>
      <p:sp>
        <p:nvSpPr>
          <p:cNvPr id="5580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5580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Symbol" pitchFamily="18" charset="2"/>
              <a:buNone/>
              <a:defRPr/>
            </a:lvl1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0AEA9E-4803-4675-8B78-8345A199ED97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26771264"/>
      </p:ext>
    </p:extLst>
  </p:cSld>
  <p:clrMapOvr>
    <a:masterClrMapping/>
  </p:clrMapOvr>
  <p:transition spd="med"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989937-0E40-43AD-BFFC-FBB7E39213DE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19130147"/>
      </p:ext>
    </p:extLst>
  </p:cSld>
  <p:clrMapOvr>
    <a:masterClrMapping/>
  </p:clrMapOvr>
  <p:transition spd="med"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8DEB91-339C-4767-8E29-640607BFB34E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18901208"/>
      </p:ext>
    </p:extLst>
  </p:cSld>
  <p:clrMapOvr>
    <a:masterClrMapping/>
  </p:clrMapOvr>
  <p:transition spd="med"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333500"/>
            <a:ext cx="4029075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7275" y="1333500"/>
            <a:ext cx="4030663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433075-5D69-42ED-BA42-81A28040C526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90549064"/>
      </p:ext>
    </p:extLst>
  </p:cSld>
  <p:clrMapOvr>
    <a:masterClrMapping/>
  </p:clrMapOvr>
  <p:transition spd="med"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0F42C8-2BEA-4D9C-8D4A-EC5FEA706A21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70843829"/>
      </p:ext>
    </p:extLst>
  </p:cSld>
  <p:clrMapOvr>
    <a:masterClrMapping/>
  </p:clrMapOvr>
  <p:transition spd="med"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entury Schoolbook" panose="02040604050505020304" pitchFamily="18" charset="0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0FE699-B664-4ADD-9D4C-2D9DC487B763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1585080"/>
      </p:ext>
    </p:extLst>
  </p:cSld>
  <p:clrMapOvr>
    <a:masterClrMapping/>
  </p:clrMapOvr>
  <p:transition spd="med"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E206C2-0DA7-47BB-9621-6D1989AA2797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79645054"/>
      </p:ext>
    </p:extLst>
  </p:cSld>
  <p:clrMapOvr>
    <a:masterClrMapping/>
  </p:clrMapOvr>
  <p:transition spd="med"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245A77-7AB3-4045-BB51-3D8CF4A208F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92519867"/>
      </p:ext>
    </p:extLst>
  </p:cSld>
  <p:clrMapOvr>
    <a:masterClrMapping/>
  </p:clrMapOvr>
  <p:transition spd="med"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34B081-A71A-444A-A2AF-89DA29C0BD12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48450533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AD71F2-A8E8-4967-A0E1-FC23883776F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85258308"/>
      </p:ext>
    </p:extLst>
  </p:cSld>
  <p:clrMapOvr>
    <a:masterClrMapping/>
  </p:clrMapOvr>
  <p:transition spd="med"/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035413-FC64-46C4-A0E6-E84EF80C31A9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758967"/>
      </p:ext>
    </p:extLst>
  </p:cSld>
  <p:clrMapOvr>
    <a:masterClrMapping/>
  </p:clrMapOvr>
  <p:transition spd="med"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8000" y="381000"/>
            <a:ext cx="2057400" cy="51054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5800" y="381000"/>
            <a:ext cx="6019800" cy="51054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C8AFA2-59AA-4AA3-BC8D-2284A1499971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28680840"/>
      </p:ext>
    </p:extLst>
  </p:cSld>
  <p:clrMapOvr>
    <a:masterClrMapping/>
  </p:clrMapOvr>
  <p:transition spd="med"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25538" y="381000"/>
            <a:ext cx="7789862" cy="5715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685800" y="1333500"/>
            <a:ext cx="4029075" cy="41529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7275" y="1333500"/>
            <a:ext cx="4030663" cy="41529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DD0798-55B2-40C5-ADC8-8A6811FDD6CD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70101036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051A6A-0673-47E3-A213-1572D80042F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03278580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wmf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5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4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1" Type="http://schemas.openxmlformats.org/officeDocument/2006/relationships/slideLayout" Target="../slideLayouts/slideLayout48.xml"/><Relationship Id="rId6" Type="http://schemas.openxmlformats.org/officeDocument/2006/relationships/slideLayout" Target="../slideLayouts/slideLayout53.xml"/><Relationship Id="rId11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2.xml"/><Relationship Id="rId10" Type="http://schemas.openxmlformats.org/officeDocument/2006/relationships/slideLayout" Target="../slideLayouts/slideLayout57.xml"/><Relationship Id="rId4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6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6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1.xml"/><Relationship Id="rId7" Type="http://schemas.openxmlformats.org/officeDocument/2006/relationships/slideLayout" Target="../slideLayouts/slideLayout65.xml"/><Relationship Id="rId12" Type="http://schemas.openxmlformats.org/officeDocument/2006/relationships/slideLayout" Target="../slideLayouts/slideLayout70.xml"/><Relationship Id="rId2" Type="http://schemas.openxmlformats.org/officeDocument/2006/relationships/slideLayout" Target="../slideLayouts/slideLayout60.xml"/><Relationship Id="rId1" Type="http://schemas.openxmlformats.org/officeDocument/2006/relationships/slideLayout" Target="../slideLayouts/slideLayout59.xml"/><Relationship Id="rId6" Type="http://schemas.openxmlformats.org/officeDocument/2006/relationships/slideLayout" Target="../slideLayouts/slideLayout64.xml"/><Relationship Id="rId11" Type="http://schemas.openxmlformats.org/officeDocument/2006/relationships/slideLayout" Target="../slideLayouts/slideLayout69.xml"/><Relationship Id="rId5" Type="http://schemas.openxmlformats.org/officeDocument/2006/relationships/slideLayout" Target="../slideLayouts/slideLayout63.xml"/><Relationship Id="rId10" Type="http://schemas.openxmlformats.org/officeDocument/2006/relationships/slideLayout" Target="../slideLayouts/slideLayout68.xml"/><Relationship Id="rId4" Type="http://schemas.openxmlformats.org/officeDocument/2006/relationships/slideLayout" Target="../slideLayouts/slideLayout62.xml"/><Relationship Id="rId9" Type="http://schemas.openxmlformats.org/officeDocument/2006/relationships/slideLayout" Target="../slideLayouts/slideLayout67.xml"/><Relationship Id="rId14" Type="http://schemas.openxmlformats.org/officeDocument/2006/relationships/image" Target="../media/image1.wmf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8.xml"/><Relationship Id="rId13" Type="http://schemas.openxmlformats.org/officeDocument/2006/relationships/theme" Target="../theme/theme7.xml"/><Relationship Id="rId3" Type="http://schemas.openxmlformats.org/officeDocument/2006/relationships/slideLayout" Target="../slideLayouts/slideLayout73.xml"/><Relationship Id="rId7" Type="http://schemas.openxmlformats.org/officeDocument/2006/relationships/slideLayout" Target="../slideLayouts/slideLayout77.xml"/><Relationship Id="rId12" Type="http://schemas.openxmlformats.org/officeDocument/2006/relationships/slideLayout" Target="../slideLayouts/slideLayout82.xml"/><Relationship Id="rId2" Type="http://schemas.openxmlformats.org/officeDocument/2006/relationships/slideLayout" Target="../slideLayouts/slideLayout72.xml"/><Relationship Id="rId1" Type="http://schemas.openxmlformats.org/officeDocument/2006/relationships/slideLayout" Target="../slideLayouts/slideLayout71.xml"/><Relationship Id="rId6" Type="http://schemas.openxmlformats.org/officeDocument/2006/relationships/slideLayout" Target="../slideLayouts/slideLayout76.xml"/><Relationship Id="rId11" Type="http://schemas.openxmlformats.org/officeDocument/2006/relationships/slideLayout" Target="../slideLayouts/slideLayout81.xml"/><Relationship Id="rId5" Type="http://schemas.openxmlformats.org/officeDocument/2006/relationships/slideLayout" Target="../slideLayouts/slideLayout75.xml"/><Relationship Id="rId10" Type="http://schemas.openxmlformats.org/officeDocument/2006/relationships/slideLayout" Target="../slideLayouts/slideLayout80.xml"/><Relationship Id="rId4" Type="http://schemas.openxmlformats.org/officeDocument/2006/relationships/slideLayout" Target="../slideLayouts/slideLayout74.xml"/><Relationship Id="rId9" Type="http://schemas.openxmlformats.org/officeDocument/2006/relationships/slideLayout" Target="../slideLayouts/slideLayout79.xml"/><Relationship Id="rId14" Type="http://schemas.openxmlformats.org/officeDocument/2006/relationships/image" Target="../media/image1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25538" y="381000"/>
            <a:ext cx="7789862" cy="571500"/>
          </a:xfrm>
          <a:prstGeom prst="rect">
            <a:avLst/>
          </a:prstGeom>
          <a:solidFill>
            <a:srgbClr val="FF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33500"/>
            <a:ext cx="8212138" cy="415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47460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884863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latinLnBrk="0">
              <a:defRPr kumimoji="0" sz="1400">
                <a:latin typeface="+mn-lt"/>
              </a:defRPr>
            </a:lvl1pPr>
          </a:lstStyle>
          <a:p>
            <a:pPr>
              <a:defRPr/>
            </a:pPr>
            <a:fld id="{EEAB2702-64B4-4121-A3CA-112C529DE66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pic>
        <p:nvPicPr>
          <p:cNvPr id="1029" name="Picture 5" descr="MCj03788450000[1]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49338" cy="985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990600" y="6324600"/>
            <a:ext cx="3505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latinLnBrk="0">
              <a:defRPr/>
            </a:pPr>
            <a:r>
              <a:rPr kumimoji="0" lang="en-US" altLang="ko-KR" sz="1000">
                <a:solidFill>
                  <a:srgbClr val="FF4C00"/>
                </a:solidFill>
                <a:latin typeface="Arial" pitchFamily="34" charset="0"/>
                <a:cs typeface="Arial" pitchFamily="34" charset="0"/>
              </a:rPr>
              <a:t>© 2010 </a:t>
            </a:r>
            <a:r>
              <a:rPr kumimoji="0" lang="ko-KR" altLang="en-US" sz="1000">
                <a:solidFill>
                  <a:srgbClr val="FF4C00"/>
                </a:solidFill>
                <a:latin typeface="Arial" pitchFamily="34" charset="0"/>
                <a:cs typeface="Arial" pitchFamily="34" charset="0"/>
              </a:rPr>
              <a:t>생능출판사  </a:t>
            </a:r>
            <a:r>
              <a:rPr kumimoji="0" lang="en-US" altLang="ko-KR" sz="1000">
                <a:solidFill>
                  <a:srgbClr val="FF4C00"/>
                </a:solidFill>
                <a:latin typeface="Arial" pitchFamily="34" charset="0"/>
                <a:cs typeface="Arial" pitchFamily="34" charset="0"/>
              </a:rPr>
              <a:t>All rights reserved</a:t>
            </a:r>
            <a:endParaRPr kumimoji="0" lang="en-US" altLang="ko-KR" sz="1000">
              <a:solidFill>
                <a:srgbClr val="FF4C00"/>
              </a:solidFill>
              <a:latin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ransition spd="med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folHlink"/>
        </a:buClr>
        <a:buFont typeface="Symbol" pitchFamily="18" charset="2"/>
        <a:buChar char="·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chemeClr val="bg2"/>
        </a:buClr>
        <a:buFont typeface="Symbol" pitchFamily="18" charset="2"/>
        <a:buChar char="·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/>
              <a:t>둘째 수준</a:t>
            </a:r>
          </a:p>
          <a:p>
            <a:pPr lvl="2" eaLnBrk="1" latinLnBrk="0" hangingPunct="1"/>
            <a:r>
              <a:rPr kumimoji="0" lang="ko-KR" altLang="en-US"/>
              <a:t>셋째 수준</a:t>
            </a:r>
          </a:p>
          <a:p>
            <a:pPr lvl="3" eaLnBrk="1" latinLnBrk="0" hangingPunct="1"/>
            <a:r>
              <a:rPr kumimoji="0" lang="ko-KR" altLang="en-US"/>
              <a:t>넷째 수준</a:t>
            </a:r>
          </a:p>
          <a:p>
            <a:pPr lvl="4" eaLnBrk="1" latinLnBrk="0" hangingPunct="1"/>
            <a:r>
              <a:rPr kumimoji="0" lang="ko-KR" altLang="en-US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11/11/2020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EEAB2702-64B4-4121-A3CA-112C529DE665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51404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</p:sldLayoutIdLst>
  <p:txStyles>
    <p:titleStyle>
      <a:lvl1pPr algn="l" rtl="0" eaLnBrk="1" latinLnBrk="1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25538" y="381000"/>
            <a:ext cx="7789862" cy="571500"/>
          </a:xfrm>
          <a:prstGeom prst="rect">
            <a:avLst/>
          </a:prstGeom>
          <a:solidFill>
            <a:srgbClr val="FF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33500"/>
            <a:ext cx="8212138" cy="415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03492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884863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n-lt"/>
                <a:ea typeface="+mn-ea"/>
              </a:defRPr>
            </a:lvl1pPr>
          </a:lstStyle>
          <a:p>
            <a:pPr>
              <a:defRPr/>
            </a:pPr>
            <a:fld id="{3F5059AA-F855-4B82-A334-55B9947E7899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  <p:pic>
        <p:nvPicPr>
          <p:cNvPr id="2053" name="Picture 5" descr="MCj03788450000[1]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49338" cy="985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990600" y="6324600"/>
            <a:ext cx="3505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>
              <a:defRPr/>
            </a:pPr>
            <a:r>
              <a:rPr lang="en-US" altLang="ko-KR" sz="1000">
                <a:solidFill>
                  <a:srgbClr val="FF4C00"/>
                </a:solidFill>
                <a:cs typeface="Arial" pitchFamily="34" charset="0"/>
              </a:rPr>
              <a:t>© 2010 </a:t>
            </a:r>
            <a:r>
              <a:rPr lang="ko-KR" altLang="en-US" sz="1000">
                <a:solidFill>
                  <a:srgbClr val="FF4C00"/>
                </a:solidFill>
                <a:cs typeface="Arial" pitchFamily="34" charset="0"/>
              </a:rPr>
              <a:t>생능출판사  </a:t>
            </a:r>
            <a:r>
              <a:rPr lang="en-US" altLang="ko-KR" sz="1000">
                <a:solidFill>
                  <a:srgbClr val="FF4C00"/>
                </a:solidFill>
                <a:cs typeface="Arial" pitchFamily="34" charset="0"/>
              </a:rPr>
              <a:t>All rights reserved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52" r:id="rId6"/>
    <p:sldLayoutId id="2147483753" r:id="rId7"/>
    <p:sldLayoutId id="2147483754" r:id="rId8"/>
    <p:sldLayoutId id="2147483755" r:id="rId9"/>
    <p:sldLayoutId id="2147483756" r:id="rId10"/>
    <p:sldLayoutId id="2147483757" r:id="rId11"/>
    <p:sldLayoutId id="2147483758" r:id="rId12"/>
  </p:sldLayoutIdLst>
  <p:transition spd="med"/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folHlink"/>
        </a:buClr>
        <a:buFont typeface="Symbol" pitchFamily="18" charset="2"/>
        <a:buChar char="·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Font typeface="Symbol" pitchFamily="18" charset="2"/>
        <a:buChar char="·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25538" y="381000"/>
            <a:ext cx="7789862" cy="571500"/>
          </a:xfrm>
          <a:prstGeom prst="rect">
            <a:avLst/>
          </a:prstGeom>
          <a:solidFill>
            <a:srgbClr val="FF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33500"/>
            <a:ext cx="8212138" cy="415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0963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884863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n-lt"/>
                <a:ea typeface="+mn-ea"/>
              </a:defRPr>
            </a:lvl1pPr>
          </a:lstStyle>
          <a:p>
            <a:pPr>
              <a:defRPr/>
            </a:pPr>
            <a:fld id="{C8BEE1D7-65E4-479E-9AD0-F1F6B9A973C6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990600" y="6324600"/>
            <a:ext cx="3505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r>
              <a:rPr lang="en-US" altLang="ko-KR" sz="1000" dirty="0">
                <a:solidFill>
                  <a:srgbClr val="FF4C00"/>
                </a:solidFill>
                <a:cs typeface="Arial" charset="0"/>
              </a:rPr>
              <a:t>© 2012 </a:t>
            </a:r>
            <a:r>
              <a:rPr lang="ko-KR" altLang="en-US" sz="1000" dirty="0" err="1">
                <a:solidFill>
                  <a:srgbClr val="FF4C00"/>
                </a:solidFill>
                <a:cs typeface="Arial" charset="0"/>
              </a:rPr>
              <a:t>생능출판사</a:t>
            </a:r>
            <a:r>
              <a:rPr lang="ko-KR" altLang="en-US" sz="1000" dirty="0">
                <a:solidFill>
                  <a:srgbClr val="FF4C00"/>
                </a:solidFill>
                <a:cs typeface="Arial" charset="0"/>
              </a:rPr>
              <a:t>  </a:t>
            </a:r>
            <a:r>
              <a:rPr lang="en-US" altLang="ko-KR" sz="1000" dirty="0">
                <a:solidFill>
                  <a:srgbClr val="FF4C00"/>
                </a:solidFill>
                <a:cs typeface="Arial" charset="0"/>
              </a:rPr>
              <a:t>All rights reserved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  <p:sldLayoutId id="2147483764" r:id="rId5"/>
    <p:sldLayoutId id="2147483765" r:id="rId6"/>
    <p:sldLayoutId id="2147483766" r:id="rId7"/>
    <p:sldLayoutId id="2147483767" r:id="rId8"/>
    <p:sldLayoutId id="2147483768" r:id="rId9"/>
    <p:sldLayoutId id="2147483769" r:id="rId10"/>
    <p:sldLayoutId id="2147483770" r:id="rId11"/>
  </p:sldLayoutIdLst>
  <p:transition spd="med"/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folHlink"/>
        </a:buClr>
        <a:buFont typeface="Symbol" pitchFamily="18" charset="2"/>
        <a:buChar char="·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Font typeface="Symbol" pitchFamily="18" charset="2"/>
        <a:buChar char="·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25538" y="381000"/>
            <a:ext cx="7789862" cy="571500"/>
          </a:xfrm>
          <a:prstGeom prst="rect">
            <a:avLst/>
          </a:prstGeom>
          <a:solidFill>
            <a:srgbClr val="FF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33500"/>
            <a:ext cx="8212138" cy="415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69700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884863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n-lt"/>
                <a:ea typeface="+mn-ea"/>
              </a:defRPr>
            </a:lvl1pPr>
          </a:lstStyle>
          <a:p>
            <a:pPr>
              <a:defRPr/>
            </a:pPr>
            <a:fld id="{BC4CA9DB-B989-41D4-8C8D-012609F198E9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  <p:pic>
        <p:nvPicPr>
          <p:cNvPr id="1029" name="Picture 5" descr="MCj03788450000[1]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49338" cy="985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990600" y="6324600"/>
            <a:ext cx="3505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r>
              <a:rPr lang="en-US" altLang="ko-KR" sz="1000">
                <a:solidFill>
                  <a:srgbClr val="FF4C00"/>
                </a:solidFill>
                <a:cs typeface="Arial" pitchFamily="34" charset="0"/>
              </a:rPr>
              <a:t>© 2007 </a:t>
            </a:r>
            <a:r>
              <a:rPr lang="ko-KR" altLang="en-US" sz="1000">
                <a:solidFill>
                  <a:srgbClr val="FF4C00"/>
                </a:solidFill>
                <a:cs typeface="Arial" pitchFamily="34" charset="0"/>
              </a:rPr>
              <a:t>생능출판사  </a:t>
            </a:r>
            <a:r>
              <a:rPr lang="en-US" altLang="ko-KR" sz="1000">
                <a:solidFill>
                  <a:srgbClr val="FF4C00"/>
                </a:solidFill>
                <a:cs typeface="Arial" pitchFamily="34" charset="0"/>
              </a:rPr>
              <a:t>All rights reserved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  <p:sldLayoutId id="2147483775" r:id="rId4"/>
    <p:sldLayoutId id="2147483776" r:id="rId5"/>
    <p:sldLayoutId id="2147483777" r:id="rId6"/>
    <p:sldLayoutId id="2147483778" r:id="rId7"/>
    <p:sldLayoutId id="2147483779" r:id="rId8"/>
    <p:sldLayoutId id="2147483780" r:id="rId9"/>
    <p:sldLayoutId id="2147483781" r:id="rId10"/>
    <p:sldLayoutId id="2147483782" r:id="rId11"/>
  </p:sldLayoutIdLst>
  <p:transition spd="med"/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folHlink"/>
        </a:buClr>
        <a:buFont typeface="Symbol" pitchFamily="18" charset="2"/>
        <a:buChar char="·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Font typeface="Symbol" pitchFamily="18" charset="2"/>
        <a:buChar char="·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25538" y="381000"/>
            <a:ext cx="7789862" cy="571500"/>
          </a:xfrm>
          <a:prstGeom prst="rect">
            <a:avLst/>
          </a:prstGeom>
          <a:solidFill>
            <a:srgbClr val="FF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33500"/>
            <a:ext cx="8212138" cy="415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0723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884863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Comic Sans MS" panose="030F0702030302020204" pitchFamily="66" charset="0"/>
              </a:defRPr>
            </a:lvl1pPr>
          </a:lstStyle>
          <a:p>
            <a:fld id="{60C33549-BFC9-4BF0-9FBA-65427DD1C36D}" type="slidenum">
              <a:rPr lang="ko-KR" altLang="en-US"/>
              <a:pPr/>
              <a:t>‹#›</a:t>
            </a:fld>
            <a:endParaRPr lang="en-US" altLang="ko-KR"/>
          </a:p>
        </p:txBody>
      </p:sp>
      <p:pic>
        <p:nvPicPr>
          <p:cNvPr id="1029" name="Picture 5" descr="MCj03788450000[1]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49338" cy="985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990600" y="6324600"/>
            <a:ext cx="3505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>
              <a:defRPr/>
            </a:pPr>
            <a:r>
              <a:rPr lang="en-US" altLang="ko-KR" sz="1000">
                <a:solidFill>
                  <a:srgbClr val="FF4C00"/>
                </a:solidFill>
                <a:cs typeface="Arial" pitchFamily="34" charset="0"/>
              </a:rPr>
              <a:t>© 2010 </a:t>
            </a:r>
            <a:r>
              <a:rPr lang="ko-KR" altLang="en-US" sz="1000">
                <a:solidFill>
                  <a:srgbClr val="FF4C00"/>
                </a:solidFill>
                <a:cs typeface="Arial" pitchFamily="34" charset="0"/>
              </a:rPr>
              <a:t>생능출판사  </a:t>
            </a:r>
            <a:r>
              <a:rPr lang="en-US" altLang="ko-KR" sz="1000">
                <a:solidFill>
                  <a:srgbClr val="FF4C00"/>
                </a:solidFill>
                <a:cs typeface="Arial" pitchFamily="34" charset="0"/>
              </a:rPr>
              <a:t>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070736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785" r:id="rId2"/>
    <p:sldLayoutId id="2147483786" r:id="rId3"/>
    <p:sldLayoutId id="2147483787" r:id="rId4"/>
    <p:sldLayoutId id="2147483788" r:id="rId5"/>
    <p:sldLayoutId id="2147483789" r:id="rId6"/>
    <p:sldLayoutId id="2147483790" r:id="rId7"/>
    <p:sldLayoutId id="2147483791" r:id="rId8"/>
    <p:sldLayoutId id="2147483792" r:id="rId9"/>
    <p:sldLayoutId id="2147483793" r:id="rId10"/>
    <p:sldLayoutId id="2147483794" r:id="rId11"/>
    <p:sldLayoutId id="2147483795" r:id="rId12"/>
  </p:sldLayoutIdLst>
  <p:transition spd="med"/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folHlink"/>
        </a:buClr>
        <a:buFont typeface="Symbol" panose="05050102010706020507" pitchFamily="18" charset="2"/>
        <a:buChar char="·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Font typeface="Symbol" panose="05050102010706020507" pitchFamily="18" charset="2"/>
        <a:buChar char="·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anose="05050102010706020507" pitchFamily="18" charset="2"/>
        <a:buChar char="·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anose="05050102010706020507" pitchFamily="18" charset="2"/>
        <a:buChar char="·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anose="05050102010706020507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25538" y="381000"/>
            <a:ext cx="7789862" cy="571500"/>
          </a:xfrm>
          <a:prstGeom prst="rect">
            <a:avLst/>
          </a:prstGeom>
          <a:solidFill>
            <a:srgbClr val="FF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33500"/>
            <a:ext cx="8212138" cy="415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55012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884863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n-lt"/>
                <a:ea typeface="+mn-ea"/>
              </a:defRPr>
            </a:lvl1pPr>
          </a:lstStyle>
          <a:p>
            <a:pPr>
              <a:defRPr/>
            </a:pPr>
            <a:fld id="{DF7DACDB-8E2E-4AB2-A4BA-6828B9730BE8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  <p:pic>
        <p:nvPicPr>
          <p:cNvPr id="1029" name="Picture 5" descr="MCj03788450000[1]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49338" cy="985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990600" y="6324600"/>
            <a:ext cx="3505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>
              <a:defRPr/>
            </a:pPr>
            <a:r>
              <a:rPr lang="en-US" altLang="ko-KR" sz="1000">
                <a:solidFill>
                  <a:srgbClr val="FF4C00"/>
                </a:solidFill>
                <a:cs typeface="Arial" pitchFamily="34" charset="0"/>
              </a:rPr>
              <a:t>© 2010 </a:t>
            </a:r>
            <a:r>
              <a:rPr lang="ko-KR" altLang="en-US" sz="1000">
                <a:solidFill>
                  <a:srgbClr val="FF4C00"/>
                </a:solidFill>
                <a:cs typeface="Arial" pitchFamily="34" charset="0"/>
              </a:rPr>
              <a:t>생능출판사  </a:t>
            </a:r>
            <a:r>
              <a:rPr lang="en-US" altLang="ko-KR" sz="1000">
                <a:solidFill>
                  <a:srgbClr val="FF4C00"/>
                </a:solidFill>
                <a:cs typeface="Arial" pitchFamily="34" charset="0"/>
              </a:rPr>
              <a:t>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447793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7" r:id="rId1"/>
    <p:sldLayoutId id="2147483798" r:id="rId2"/>
    <p:sldLayoutId id="2147483799" r:id="rId3"/>
    <p:sldLayoutId id="2147483800" r:id="rId4"/>
    <p:sldLayoutId id="2147483801" r:id="rId5"/>
    <p:sldLayoutId id="2147483802" r:id="rId6"/>
    <p:sldLayoutId id="2147483803" r:id="rId7"/>
    <p:sldLayoutId id="2147483804" r:id="rId8"/>
    <p:sldLayoutId id="2147483805" r:id="rId9"/>
    <p:sldLayoutId id="2147483806" r:id="rId10"/>
    <p:sldLayoutId id="2147483807" r:id="rId11"/>
    <p:sldLayoutId id="2147483808" r:id="rId12"/>
  </p:sldLayoutIdLst>
  <p:transition spd="med"/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folHlink"/>
        </a:buClr>
        <a:buFont typeface="Symbol" pitchFamily="18" charset="2"/>
        <a:buChar char="·"/>
        <a:defRPr kumimoji="1" sz="2000">
          <a:solidFill>
            <a:schemeClr val="tx1"/>
          </a:solidFill>
          <a:latin typeface="Century Schoolbook" panose="02040604050505020304" pitchFamily="18" charset="0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Font typeface="Symbol" pitchFamily="18" charset="2"/>
        <a:buChar char="·"/>
        <a:defRPr kumimoji="1" sz="2000">
          <a:solidFill>
            <a:schemeClr val="tx1"/>
          </a:solidFill>
          <a:latin typeface="Century Schoolbook" panose="02040604050505020304" pitchFamily="18" charset="0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2400">
          <a:solidFill>
            <a:schemeClr val="tx1"/>
          </a:solidFill>
          <a:latin typeface="Century Schoolbook" panose="02040604050505020304" pitchFamily="18" charset="0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600">
          <a:solidFill>
            <a:schemeClr val="tx1"/>
          </a:solidFill>
          <a:latin typeface="Century Schoolbook" panose="02040604050505020304" pitchFamily="18" charset="0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Century Schoolbook" panose="02040604050505020304" pitchFamily="18" charset="0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wmf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2"/>
          <p:cNvSpPr txBox="1">
            <a:spLocks/>
          </p:cNvSpPr>
          <p:nvPr/>
        </p:nvSpPr>
        <p:spPr>
          <a:xfrm>
            <a:off x="828452" y="1906719"/>
            <a:ext cx="7660824" cy="1522281"/>
          </a:xfrm>
          <a:prstGeom prst="rect">
            <a:avLst/>
          </a:prstGeom>
        </p:spPr>
        <p:txBody>
          <a:bodyPr/>
          <a:lstStyle>
            <a:lvl1pPr algn="l" rtl="0" eaLnBrk="1" latinLnBrk="1" hangingPunct="1">
              <a:spcBef>
                <a:spcPct val="0"/>
              </a:spcBef>
              <a:buNone/>
              <a:defRPr kumimoji="0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9</a:t>
            </a:r>
            <a:r>
              <a:rPr lang="ko-KR" altLang="en-US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장 포인터</a:t>
            </a:r>
            <a:endParaRPr lang="ko-KR" altLang="ko-KR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502490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변수와 메모리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모든 종류의 메모리 타입에 대해서</a:t>
            </a:r>
            <a:r>
              <a:rPr lang="en-US" altLang="ko-KR" dirty="0"/>
              <a:t> </a:t>
            </a:r>
            <a:r>
              <a:rPr lang="ko-KR" altLang="en-US" dirty="0"/>
              <a:t>메모리는 바이트 단위로 접근함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변수의 크기에 따라서 차지하는 메모리 공간이 달라짐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Ex) int </a:t>
            </a:r>
            <a:r>
              <a:rPr lang="en-US" altLang="ko-KR" dirty="0" err="1"/>
              <a:t>i</a:t>
            </a:r>
            <a:r>
              <a:rPr lang="en-US" altLang="ko-KR" dirty="0"/>
              <a:t>=5; char c=‘A’; float f=0.52;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/>
          </p:nvPr>
        </p:nvGraphicFramePr>
        <p:xfrm>
          <a:off x="539554" y="4293096"/>
          <a:ext cx="8280916" cy="1254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14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14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14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14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14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149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9149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9149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9149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9149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9149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9149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91494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91494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4182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…</a:t>
                      </a:r>
                      <a:endParaRPr lang="ko-KR" altLang="en-US" sz="1400" dirty="0"/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0.52</a:t>
                      </a:r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A (65)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</a:t>
                      </a:r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…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8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1000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1001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1002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1003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1004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1005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1006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1007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1008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1009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1010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1011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f</a:t>
                      </a:r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c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i</a:t>
                      </a:r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57483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포인터와</a:t>
            </a:r>
            <a:r>
              <a:rPr lang="en-US" altLang="ko-KR"/>
              <a:t> </a:t>
            </a:r>
            <a:r>
              <a:rPr lang="ko-KR" altLang="en-US"/>
              <a:t>변수의 연결</a:t>
            </a:r>
          </a:p>
        </p:txBody>
      </p:sp>
      <p:sp>
        <p:nvSpPr>
          <p:cNvPr id="12292" name="Rectangle 7"/>
          <p:cNvSpPr>
            <a:spLocks noChangeArrowheads="1"/>
          </p:cNvSpPr>
          <p:nvPr/>
        </p:nvSpPr>
        <p:spPr bwMode="auto">
          <a:xfrm>
            <a:off x="918369" y="1772816"/>
            <a:ext cx="7848600" cy="1079500"/>
          </a:xfrm>
          <a:prstGeom prst="rect">
            <a:avLst/>
          </a:prstGeom>
          <a:solidFill>
            <a:srgbClr val="F0F0F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latinLnBrk="0" hangingPunct="1"/>
            <a:r>
              <a:rPr lang="en-US" altLang="ko-KR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ko-KR" altLang="en-US" dirty="0">
                <a:latin typeface="Trebuchet MS" pitchFamily="34" charset="0"/>
              </a:rPr>
              <a:t> </a:t>
            </a:r>
            <a:r>
              <a:rPr lang="en-US" altLang="ko-KR" dirty="0">
                <a:latin typeface="Trebuchet MS" pitchFamily="34" charset="0"/>
              </a:rPr>
              <a:t>number = 10;</a:t>
            </a:r>
            <a:r>
              <a:rPr lang="ko-KR" altLang="en-US" dirty="0">
                <a:latin typeface="Trebuchet MS" pitchFamily="34" charset="0"/>
              </a:rPr>
              <a:t>	</a:t>
            </a:r>
            <a:r>
              <a:rPr lang="en-US" altLang="ko-KR" dirty="0">
                <a:solidFill>
                  <a:srgbClr val="00B050"/>
                </a:solidFill>
                <a:latin typeface="Trebuchet MS" pitchFamily="34" charset="0"/>
              </a:rPr>
              <a:t>// </a:t>
            </a:r>
            <a:r>
              <a:rPr lang="ko-KR" altLang="en-US" dirty="0" err="1">
                <a:solidFill>
                  <a:srgbClr val="00B050"/>
                </a:solidFill>
                <a:latin typeface="Trebuchet MS" pitchFamily="34" charset="0"/>
              </a:rPr>
              <a:t>정수형</a:t>
            </a:r>
            <a:r>
              <a:rPr lang="ko-KR" altLang="en-US" dirty="0">
                <a:solidFill>
                  <a:srgbClr val="00B050"/>
                </a:solidFill>
                <a:latin typeface="Trebuchet MS" pitchFamily="34" charset="0"/>
              </a:rPr>
              <a:t> 변수 </a:t>
            </a:r>
            <a:r>
              <a:rPr lang="en-US" altLang="ko-KR" dirty="0">
                <a:solidFill>
                  <a:srgbClr val="00B050"/>
                </a:solidFill>
                <a:latin typeface="Trebuchet MS" pitchFamily="34" charset="0"/>
              </a:rPr>
              <a:t>number </a:t>
            </a:r>
            <a:r>
              <a:rPr lang="ko-KR" altLang="en-US" dirty="0">
                <a:solidFill>
                  <a:srgbClr val="00B050"/>
                </a:solidFill>
                <a:latin typeface="Trebuchet MS" pitchFamily="34" charset="0"/>
              </a:rPr>
              <a:t>선언</a:t>
            </a:r>
          </a:p>
          <a:p>
            <a:pPr eaLnBrk="1" latinLnBrk="0" hangingPunct="1"/>
            <a:r>
              <a:rPr lang="en-US" altLang="ko-KR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ko-KR" altLang="en-US" dirty="0">
                <a:latin typeface="Trebuchet MS" pitchFamily="34" charset="0"/>
              </a:rPr>
              <a:t> *</a:t>
            </a:r>
            <a:r>
              <a:rPr lang="en-US" altLang="ko-KR" dirty="0">
                <a:latin typeface="Trebuchet MS" pitchFamily="34" charset="0"/>
              </a:rPr>
              <a:t>p;		</a:t>
            </a:r>
            <a:r>
              <a:rPr lang="en-US" altLang="ko-KR" dirty="0">
                <a:solidFill>
                  <a:srgbClr val="00B050"/>
                </a:solidFill>
                <a:latin typeface="Trebuchet MS" pitchFamily="34" charset="0"/>
              </a:rPr>
              <a:t>// </a:t>
            </a:r>
            <a:r>
              <a:rPr lang="ko-KR" altLang="en-US" dirty="0">
                <a:solidFill>
                  <a:srgbClr val="00B050"/>
                </a:solidFill>
                <a:latin typeface="Trebuchet MS" pitchFamily="34" charset="0"/>
              </a:rPr>
              <a:t>포인터 변수 </a:t>
            </a:r>
            <a:r>
              <a:rPr lang="en-US" altLang="ko-KR" dirty="0">
                <a:solidFill>
                  <a:srgbClr val="00B050"/>
                </a:solidFill>
                <a:latin typeface="Trebuchet MS" pitchFamily="34" charset="0"/>
              </a:rPr>
              <a:t>p </a:t>
            </a:r>
            <a:r>
              <a:rPr lang="ko-KR" altLang="en-US" dirty="0">
                <a:solidFill>
                  <a:srgbClr val="00B050"/>
                </a:solidFill>
                <a:latin typeface="Trebuchet MS" pitchFamily="34" charset="0"/>
              </a:rPr>
              <a:t>선언</a:t>
            </a:r>
            <a:endParaRPr lang="en-US" altLang="ko-KR" dirty="0">
              <a:latin typeface="Trebuchet MS" pitchFamily="34" charset="0"/>
            </a:endParaRPr>
          </a:p>
          <a:p>
            <a:pPr eaLnBrk="1" latinLnBrk="0" hangingPunct="1"/>
            <a:r>
              <a:rPr lang="en-US" altLang="ko-KR" dirty="0">
                <a:latin typeface="Trebuchet MS" pitchFamily="34" charset="0"/>
              </a:rPr>
              <a:t>p = &amp;number;</a:t>
            </a:r>
            <a:r>
              <a:rPr lang="ko-KR" altLang="en-US">
                <a:latin typeface="Trebuchet MS" pitchFamily="34" charset="0"/>
              </a:rPr>
              <a:t>	</a:t>
            </a:r>
            <a:r>
              <a:rPr lang="en-US" altLang="ko-KR" dirty="0">
                <a:solidFill>
                  <a:srgbClr val="00B050"/>
                </a:solidFill>
                <a:latin typeface="Trebuchet MS" pitchFamily="34" charset="0"/>
              </a:rPr>
              <a:t>// </a:t>
            </a:r>
            <a:r>
              <a:rPr lang="ko-KR" altLang="en-US" dirty="0">
                <a:solidFill>
                  <a:srgbClr val="00B050"/>
                </a:solidFill>
                <a:latin typeface="Trebuchet MS" pitchFamily="34" charset="0"/>
              </a:rPr>
              <a:t>변수 </a:t>
            </a:r>
            <a:r>
              <a:rPr lang="en-US" altLang="ko-KR" dirty="0">
                <a:solidFill>
                  <a:srgbClr val="00B050"/>
                </a:solidFill>
                <a:latin typeface="Trebuchet MS" pitchFamily="34" charset="0"/>
              </a:rPr>
              <a:t>number</a:t>
            </a:r>
            <a:r>
              <a:rPr lang="ko-KR" altLang="en-US" dirty="0">
                <a:solidFill>
                  <a:srgbClr val="00B050"/>
                </a:solidFill>
                <a:latin typeface="Trebuchet MS" pitchFamily="34" charset="0"/>
              </a:rPr>
              <a:t>의 주소가 포인터 </a:t>
            </a:r>
            <a:r>
              <a:rPr lang="en-US" altLang="ko-KR" dirty="0">
                <a:solidFill>
                  <a:srgbClr val="00B050"/>
                </a:solidFill>
                <a:latin typeface="Trebuchet MS" pitchFamily="34" charset="0"/>
              </a:rPr>
              <a:t>p</a:t>
            </a:r>
            <a:r>
              <a:rPr lang="ko-KR" altLang="en-US" dirty="0">
                <a:solidFill>
                  <a:srgbClr val="00B050"/>
                </a:solidFill>
                <a:latin typeface="Trebuchet MS" pitchFamily="34" charset="0"/>
              </a:rPr>
              <a:t>로 대입</a:t>
            </a:r>
          </a:p>
        </p:txBody>
      </p:sp>
      <p:pic>
        <p:nvPicPr>
          <p:cNvPr id="1229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429000"/>
            <a:ext cx="7848600" cy="188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포인터와</a:t>
            </a:r>
            <a:r>
              <a:rPr lang="en-US" altLang="ko-KR" dirty="0"/>
              <a:t> </a:t>
            </a:r>
            <a:r>
              <a:rPr lang="ko-KR" altLang="en-US" dirty="0"/>
              <a:t>변수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포인터 </a:t>
            </a:r>
            <a:r>
              <a:rPr lang="en-US" altLang="ko-KR" dirty="0"/>
              <a:t>p</a:t>
            </a:r>
            <a:r>
              <a:rPr lang="ko-KR" altLang="en-US" dirty="0"/>
              <a:t>가 변수 </a:t>
            </a:r>
            <a:r>
              <a:rPr lang="en-US" altLang="ko-KR" dirty="0"/>
              <a:t>number</a:t>
            </a:r>
            <a:r>
              <a:rPr lang="ko-KR" altLang="en-US" dirty="0"/>
              <a:t>를 가리킨다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747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645024"/>
            <a:ext cx="5181600" cy="201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754847" y="2348880"/>
            <a:ext cx="7848600" cy="1079500"/>
          </a:xfrm>
          <a:prstGeom prst="rect">
            <a:avLst/>
          </a:prstGeom>
          <a:solidFill>
            <a:srgbClr val="F0F0F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latinLnBrk="0" hangingPunct="1"/>
            <a:r>
              <a:rPr lang="en-US" altLang="ko-KR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ko-KR" altLang="en-US" dirty="0">
                <a:latin typeface="Trebuchet MS" pitchFamily="34" charset="0"/>
              </a:rPr>
              <a:t> </a:t>
            </a:r>
            <a:r>
              <a:rPr lang="en-US" altLang="ko-KR" dirty="0">
                <a:latin typeface="Trebuchet MS" pitchFamily="34" charset="0"/>
              </a:rPr>
              <a:t>number = 10;</a:t>
            </a:r>
            <a:r>
              <a:rPr lang="ko-KR" altLang="en-US" dirty="0">
                <a:latin typeface="Trebuchet MS" pitchFamily="34" charset="0"/>
              </a:rPr>
              <a:t>	</a:t>
            </a:r>
            <a:r>
              <a:rPr lang="en-US" altLang="ko-KR" dirty="0">
                <a:solidFill>
                  <a:srgbClr val="00B050"/>
                </a:solidFill>
                <a:latin typeface="Trebuchet MS" pitchFamily="34" charset="0"/>
              </a:rPr>
              <a:t>// </a:t>
            </a:r>
            <a:r>
              <a:rPr lang="ko-KR" altLang="en-US" dirty="0" err="1">
                <a:solidFill>
                  <a:srgbClr val="00B050"/>
                </a:solidFill>
                <a:latin typeface="Trebuchet MS" pitchFamily="34" charset="0"/>
              </a:rPr>
              <a:t>정수형</a:t>
            </a:r>
            <a:r>
              <a:rPr lang="ko-KR" altLang="en-US" dirty="0">
                <a:solidFill>
                  <a:srgbClr val="00B050"/>
                </a:solidFill>
                <a:latin typeface="Trebuchet MS" pitchFamily="34" charset="0"/>
              </a:rPr>
              <a:t> 변수 </a:t>
            </a:r>
            <a:r>
              <a:rPr lang="en-US" altLang="ko-KR" dirty="0">
                <a:solidFill>
                  <a:srgbClr val="00B050"/>
                </a:solidFill>
                <a:latin typeface="Trebuchet MS" pitchFamily="34" charset="0"/>
              </a:rPr>
              <a:t>number </a:t>
            </a:r>
            <a:r>
              <a:rPr lang="ko-KR" altLang="en-US" dirty="0">
                <a:solidFill>
                  <a:srgbClr val="00B050"/>
                </a:solidFill>
                <a:latin typeface="Trebuchet MS" pitchFamily="34" charset="0"/>
              </a:rPr>
              <a:t>선언</a:t>
            </a:r>
          </a:p>
          <a:p>
            <a:pPr eaLnBrk="1" latinLnBrk="0" hangingPunct="1"/>
            <a:r>
              <a:rPr lang="en-US" altLang="ko-KR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ko-KR" altLang="en-US" dirty="0">
                <a:latin typeface="Trebuchet MS" pitchFamily="34" charset="0"/>
              </a:rPr>
              <a:t> *</a:t>
            </a:r>
            <a:r>
              <a:rPr lang="en-US" altLang="ko-KR" dirty="0">
                <a:latin typeface="Trebuchet MS" pitchFamily="34" charset="0"/>
              </a:rPr>
              <a:t>p;		</a:t>
            </a:r>
            <a:r>
              <a:rPr lang="en-US" altLang="ko-KR" dirty="0">
                <a:solidFill>
                  <a:srgbClr val="00B050"/>
                </a:solidFill>
                <a:latin typeface="Trebuchet MS" pitchFamily="34" charset="0"/>
              </a:rPr>
              <a:t>// </a:t>
            </a:r>
            <a:r>
              <a:rPr lang="ko-KR" altLang="en-US" dirty="0">
                <a:solidFill>
                  <a:srgbClr val="00B050"/>
                </a:solidFill>
                <a:latin typeface="Trebuchet MS" pitchFamily="34" charset="0"/>
              </a:rPr>
              <a:t>포인터 변수 </a:t>
            </a:r>
            <a:r>
              <a:rPr lang="en-US" altLang="ko-KR" dirty="0">
                <a:solidFill>
                  <a:srgbClr val="00B050"/>
                </a:solidFill>
                <a:latin typeface="Trebuchet MS" pitchFamily="34" charset="0"/>
              </a:rPr>
              <a:t>p </a:t>
            </a:r>
            <a:r>
              <a:rPr lang="ko-KR" altLang="en-US" dirty="0">
                <a:solidFill>
                  <a:srgbClr val="00B050"/>
                </a:solidFill>
                <a:latin typeface="Trebuchet MS" pitchFamily="34" charset="0"/>
              </a:rPr>
              <a:t>선언</a:t>
            </a:r>
            <a:endParaRPr lang="en-US" altLang="ko-KR" dirty="0">
              <a:latin typeface="Trebuchet MS" pitchFamily="34" charset="0"/>
            </a:endParaRPr>
          </a:p>
          <a:p>
            <a:pPr eaLnBrk="1" latinLnBrk="0" hangingPunct="1"/>
            <a:r>
              <a:rPr lang="en-US" altLang="ko-KR" dirty="0">
                <a:latin typeface="Trebuchet MS" pitchFamily="34" charset="0"/>
              </a:rPr>
              <a:t>p = &amp;number;</a:t>
            </a:r>
            <a:r>
              <a:rPr lang="ko-KR" altLang="en-US" dirty="0">
                <a:latin typeface="Trebuchet MS" pitchFamily="34" charset="0"/>
              </a:rPr>
              <a:t>	</a:t>
            </a:r>
            <a:r>
              <a:rPr lang="en-US" altLang="ko-KR" dirty="0">
                <a:latin typeface="Trebuchet MS" pitchFamily="34" charset="0"/>
              </a:rPr>
              <a:t>	</a:t>
            </a:r>
            <a:r>
              <a:rPr lang="en-US" altLang="ko-KR" dirty="0">
                <a:solidFill>
                  <a:srgbClr val="00B050"/>
                </a:solidFill>
                <a:latin typeface="Trebuchet MS" pitchFamily="34" charset="0"/>
              </a:rPr>
              <a:t>// </a:t>
            </a:r>
            <a:r>
              <a:rPr lang="ko-KR" altLang="en-US" dirty="0">
                <a:solidFill>
                  <a:srgbClr val="00B050"/>
                </a:solidFill>
                <a:latin typeface="Trebuchet MS" pitchFamily="34" charset="0"/>
              </a:rPr>
              <a:t>변수 </a:t>
            </a:r>
            <a:r>
              <a:rPr lang="en-US" altLang="ko-KR" dirty="0">
                <a:solidFill>
                  <a:srgbClr val="00B050"/>
                </a:solidFill>
                <a:latin typeface="Trebuchet MS" pitchFamily="34" charset="0"/>
              </a:rPr>
              <a:t>number</a:t>
            </a:r>
            <a:r>
              <a:rPr lang="ko-KR" altLang="en-US" dirty="0">
                <a:solidFill>
                  <a:srgbClr val="00B050"/>
                </a:solidFill>
                <a:latin typeface="Trebuchet MS" pitchFamily="34" charset="0"/>
              </a:rPr>
              <a:t>의 주소가 포인터 </a:t>
            </a:r>
            <a:r>
              <a:rPr lang="en-US" altLang="ko-KR" dirty="0">
                <a:solidFill>
                  <a:srgbClr val="00B050"/>
                </a:solidFill>
                <a:latin typeface="Trebuchet MS" pitchFamily="34" charset="0"/>
              </a:rPr>
              <a:t>p</a:t>
            </a:r>
            <a:r>
              <a:rPr lang="ko-KR" altLang="en-US" dirty="0">
                <a:solidFill>
                  <a:srgbClr val="00B050"/>
                </a:solidFill>
                <a:latin typeface="Trebuchet MS" pitchFamily="34" charset="0"/>
              </a:rPr>
              <a:t>로 대입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3623007"/>
            <a:ext cx="2926080" cy="1877568"/>
          </a:xfrm>
          <a:prstGeom prst="rect">
            <a:avLst/>
          </a:prstGeom>
        </p:spPr>
      </p:pic>
      <p:sp>
        <p:nvSpPr>
          <p:cNvPr id="6" name="모서리가 둥근 직사각형 5"/>
          <p:cNvSpPr/>
          <p:nvPr/>
        </p:nvSpPr>
        <p:spPr>
          <a:xfrm>
            <a:off x="6353684" y="5908717"/>
            <a:ext cx="1983980" cy="6603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/>
              <a:t>연수구 </a:t>
            </a:r>
            <a:r>
              <a:rPr lang="en-US" altLang="ko-KR" sz="2800" b="1" dirty="0"/>
              <a:t>119</a:t>
            </a:r>
            <a:r>
              <a:rPr lang="ko-KR" altLang="en-US" sz="2800" b="1"/>
              <a:t>번지</a:t>
            </a:r>
          </a:p>
        </p:txBody>
      </p:sp>
      <p:cxnSp>
        <p:nvCxnSpPr>
          <p:cNvPr id="8" name="꺾인 연결선 7"/>
          <p:cNvCxnSpPr>
            <a:stCxn id="6" idx="0"/>
            <a:endCxn id="4" idx="2"/>
          </p:cNvCxnSpPr>
          <p:nvPr/>
        </p:nvCxnSpPr>
        <p:spPr>
          <a:xfrm rot="16200000" flipV="1">
            <a:off x="6918334" y="5481377"/>
            <a:ext cx="408142" cy="446538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52599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간접 참조 연산자 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>
                <a:solidFill>
                  <a:schemeClr val="tx2"/>
                </a:solidFill>
                <a:latin typeface="Trebuchet MS" pitchFamily="34" charset="0"/>
              </a:rPr>
              <a:t>간접 참조 연산자 *</a:t>
            </a:r>
            <a:r>
              <a:rPr lang="en-US" altLang="ko-KR">
                <a:latin typeface="Trebuchet MS" pitchFamily="34" charset="0"/>
              </a:rPr>
              <a:t>: </a:t>
            </a:r>
            <a:r>
              <a:rPr lang="ko-KR" altLang="en-US">
                <a:latin typeface="Trebuchet MS" pitchFamily="34" charset="0"/>
              </a:rPr>
              <a:t>포인터가 가리키는 값을 가져오는 연산자</a:t>
            </a:r>
            <a:endParaRPr lang="en-US" altLang="ko-KR">
              <a:latin typeface="Trebuchet MS" pitchFamily="34" charset="0"/>
            </a:endParaRPr>
          </a:p>
        </p:txBody>
      </p:sp>
      <p:sp>
        <p:nvSpPr>
          <p:cNvPr id="15365" name="Rectangle 7"/>
          <p:cNvSpPr>
            <a:spLocks noChangeArrowheads="1"/>
          </p:cNvSpPr>
          <p:nvPr/>
        </p:nvSpPr>
        <p:spPr bwMode="auto">
          <a:xfrm>
            <a:off x="899592" y="2175669"/>
            <a:ext cx="7777163" cy="1368425"/>
          </a:xfrm>
          <a:prstGeom prst="rect">
            <a:avLst/>
          </a:prstGeom>
          <a:solidFill>
            <a:srgbClr val="F0F0F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/>
          <a:lstStyle>
            <a:lvl1pPr indent="-571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>
                <a:latin typeface="Trebuchet MS" pitchFamily="34" charset="0"/>
              </a:rPr>
              <a:t>int i=10;</a:t>
            </a:r>
          </a:p>
          <a:p>
            <a:pPr eaLnBrk="1" hangingPunct="1"/>
            <a:r>
              <a:rPr lang="en-US" altLang="ko-KR">
                <a:latin typeface="Trebuchet MS" pitchFamily="34" charset="0"/>
              </a:rPr>
              <a:t>int *p;</a:t>
            </a:r>
          </a:p>
          <a:p>
            <a:pPr eaLnBrk="1" hangingPunct="1"/>
            <a:r>
              <a:rPr lang="en-US" altLang="ko-KR">
                <a:latin typeface="Trebuchet MS" pitchFamily="34" charset="0"/>
              </a:rPr>
              <a:t>p =&amp;i;</a:t>
            </a:r>
          </a:p>
          <a:p>
            <a:pPr eaLnBrk="1" hangingPunct="1"/>
            <a:r>
              <a:rPr lang="en-US" altLang="ko-KR">
                <a:latin typeface="Trebuchet MS" pitchFamily="34" charset="0"/>
              </a:rPr>
              <a:t>printf(“%d”, </a:t>
            </a:r>
            <a:r>
              <a:rPr lang="en-US" altLang="ko-KR">
                <a:solidFill>
                  <a:schemeClr val="tx2"/>
                </a:solidFill>
                <a:latin typeface="Trebuchet MS" pitchFamily="34" charset="0"/>
              </a:rPr>
              <a:t>*p</a:t>
            </a:r>
            <a:r>
              <a:rPr lang="en-US" altLang="ko-KR">
                <a:latin typeface="Trebuchet MS" pitchFamily="34" charset="0"/>
              </a:rPr>
              <a:t>):</a:t>
            </a:r>
            <a:endParaRPr lang="ko-KR" altLang="en-US">
              <a:latin typeface="Trebuchet MS" pitchFamily="34" charset="0"/>
            </a:endParaRPr>
          </a:p>
        </p:txBody>
      </p:sp>
      <p:pic>
        <p:nvPicPr>
          <p:cNvPr id="15367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320" y="3736939"/>
            <a:ext cx="6957590" cy="2390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포인터 연산자</a:t>
            </a:r>
          </a:p>
        </p:txBody>
      </p:sp>
      <p:pic>
        <p:nvPicPr>
          <p:cNvPr id="1639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772816"/>
            <a:ext cx="501015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&amp; </a:t>
            </a:r>
            <a:r>
              <a:rPr lang="ko-KR" altLang="en-US"/>
              <a:t>연산자와</a:t>
            </a:r>
            <a:r>
              <a:rPr lang="en-US" altLang="ko-KR"/>
              <a:t> * </a:t>
            </a:r>
            <a:r>
              <a:rPr lang="ko-KR" altLang="en-US"/>
              <a:t>연산자</a:t>
            </a:r>
          </a:p>
        </p:txBody>
      </p:sp>
      <p:sp>
        <p:nvSpPr>
          <p:cNvPr id="17411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/>
              <a:t>&amp; </a:t>
            </a:r>
            <a:r>
              <a:rPr lang="ko-KR" altLang="en-US"/>
              <a:t>연산자</a:t>
            </a:r>
            <a:r>
              <a:rPr lang="en-US" altLang="ko-KR"/>
              <a:t>: </a:t>
            </a:r>
            <a:r>
              <a:rPr lang="ko-KR" altLang="en-US"/>
              <a:t>변수의 주소를 반환한다</a:t>
            </a:r>
            <a:endParaRPr lang="en-US" altLang="ko-KR"/>
          </a:p>
          <a:p>
            <a:r>
              <a:rPr lang="en-US" altLang="ko-KR"/>
              <a:t>* </a:t>
            </a:r>
            <a:r>
              <a:rPr lang="ko-KR" altLang="en-US"/>
              <a:t>연산자</a:t>
            </a:r>
            <a:r>
              <a:rPr lang="en-US" altLang="ko-KR"/>
              <a:t>: </a:t>
            </a:r>
            <a:r>
              <a:rPr lang="ko-KR" altLang="en-US"/>
              <a:t>포인터가 가리키는 곳의 내용을 반환한다</a:t>
            </a:r>
            <a:r>
              <a:rPr lang="en-US" altLang="ko-KR"/>
              <a:t>. </a:t>
            </a:r>
            <a:endParaRPr lang="ko-KR" altLang="en-US"/>
          </a:p>
        </p:txBody>
      </p:sp>
      <p:pic>
        <p:nvPicPr>
          <p:cNvPr id="1741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2565400"/>
            <a:ext cx="8240713" cy="2700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 </a:t>
            </a:r>
            <a:r>
              <a:rPr lang="en-US" altLang="ko-KR" dirty="0"/>
              <a:t>#1</a:t>
            </a:r>
          </a:p>
        </p:txBody>
      </p:sp>
      <p:sp>
        <p:nvSpPr>
          <p:cNvPr id="18435" name="Rectangle 4"/>
          <p:cNvSpPr>
            <a:spLocks noChangeArrowheads="1"/>
          </p:cNvSpPr>
          <p:nvPr/>
        </p:nvSpPr>
        <p:spPr bwMode="auto">
          <a:xfrm>
            <a:off x="637198" y="980728"/>
            <a:ext cx="7777162" cy="4320480"/>
          </a:xfrm>
          <a:prstGeom prst="rect">
            <a:avLst/>
          </a:prstGeom>
          <a:solidFill>
            <a:srgbClr val="F0F0F0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lnSpc>
                <a:spcPts val="17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dirty="0">
                <a:latin typeface="Century Schoolbook" panose="02040604050505020304" pitchFamily="18" charset="0"/>
              </a:rPr>
              <a:t>#include &lt;</a:t>
            </a:r>
            <a:r>
              <a:rPr lang="en-US" altLang="ko-KR" sz="1600" dirty="0" err="1">
                <a:latin typeface="Century Schoolbook" panose="02040604050505020304" pitchFamily="18" charset="0"/>
              </a:rPr>
              <a:t>stdio.h</a:t>
            </a:r>
            <a:r>
              <a:rPr lang="en-US" altLang="ko-KR" sz="1600" dirty="0">
                <a:latin typeface="Century Schoolbook" panose="02040604050505020304" pitchFamily="18" charset="0"/>
              </a:rPr>
              <a:t>&gt;</a:t>
            </a:r>
          </a:p>
          <a:p>
            <a:pPr eaLnBrk="1" hangingPunct="1">
              <a:lnSpc>
                <a:spcPts val="17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ko-KR" sz="1600" dirty="0">
              <a:latin typeface="Century Schoolbook" panose="02040604050505020304" pitchFamily="18" charset="0"/>
            </a:endParaRPr>
          </a:p>
          <a:p>
            <a:pPr eaLnBrk="1" hangingPunct="1">
              <a:lnSpc>
                <a:spcPts val="17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dirty="0" err="1">
                <a:latin typeface="Century Schoolbook" panose="02040604050505020304" pitchFamily="18" charset="0"/>
              </a:rPr>
              <a:t>int</a:t>
            </a:r>
            <a:r>
              <a:rPr lang="en-US" altLang="ko-KR" sz="1600" dirty="0">
                <a:latin typeface="Century Schoolbook" panose="02040604050505020304" pitchFamily="18" charset="0"/>
              </a:rPr>
              <a:t> main(void)</a:t>
            </a:r>
          </a:p>
          <a:p>
            <a:pPr eaLnBrk="1" hangingPunct="1">
              <a:lnSpc>
                <a:spcPts val="17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dirty="0">
                <a:latin typeface="Century Schoolbook" panose="02040604050505020304" pitchFamily="18" charset="0"/>
              </a:rPr>
              <a:t>{</a:t>
            </a:r>
          </a:p>
          <a:p>
            <a:pPr eaLnBrk="1" hangingPunct="1">
              <a:lnSpc>
                <a:spcPts val="17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dirty="0">
                <a:latin typeface="Century Schoolbook" panose="02040604050505020304" pitchFamily="18" charset="0"/>
              </a:rPr>
              <a:t>	</a:t>
            </a:r>
            <a:r>
              <a:rPr lang="en-US" altLang="ko-KR" sz="1600" dirty="0" err="1">
                <a:latin typeface="Century Schoolbook" panose="02040604050505020304" pitchFamily="18" charset="0"/>
              </a:rPr>
              <a:t>int</a:t>
            </a:r>
            <a:r>
              <a:rPr lang="en-US" altLang="ko-KR" sz="1600" dirty="0">
                <a:latin typeface="Century Schoolbook" panose="02040604050505020304" pitchFamily="18" charset="0"/>
              </a:rPr>
              <a:t> number = 10;</a:t>
            </a:r>
          </a:p>
          <a:p>
            <a:pPr eaLnBrk="1" hangingPunct="1">
              <a:lnSpc>
                <a:spcPts val="17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dirty="0">
                <a:latin typeface="Century Schoolbook" panose="02040604050505020304" pitchFamily="18" charset="0"/>
              </a:rPr>
              <a:t>	</a:t>
            </a:r>
            <a:r>
              <a:rPr lang="en-US" altLang="ko-KR" sz="1600" dirty="0" err="1">
                <a:latin typeface="Century Schoolbook" panose="02040604050505020304" pitchFamily="18" charset="0"/>
              </a:rPr>
              <a:t>int</a:t>
            </a:r>
            <a:r>
              <a:rPr lang="en-US" altLang="ko-KR" sz="1600" dirty="0">
                <a:latin typeface="Century Schoolbook" panose="02040604050505020304" pitchFamily="18" charset="0"/>
              </a:rPr>
              <a:t> *p;</a:t>
            </a:r>
          </a:p>
          <a:p>
            <a:pPr eaLnBrk="1" hangingPunct="1">
              <a:lnSpc>
                <a:spcPts val="17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ko-KR" sz="1600" dirty="0">
              <a:latin typeface="Century Schoolbook" panose="02040604050505020304" pitchFamily="18" charset="0"/>
            </a:endParaRPr>
          </a:p>
          <a:p>
            <a:pPr eaLnBrk="1" hangingPunct="1">
              <a:lnSpc>
                <a:spcPts val="17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dirty="0">
                <a:latin typeface="Century Schoolbook" panose="02040604050505020304" pitchFamily="18" charset="0"/>
              </a:rPr>
              <a:t>	p = &amp;number;</a:t>
            </a:r>
          </a:p>
          <a:p>
            <a:pPr eaLnBrk="1" hangingPunct="1">
              <a:lnSpc>
                <a:spcPts val="17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ko-KR" sz="1600" dirty="0">
              <a:latin typeface="Century Schoolbook" panose="02040604050505020304" pitchFamily="18" charset="0"/>
            </a:endParaRPr>
          </a:p>
          <a:p>
            <a:pPr eaLnBrk="1" hangingPunct="1">
              <a:lnSpc>
                <a:spcPts val="17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dirty="0">
                <a:latin typeface="Century Schoolbook" panose="02040604050505020304" pitchFamily="18" charset="0"/>
              </a:rPr>
              <a:t>	</a:t>
            </a:r>
            <a:r>
              <a:rPr lang="en-US" altLang="ko-KR" sz="1600" dirty="0" err="1">
                <a:latin typeface="Century Schoolbook" panose="02040604050505020304" pitchFamily="18" charset="0"/>
              </a:rPr>
              <a:t>printf</a:t>
            </a:r>
            <a:r>
              <a:rPr lang="en-US" altLang="ko-KR" sz="1600" dirty="0">
                <a:latin typeface="Century Schoolbook" panose="02040604050505020304" pitchFamily="18" charset="0"/>
              </a:rPr>
              <a:t>("</a:t>
            </a:r>
            <a:r>
              <a:rPr lang="ko-KR" altLang="en-US" sz="1600" dirty="0">
                <a:latin typeface="Century Schoolbook" panose="02040604050505020304" pitchFamily="18" charset="0"/>
              </a:rPr>
              <a:t>변수 </a:t>
            </a:r>
            <a:r>
              <a:rPr lang="en-US" altLang="ko-KR" sz="1600" dirty="0">
                <a:latin typeface="Century Schoolbook" panose="02040604050505020304" pitchFamily="18" charset="0"/>
              </a:rPr>
              <a:t>number</a:t>
            </a:r>
            <a:r>
              <a:rPr lang="ko-KR" altLang="en-US" sz="1600" dirty="0">
                <a:latin typeface="Century Schoolbook" panose="02040604050505020304" pitchFamily="18" charset="0"/>
              </a:rPr>
              <a:t>의 주소 </a:t>
            </a:r>
            <a:r>
              <a:rPr lang="en-US" altLang="ko-KR" sz="1600" dirty="0">
                <a:latin typeface="Century Schoolbook" panose="02040604050505020304" pitchFamily="18" charset="0"/>
              </a:rPr>
              <a:t>= %u\n", &amp;number);	</a:t>
            </a:r>
            <a:endParaRPr lang="ko-KR" altLang="en-US" sz="1600" dirty="0">
              <a:latin typeface="Century Schoolbook" panose="02040604050505020304" pitchFamily="18" charset="0"/>
            </a:endParaRPr>
          </a:p>
          <a:p>
            <a:pPr eaLnBrk="1" hangingPunct="1">
              <a:lnSpc>
                <a:spcPts val="17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ko-KR" altLang="en-US" sz="1600" dirty="0">
                <a:latin typeface="Century Schoolbook" panose="02040604050505020304" pitchFamily="18" charset="0"/>
              </a:rPr>
              <a:t>	</a:t>
            </a:r>
            <a:r>
              <a:rPr lang="en-US" altLang="ko-KR" sz="1600" dirty="0" err="1">
                <a:latin typeface="Century Schoolbook" panose="02040604050505020304" pitchFamily="18" charset="0"/>
              </a:rPr>
              <a:t>printf</a:t>
            </a:r>
            <a:r>
              <a:rPr lang="en-US" altLang="ko-KR" sz="1600" dirty="0">
                <a:latin typeface="Century Schoolbook" panose="02040604050505020304" pitchFamily="18" charset="0"/>
              </a:rPr>
              <a:t>("</a:t>
            </a:r>
            <a:r>
              <a:rPr lang="ko-KR" altLang="en-US" sz="1600" dirty="0">
                <a:latin typeface="Century Schoolbook" panose="02040604050505020304" pitchFamily="18" charset="0"/>
              </a:rPr>
              <a:t>포인터의 값 </a:t>
            </a:r>
            <a:r>
              <a:rPr lang="en-US" altLang="ko-KR" sz="1600" dirty="0">
                <a:latin typeface="Century Schoolbook" panose="02040604050505020304" pitchFamily="18" charset="0"/>
              </a:rPr>
              <a:t>= %u\n", p);	</a:t>
            </a:r>
          </a:p>
          <a:p>
            <a:pPr eaLnBrk="1" hangingPunct="1">
              <a:lnSpc>
                <a:spcPts val="17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ko-KR" altLang="en-US" sz="1600" dirty="0">
                <a:latin typeface="Century Schoolbook" panose="02040604050505020304" pitchFamily="18" charset="0"/>
              </a:rPr>
              <a:t>	</a:t>
            </a:r>
            <a:r>
              <a:rPr lang="en-US" altLang="ko-KR" sz="1600" dirty="0" err="1">
                <a:latin typeface="Century Schoolbook" panose="02040604050505020304" pitchFamily="18" charset="0"/>
              </a:rPr>
              <a:t>printf</a:t>
            </a:r>
            <a:r>
              <a:rPr lang="en-US" altLang="ko-KR" sz="1600" dirty="0">
                <a:latin typeface="Century Schoolbook" panose="02040604050505020304" pitchFamily="18" charset="0"/>
              </a:rPr>
              <a:t>("</a:t>
            </a:r>
            <a:r>
              <a:rPr lang="ko-KR" altLang="en-US" sz="1600" dirty="0">
                <a:latin typeface="Century Schoolbook" panose="02040604050505020304" pitchFamily="18" charset="0"/>
              </a:rPr>
              <a:t>변수 </a:t>
            </a:r>
            <a:r>
              <a:rPr lang="en-US" altLang="ko-KR" sz="1600" dirty="0">
                <a:latin typeface="Century Schoolbook" panose="02040604050505020304" pitchFamily="18" charset="0"/>
              </a:rPr>
              <a:t>number</a:t>
            </a:r>
            <a:r>
              <a:rPr lang="ko-KR" altLang="en-US" sz="1600" dirty="0">
                <a:latin typeface="Century Schoolbook" panose="02040604050505020304" pitchFamily="18" charset="0"/>
              </a:rPr>
              <a:t>의 값 </a:t>
            </a:r>
            <a:r>
              <a:rPr lang="en-US" altLang="ko-KR" sz="1600" dirty="0">
                <a:latin typeface="Century Schoolbook" panose="02040604050505020304" pitchFamily="18" charset="0"/>
              </a:rPr>
              <a:t>= %d\n", number);	</a:t>
            </a:r>
          </a:p>
          <a:p>
            <a:pPr eaLnBrk="1" hangingPunct="1">
              <a:lnSpc>
                <a:spcPts val="17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ko-KR" altLang="en-US" sz="1600" dirty="0">
                <a:latin typeface="Century Schoolbook" panose="02040604050505020304" pitchFamily="18" charset="0"/>
              </a:rPr>
              <a:t>	</a:t>
            </a:r>
            <a:r>
              <a:rPr lang="en-US" altLang="ko-KR" sz="1600" dirty="0" err="1">
                <a:latin typeface="Century Schoolbook" panose="02040604050505020304" pitchFamily="18" charset="0"/>
              </a:rPr>
              <a:t>printf</a:t>
            </a:r>
            <a:r>
              <a:rPr lang="en-US" altLang="ko-KR" sz="1600" dirty="0">
                <a:latin typeface="Century Schoolbook" panose="02040604050505020304" pitchFamily="18" charset="0"/>
              </a:rPr>
              <a:t>("</a:t>
            </a:r>
            <a:r>
              <a:rPr lang="ko-KR" altLang="en-US" sz="1600" dirty="0">
                <a:latin typeface="Century Schoolbook" panose="02040604050505020304" pitchFamily="18" charset="0"/>
              </a:rPr>
              <a:t>포인터가 가리키는 값 </a:t>
            </a:r>
            <a:r>
              <a:rPr lang="en-US" altLang="ko-KR" sz="1600" dirty="0">
                <a:latin typeface="Century Schoolbook" panose="02040604050505020304" pitchFamily="18" charset="0"/>
              </a:rPr>
              <a:t>= %d\n", *p);	</a:t>
            </a:r>
            <a:endParaRPr lang="ko-KR" altLang="en-US" sz="1600" dirty="0">
              <a:latin typeface="Century Schoolbook" panose="02040604050505020304" pitchFamily="18" charset="0"/>
            </a:endParaRPr>
          </a:p>
          <a:p>
            <a:pPr eaLnBrk="1" hangingPunct="1">
              <a:lnSpc>
                <a:spcPts val="17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ko-KR" altLang="en-US" sz="1600" dirty="0">
              <a:latin typeface="Century Schoolbook" panose="02040604050505020304" pitchFamily="18" charset="0"/>
            </a:endParaRPr>
          </a:p>
          <a:p>
            <a:pPr eaLnBrk="1" hangingPunct="1">
              <a:lnSpc>
                <a:spcPts val="17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ko-KR" altLang="en-US" sz="1600" dirty="0">
                <a:latin typeface="Century Schoolbook" panose="02040604050505020304" pitchFamily="18" charset="0"/>
              </a:rPr>
              <a:t>	</a:t>
            </a:r>
            <a:r>
              <a:rPr lang="en-US" altLang="ko-KR" sz="1600" dirty="0">
                <a:latin typeface="Century Schoolbook" panose="02040604050505020304" pitchFamily="18" charset="0"/>
              </a:rPr>
              <a:t>return 0;</a:t>
            </a:r>
          </a:p>
          <a:p>
            <a:pPr eaLnBrk="1" hangingPunct="1">
              <a:lnSpc>
                <a:spcPts val="17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dirty="0">
                <a:latin typeface="Century Schoolbook" panose="02040604050505020304" pitchFamily="18" charset="0"/>
              </a:rPr>
              <a:t>}	</a:t>
            </a:r>
            <a:endParaRPr lang="en-US" altLang="en-US" sz="1600" dirty="0">
              <a:latin typeface="Century Schoolbook" panose="02040604050505020304" pitchFamily="18" charset="0"/>
            </a:endParaRPr>
          </a:p>
        </p:txBody>
      </p:sp>
      <p:pic>
        <p:nvPicPr>
          <p:cNvPr id="18469" name="Picture 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5429250"/>
            <a:ext cx="7849170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 </a:t>
            </a:r>
            <a:r>
              <a:rPr lang="en-US" altLang="ko-KR" dirty="0"/>
              <a:t>#2</a:t>
            </a:r>
          </a:p>
        </p:txBody>
      </p:sp>
      <p:sp>
        <p:nvSpPr>
          <p:cNvPr id="103428" name="Rectangle 4"/>
          <p:cNvSpPr>
            <a:spLocks noChangeArrowheads="1"/>
          </p:cNvSpPr>
          <p:nvPr/>
        </p:nvSpPr>
        <p:spPr bwMode="auto">
          <a:xfrm>
            <a:off x="755576" y="1413571"/>
            <a:ext cx="7777162" cy="3599606"/>
          </a:xfrm>
          <a:prstGeom prst="rect">
            <a:avLst/>
          </a:prstGeom>
          <a:solidFill>
            <a:srgbClr val="F0F0F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/>
          <a:lstStyle/>
          <a:p>
            <a:pPr latinLnBrk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 dirty="0">
                <a:latin typeface="Century Schoolbook" panose="02040604050505020304" pitchFamily="18" charset="0"/>
              </a:rPr>
              <a:t>#include &lt;</a:t>
            </a:r>
            <a:r>
              <a:rPr lang="en-US" altLang="ko-KR" sz="1600" kern="0" dirty="0" err="1">
                <a:latin typeface="Century Schoolbook" panose="02040604050505020304" pitchFamily="18" charset="0"/>
              </a:rPr>
              <a:t>stdio.h</a:t>
            </a:r>
            <a:r>
              <a:rPr lang="en-US" altLang="ko-KR" sz="1600" kern="0" dirty="0">
                <a:latin typeface="Century Schoolbook" panose="02040604050505020304" pitchFamily="18" charset="0"/>
              </a:rPr>
              <a:t>&gt;</a:t>
            </a:r>
          </a:p>
          <a:p>
            <a:pPr latinLnBrk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600" kern="0" dirty="0">
              <a:latin typeface="Century Schoolbook" panose="02040604050505020304" pitchFamily="18" charset="0"/>
            </a:endParaRPr>
          </a:p>
          <a:p>
            <a:pPr latinLnBrk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 dirty="0" err="1">
                <a:latin typeface="Century Schoolbook" panose="02040604050505020304" pitchFamily="18" charset="0"/>
              </a:rPr>
              <a:t>int</a:t>
            </a:r>
            <a:r>
              <a:rPr lang="en-US" altLang="ko-KR" sz="1600" kern="0" dirty="0">
                <a:latin typeface="Century Schoolbook" panose="02040604050505020304" pitchFamily="18" charset="0"/>
              </a:rPr>
              <a:t> main(void)</a:t>
            </a:r>
          </a:p>
          <a:p>
            <a:pPr latinLnBrk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 dirty="0">
                <a:latin typeface="Century Schoolbook" panose="02040604050505020304" pitchFamily="18" charset="0"/>
              </a:rPr>
              <a:t>{</a:t>
            </a:r>
          </a:p>
          <a:p>
            <a:pPr latinLnBrk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 dirty="0">
                <a:latin typeface="Century Schoolbook" panose="02040604050505020304" pitchFamily="18" charset="0"/>
              </a:rPr>
              <a:t>	</a:t>
            </a:r>
            <a:r>
              <a:rPr lang="en-US" altLang="ko-KR" sz="1600" kern="0" dirty="0" err="1">
                <a:latin typeface="Century Schoolbook" panose="02040604050505020304" pitchFamily="18" charset="0"/>
              </a:rPr>
              <a:t>int</a:t>
            </a:r>
            <a:r>
              <a:rPr lang="en-US" altLang="ko-KR" sz="1600" kern="0" dirty="0">
                <a:latin typeface="Century Schoolbook" panose="02040604050505020304" pitchFamily="18" charset="0"/>
              </a:rPr>
              <a:t> number = 10;</a:t>
            </a:r>
          </a:p>
          <a:p>
            <a:pPr latinLnBrk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 dirty="0">
                <a:latin typeface="Century Schoolbook" panose="02040604050505020304" pitchFamily="18" charset="0"/>
              </a:rPr>
              <a:t>	</a:t>
            </a:r>
            <a:r>
              <a:rPr lang="en-US" altLang="ko-KR" sz="1600" kern="0" dirty="0" err="1">
                <a:latin typeface="Century Schoolbook" panose="02040604050505020304" pitchFamily="18" charset="0"/>
              </a:rPr>
              <a:t>int</a:t>
            </a:r>
            <a:r>
              <a:rPr lang="en-US" altLang="ko-KR" sz="1600" kern="0" dirty="0">
                <a:latin typeface="Century Schoolbook" panose="02040604050505020304" pitchFamily="18" charset="0"/>
              </a:rPr>
              <a:t> *p;</a:t>
            </a:r>
          </a:p>
          <a:p>
            <a:pPr latinLnBrk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600" kern="0" dirty="0">
              <a:latin typeface="Century Schoolbook" panose="02040604050505020304" pitchFamily="18" charset="0"/>
            </a:endParaRPr>
          </a:p>
          <a:p>
            <a:pPr latinLnBrk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 dirty="0">
                <a:latin typeface="Century Schoolbook" panose="02040604050505020304" pitchFamily="18" charset="0"/>
              </a:rPr>
              <a:t>	p = &amp;number;</a:t>
            </a:r>
          </a:p>
          <a:p>
            <a:pPr latinLnBrk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 dirty="0">
                <a:latin typeface="Century Schoolbook" panose="02040604050505020304" pitchFamily="18" charset="0"/>
              </a:rPr>
              <a:t>	</a:t>
            </a:r>
            <a:r>
              <a:rPr lang="en-US" altLang="ko-KR" sz="1600" kern="0" dirty="0" err="1">
                <a:latin typeface="Century Schoolbook" panose="02040604050505020304" pitchFamily="18" charset="0"/>
              </a:rPr>
              <a:t>printf</a:t>
            </a:r>
            <a:r>
              <a:rPr lang="en-US" altLang="ko-KR" sz="1600" kern="0" dirty="0">
                <a:latin typeface="Century Schoolbook" panose="02040604050505020304" pitchFamily="18" charset="0"/>
              </a:rPr>
              <a:t>("</a:t>
            </a:r>
            <a:r>
              <a:rPr lang="ko-KR" altLang="en-US" sz="1600" kern="0" dirty="0">
                <a:latin typeface="Century Schoolbook" panose="02040604050505020304" pitchFamily="18" charset="0"/>
              </a:rPr>
              <a:t>변수 </a:t>
            </a:r>
            <a:r>
              <a:rPr lang="en-US" altLang="ko-KR" sz="1600" kern="0" dirty="0">
                <a:latin typeface="Century Schoolbook" panose="02040604050505020304" pitchFamily="18" charset="0"/>
              </a:rPr>
              <a:t>number</a:t>
            </a:r>
            <a:r>
              <a:rPr lang="ko-KR" altLang="en-US" sz="1600" kern="0" dirty="0">
                <a:latin typeface="Century Schoolbook" panose="02040604050505020304" pitchFamily="18" charset="0"/>
              </a:rPr>
              <a:t>의 값 </a:t>
            </a:r>
            <a:r>
              <a:rPr lang="en-US" altLang="ko-KR" sz="1600" kern="0" dirty="0">
                <a:latin typeface="Century Schoolbook" panose="02040604050505020304" pitchFamily="18" charset="0"/>
              </a:rPr>
              <a:t>= %d\n", number);</a:t>
            </a:r>
          </a:p>
          <a:p>
            <a:pPr latinLnBrk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600" kern="0" dirty="0">
              <a:latin typeface="Century Schoolbook" panose="02040604050505020304" pitchFamily="18" charset="0"/>
            </a:endParaRPr>
          </a:p>
          <a:p>
            <a:pPr latinLnBrk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 dirty="0">
                <a:latin typeface="Century Schoolbook" panose="02040604050505020304" pitchFamily="18" charset="0"/>
              </a:rPr>
              <a:t>	*p = 20;</a:t>
            </a:r>
          </a:p>
          <a:p>
            <a:pPr latinLnBrk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 dirty="0">
                <a:latin typeface="Century Schoolbook" panose="02040604050505020304" pitchFamily="18" charset="0"/>
              </a:rPr>
              <a:t>	</a:t>
            </a:r>
            <a:r>
              <a:rPr lang="en-US" altLang="ko-KR" sz="1600" kern="0" dirty="0" err="1">
                <a:latin typeface="Century Schoolbook" panose="02040604050505020304" pitchFamily="18" charset="0"/>
              </a:rPr>
              <a:t>printf</a:t>
            </a:r>
            <a:r>
              <a:rPr lang="en-US" altLang="ko-KR" sz="1600" kern="0" dirty="0">
                <a:latin typeface="Century Schoolbook" panose="02040604050505020304" pitchFamily="18" charset="0"/>
              </a:rPr>
              <a:t>("</a:t>
            </a:r>
            <a:r>
              <a:rPr lang="ko-KR" altLang="en-US" sz="1600" kern="0" dirty="0">
                <a:latin typeface="Century Schoolbook" panose="02040604050505020304" pitchFamily="18" charset="0"/>
              </a:rPr>
              <a:t>변수 </a:t>
            </a:r>
            <a:r>
              <a:rPr lang="en-US" altLang="ko-KR" sz="1600" kern="0" dirty="0">
                <a:latin typeface="Century Schoolbook" panose="02040604050505020304" pitchFamily="18" charset="0"/>
              </a:rPr>
              <a:t>number</a:t>
            </a:r>
            <a:r>
              <a:rPr lang="ko-KR" altLang="en-US" sz="1600" kern="0" dirty="0">
                <a:latin typeface="Century Schoolbook" panose="02040604050505020304" pitchFamily="18" charset="0"/>
              </a:rPr>
              <a:t>의 값 </a:t>
            </a:r>
            <a:r>
              <a:rPr lang="en-US" altLang="ko-KR" sz="1600" kern="0" dirty="0">
                <a:latin typeface="Century Schoolbook" panose="02040604050505020304" pitchFamily="18" charset="0"/>
              </a:rPr>
              <a:t>= %d\n", number);</a:t>
            </a:r>
          </a:p>
          <a:p>
            <a:pPr latinLnBrk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600" kern="0" dirty="0">
              <a:latin typeface="Century Schoolbook" panose="02040604050505020304" pitchFamily="18" charset="0"/>
            </a:endParaRPr>
          </a:p>
          <a:p>
            <a:pPr latinLnBrk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 dirty="0">
                <a:latin typeface="Century Schoolbook" panose="02040604050505020304" pitchFamily="18" charset="0"/>
              </a:rPr>
              <a:t>	return 0;</a:t>
            </a:r>
          </a:p>
          <a:p>
            <a:pPr latinLnBrk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 dirty="0">
                <a:latin typeface="Century Schoolbook" panose="02040604050505020304" pitchFamily="18" charset="0"/>
              </a:rPr>
              <a:t>}</a:t>
            </a:r>
          </a:p>
        </p:txBody>
      </p:sp>
      <p:sp>
        <p:nvSpPr>
          <p:cNvPr id="19460" name="Rectangle 6"/>
          <p:cNvSpPr>
            <a:spLocks noChangeArrowheads="1"/>
          </p:cNvSpPr>
          <p:nvPr/>
        </p:nvSpPr>
        <p:spPr bwMode="auto">
          <a:xfrm>
            <a:off x="0" y="30257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pic>
        <p:nvPicPr>
          <p:cNvPr id="19504" name="Picture 4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5373216"/>
            <a:ext cx="7777162" cy="108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중간 점검</a:t>
            </a:r>
          </a:p>
        </p:txBody>
      </p:sp>
      <p:sp>
        <p:nvSpPr>
          <p:cNvPr id="21507" name="Rectangle 7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메모리는 어떤 단위를 기준으로 주소가 </a:t>
            </a:r>
            <a:r>
              <a:rPr lang="ko-KR" altLang="en-US" dirty="0" err="1"/>
              <a:t>매겨지는가</a:t>
            </a:r>
            <a:r>
              <a:rPr lang="en-US" altLang="ko-KR" dirty="0"/>
              <a:t>?</a:t>
            </a:r>
            <a:endParaRPr lang="ko-KR" altLang="en-US" dirty="0"/>
          </a:p>
          <a:p>
            <a:r>
              <a:rPr lang="ko-KR" altLang="en-US" dirty="0"/>
              <a:t>포인터도 변수인가</a:t>
            </a:r>
            <a:r>
              <a:rPr lang="en-US" altLang="ko-KR" dirty="0"/>
              <a:t>?</a:t>
            </a:r>
            <a:endParaRPr lang="ko-KR" altLang="en-US" dirty="0"/>
          </a:p>
          <a:p>
            <a:r>
              <a:rPr lang="ko-KR" altLang="en-US" dirty="0"/>
              <a:t>변수의 주소를 추출하는데 사용되는 연산자는 무엇인가</a:t>
            </a:r>
            <a:r>
              <a:rPr lang="en-US" altLang="ko-KR" dirty="0"/>
              <a:t>?</a:t>
            </a:r>
            <a:endParaRPr lang="ko-KR" altLang="en-US" dirty="0"/>
          </a:p>
          <a:p>
            <a:r>
              <a:rPr lang="ko-KR" altLang="en-US" dirty="0"/>
              <a:t>변수 </a:t>
            </a:r>
            <a:r>
              <a:rPr lang="en-US" altLang="ko-KR" dirty="0"/>
              <a:t>x</a:t>
            </a:r>
            <a:r>
              <a:rPr lang="ko-KR" altLang="en-US" dirty="0"/>
              <a:t>의 주소를 추출하여 변수 </a:t>
            </a:r>
            <a:r>
              <a:rPr lang="en-US" altLang="ko-KR" dirty="0"/>
              <a:t>p</a:t>
            </a:r>
            <a:r>
              <a:rPr lang="ko-KR" altLang="en-US" dirty="0"/>
              <a:t>에 대입하는 문장을 쓰시오</a:t>
            </a:r>
            <a:r>
              <a:rPr lang="en-US" altLang="ko-KR" dirty="0"/>
              <a:t>.</a:t>
            </a:r>
            <a:endParaRPr lang="ko-KR" altLang="en-US" dirty="0"/>
          </a:p>
          <a:p>
            <a:r>
              <a:rPr lang="ko-KR" altLang="en-US" dirty="0" err="1"/>
              <a:t>정수형</a:t>
            </a:r>
            <a:r>
              <a:rPr lang="ko-KR" altLang="en-US" dirty="0"/>
              <a:t> 포인터 </a:t>
            </a:r>
            <a:r>
              <a:rPr lang="en-US" altLang="ko-KR" dirty="0"/>
              <a:t>p</a:t>
            </a:r>
            <a:r>
              <a:rPr lang="ko-KR" altLang="en-US" dirty="0"/>
              <a:t>가 가리키는 위치에 </a:t>
            </a:r>
            <a:r>
              <a:rPr lang="en-US" altLang="ko-KR" dirty="0"/>
              <a:t>25</a:t>
            </a:r>
            <a:r>
              <a:rPr lang="ko-KR" altLang="en-US" dirty="0"/>
              <a:t>를 저장하는 문장을 쓰시오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1508" name="Rectangle 5"/>
          <p:cNvSpPr>
            <a:spLocks noChangeArrowheads="1"/>
          </p:cNvSpPr>
          <p:nvPr/>
        </p:nvSpPr>
        <p:spPr bwMode="auto">
          <a:xfrm>
            <a:off x="0" y="30384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pic>
        <p:nvPicPr>
          <p:cNvPr id="21509" name="Picture 9" descr="MC900434929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1275" y="3590925"/>
            <a:ext cx="18288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포인터 연산</a:t>
            </a:r>
          </a:p>
        </p:txBody>
      </p:sp>
      <p:sp>
        <p:nvSpPr>
          <p:cNvPr id="10854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가능한 연산</a:t>
            </a:r>
            <a:r>
              <a:rPr lang="en-US" altLang="ko-KR" dirty="0"/>
              <a:t>: </a:t>
            </a:r>
            <a:r>
              <a:rPr lang="ko-KR" altLang="en-US" dirty="0"/>
              <a:t>증가</a:t>
            </a:r>
            <a:r>
              <a:rPr lang="en-US" altLang="ko-KR" dirty="0"/>
              <a:t>, </a:t>
            </a:r>
            <a:r>
              <a:rPr lang="ko-KR" altLang="en-US" dirty="0"/>
              <a:t>감소</a:t>
            </a:r>
            <a:r>
              <a:rPr lang="en-US" altLang="ko-KR" dirty="0"/>
              <a:t>, </a:t>
            </a:r>
            <a:r>
              <a:rPr lang="ko-KR" altLang="en-US" dirty="0"/>
              <a:t>덧셈</a:t>
            </a:r>
            <a:r>
              <a:rPr lang="en-US" altLang="ko-KR" dirty="0"/>
              <a:t>, </a:t>
            </a:r>
            <a:r>
              <a:rPr lang="ko-KR" altLang="en-US" dirty="0"/>
              <a:t>뺄셈 연산</a:t>
            </a:r>
          </a:p>
          <a:p>
            <a:pPr>
              <a:defRPr/>
            </a:pPr>
            <a:r>
              <a:rPr lang="ko-KR" altLang="en-US" dirty="0"/>
              <a:t>증가 연산의 경우 증가되는 값은 포인터가 가리키는 객체의 크기</a:t>
            </a:r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en-US" altLang="ko-KR" dirty="0">
              <a:latin typeface="+mj-ea"/>
              <a:ea typeface="+mj-ea"/>
            </a:endParaRPr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0" y="27479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graphicFrame>
        <p:nvGraphicFramePr>
          <p:cNvPr id="108650" name="Group 10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1086012"/>
              </p:ext>
            </p:extLst>
          </p:nvPr>
        </p:nvGraphicFramePr>
        <p:xfrm>
          <a:off x="683568" y="3415391"/>
          <a:ext cx="4319588" cy="2011596"/>
        </p:xfrm>
        <a:graphic>
          <a:graphicData uri="http://schemas.openxmlformats.org/drawingml/2006/table">
            <a:tbl>
              <a:tblPr/>
              <a:tblGrid>
                <a:gridCol w="21605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59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5227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포인터 타입</a:t>
                      </a:r>
                      <a:endParaRPr kumimoji="1" lang="ko-KR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T="45713" marB="45713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++</a:t>
                      </a:r>
                      <a:r>
                        <a:rPr kumimoji="1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연산후 증가되는값</a:t>
                      </a:r>
                      <a:endParaRPr kumimoji="1" lang="ko-KR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T="45713" marB="45713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char</a:t>
                      </a:r>
                      <a:endParaRPr kumimoji="1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T="45713" marB="45713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</a:t>
                      </a:r>
                      <a:endParaRPr kumimoji="1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T="45713" marB="45713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short</a:t>
                      </a:r>
                      <a:endParaRPr kumimoji="1" lang="en-US" altLang="ko-K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T="45713" marB="45713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2</a:t>
                      </a:r>
                      <a:endParaRPr kumimoji="1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T="45713" marB="45713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int</a:t>
                      </a:r>
                      <a:endParaRPr kumimoji="1" lang="en-US" altLang="ko-K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T="45713" marB="45713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4</a:t>
                      </a:r>
                      <a:endParaRPr kumimoji="1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T="45713" marB="45713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float</a:t>
                      </a:r>
                      <a:endParaRPr kumimoji="1" lang="en-US" altLang="ko-K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T="45713" marB="45713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4</a:t>
                      </a:r>
                      <a:endParaRPr kumimoji="1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T="45713" marB="45713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double</a:t>
                      </a:r>
                      <a:endParaRPr kumimoji="1" lang="en-US" altLang="ko-K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T="45713" marB="45713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8</a:t>
                      </a:r>
                      <a:endParaRPr kumimoji="1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T="45713" marB="45713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25628" name="Group 107"/>
          <p:cNvGrpSpPr>
            <a:grpSpLocks/>
          </p:cNvGrpSpPr>
          <p:nvPr/>
        </p:nvGrpSpPr>
        <p:grpSpPr bwMode="auto">
          <a:xfrm>
            <a:off x="5673725" y="4160838"/>
            <a:ext cx="1589088" cy="1616075"/>
            <a:chOff x="3208" y="1586"/>
            <a:chExt cx="1395" cy="1617"/>
          </a:xfrm>
        </p:grpSpPr>
        <p:sp>
          <p:nvSpPr>
            <p:cNvPr id="25632" name="Freeform 108"/>
            <p:cNvSpPr>
              <a:spLocks/>
            </p:cNvSpPr>
            <p:nvPr/>
          </p:nvSpPr>
          <p:spPr bwMode="auto">
            <a:xfrm>
              <a:off x="3244" y="1638"/>
              <a:ext cx="50" cy="100"/>
            </a:xfrm>
            <a:custGeom>
              <a:avLst/>
              <a:gdLst>
                <a:gd name="T0" fmla="*/ 34 w 44"/>
                <a:gd name="T1" fmla="*/ 0 h 88"/>
                <a:gd name="T2" fmla="*/ 0 w 44"/>
                <a:gd name="T3" fmla="*/ 100 h 88"/>
                <a:gd name="T4" fmla="*/ 17 w 44"/>
                <a:gd name="T5" fmla="*/ 100 h 88"/>
                <a:gd name="T6" fmla="*/ 50 w 44"/>
                <a:gd name="T7" fmla="*/ 0 h 88"/>
                <a:gd name="T8" fmla="*/ 34 w 44"/>
                <a:gd name="T9" fmla="*/ 0 h 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4" h="88">
                  <a:moveTo>
                    <a:pt x="30" y="0"/>
                  </a:moveTo>
                  <a:lnTo>
                    <a:pt x="0" y="88"/>
                  </a:lnTo>
                  <a:lnTo>
                    <a:pt x="15" y="88"/>
                  </a:lnTo>
                  <a:lnTo>
                    <a:pt x="44" y="0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5633" name="Freeform 109"/>
            <p:cNvSpPr>
              <a:spLocks/>
            </p:cNvSpPr>
            <p:nvPr/>
          </p:nvSpPr>
          <p:spPr bwMode="auto">
            <a:xfrm>
              <a:off x="3341" y="1897"/>
              <a:ext cx="104" cy="86"/>
            </a:xfrm>
            <a:custGeom>
              <a:avLst/>
              <a:gdLst>
                <a:gd name="T0" fmla="*/ 77 w 92"/>
                <a:gd name="T1" fmla="*/ 0 h 73"/>
                <a:gd name="T2" fmla="*/ 0 w 92"/>
                <a:gd name="T3" fmla="*/ 86 h 73"/>
                <a:gd name="T4" fmla="*/ 16 w 92"/>
                <a:gd name="T5" fmla="*/ 86 h 73"/>
                <a:gd name="T6" fmla="*/ 104 w 92"/>
                <a:gd name="T7" fmla="*/ 6 h 73"/>
                <a:gd name="T8" fmla="*/ 77 w 92"/>
                <a:gd name="T9" fmla="*/ 0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2" h="73">
                  <a:moveTo>
                    <a:pt x="68" y="0"/>
                  </a:moveTo>
                  <a:lnTo>
                    <a:pt x="0" y="73"/>
                  </a:lnTo>
                  <a:lnTo>
                    <a:pt x="14" y="73"/>
                  </a:lnTo>
                  <a:lnTo>
                    <a:pt x="92" y="5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5634" name="Freeform 110"/>
            <p:cNvSpPr>
              <a:spLocks/>
            </p:cNvSpPr>
            <p:nvPr/>
          </p:nvSpPr>
          <p:spPr bwMode="auto">
            <a:xfrm>
              <a:off x="3341" y="1897"/>
              <a:ext cx="104" cy="86"/>
            </a:xfrm>
            <a:custGeom>
              <a:avLst/>
              <a:gdLst>
                <a:gd name="T0" fmla="*/ 77 w 92"/>
                <a:gd name="T1" fmla="*/ 0 h 73"/>
                <a:gd name="T2" fmla="*/ 0 w 92"/>
                <a:gd name="T3" fmla="*/ 86 h 73"/>
                <a:gd name="T4" fmla="*/ 16 w 92"/>
                <a:gd name="T5" fmla="*/ 86 h 73"/>
                <a:gd name="T6" fmla="*/ 104 w 92"/>
                <a:gd name="T7" fmla="*/ 6 h 73"/>
                <a:gd name="T8" fmla="*/ 77 w 92"/>
                <a:gd name="T9" fmla="*/ 0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2" h="73">
                  <a:moveTo>
                    <a:pt x="68" y="0"/>
                  </a:moveTo>
                  <a:lnTo>
                    <a:pt x="0" y="73"/>
                  </a:lnTo>
                  <a:lnTo>
                    <a:pt x="14" y="73"/>
                  </a:lnTo>
                  <a:lnTo>
                    <a:pt x="92" y="5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5635" name="Freeform 111"/>
            <p:cNvSpPr>
              <a:spLocks/>
            </p:cNvSpPr>
            <p:nvPr/>
          </p:nvSpPr>
          <p:spPr bwMode="auto">
            <a:xfrm>
              <a:off x="3352" y="1897"/>
              <a:ext cx="99" cy="98"/>
            </a:xfrm>
            <a:custGeom>
              <a:avLst/>
              <a:gdLst>
                <a:gd name="T0" fmla="*/ 23 w 88"/>
                <a:gd name="T1" fmla="*/ 0 h 83"/>
                <a:gd name="T2" fmla="*/ 99 w 88"/>
                <a:gd name="T3" fmla="*/ 80 h 83"/>
                <a:gd name="T4" fmla="*/ 87 w 88"/>
                <a:gd name="T5" fmla="*/ 98 h 83"/>
                <a:gd name="T6" fmla="*/ 0 w 88"/>
                <a:gd name="T7" fmla="*/ 6 h 83"/>
                <a:gd name="T8" fmla="*/ 23 w 88"/>
                <a:gd name="T9" fmla="*/ 0 h 8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8" h="83">
                  <a:moveTo>
                    <a:pt x="20" y="0"/>
                  </a:moveTo>
                  <a:lnTo>
                    <a:pt x="88" y="68"/>
                  </a:lnTo>
                  <a:lnTo>
                    <a:pt x="77" y="83"/>
                  </a:lnTo>
                  <a:lnTo>
                    <a:pt x="0" y="5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5636" name="Freeform 112"/>
            <p:cNvSpPr>
              <a:spLocks/>
            </p:cNvSpPr>
            <p:nvPr/>
          </p:nvSpPr>
          <p:spPr bwMode="auto">
            <a:xfrm>
              <a:off x="3352" y="1897"/>
              <a:ext cx="99" cy="98"/>
            </a:xfrm>
            <a:custGeom>
              <a:avLst/>
              <a:gdLst>
                <a:gd name="T0" fmla="*/ 23 w 88"/>
                <a:gd name="T1" fmla="*/ 0 h 83"/>
                <a:gd name="T2" fmla="*/ 99 w 88"/>
                <a:gd name="T3" fmla="*/ 80 h 83"/>
                <a:gd name="T4" fmla="*/ 87 w 88"/>
                <a:gd name="T5" fmla="*/ 98 h 83"/>
                <a:gd name="T6" fmla="*/ 0 w 88"/>
                <a:gd name="T7" fmla="*/ 6 h 83"/>
                <a:gd name="T8" fmla="*/ 23 w 88"/>
                <a:gd name="T9" fmla="*/ 0 h 8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8" h="83">
                  <a:moveTo>
                    <a:pt x="20" y="0"/>
                  </a:moveTo>
                  <a:lnTo>
                    <a:pt x="88" y="68"/>
                  </a:lnTo>
                  <a:lnTo>
                    <a:pt x="77" y="83"/>
                  </a:lnTo>
                  <a:lnTo>
                    <a:pt x="0" y="5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5637" name="Freeform 113"/>
            <p:cNvSpPr>
              <a:spLocks/>
            </p:cNvSpPr>
            <p:nvPr/>
          </p:nvSpPr>
          <p:spPr bwMode="auto">
            <a:xfrm>
              <a:off x="3828" y="2848"/>
              <a:ext cx="599" cy="355"/>
            </a:xfrm>
            <a:custGeom>
              <a:avLst/>
              <a:gdLst>
                <a:gd name="T0" fmla="*/ 8 w 532"/>
                <a:gd name="T1" fmla="*/ 55 h 304"/>
                <a:gd name="T2" fmla="*/ 0 w 532"/>
                <a:gd name="T3" fmla="*/ 166 h 304"/>
                <a:gd name="T4" fmla="*/ 0 w 532"/>
                <a:gd name="T5" fmla="*/ 292 h 304"/>
                <a:gd name="T6" fmla="*/ 0 w 532"/>
                <a:gd name="T7" fmla="*/ 355 h 304"/>
                <a:gd name="T8" fmla="*/ 569 w 532"/>
                <a:gd name="T9" fmla="*/ 355 h 304"/>
                <a:gd name="T10" fmla="*/ 599 w 532"/>
                <a:gd name="T11" fmla="*/ 260 h 304"/>
                <a:gd name="T12" fmla="*/ 569 w 532"/>
                <a:gd name="T13" fmla="*/ 103 h 304"/>
                <a:gd name="T14" fmla="*/ 508 w 532"/>
                <a:gd name="T15" fmla="*/ 15 h 304"/>
                <a:gd name="T16" fmla="*/ 227 w 532"/>
                <a:gd name="T17" fmla="*/ 0 h 304"/>
                <a:gd name="T18" fmla="*/ 69 w 532"/>
                <a:gd name="T19" fmla="*/ 0 h 304"/>
                <a:gd name="T20" fmla="*/ 8 w 532"/>
                <a:gd name="T21" fmla="*/ 55 h 30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532" h="304">
                  <a:moveTo>
                    <a:pt x="7" y="47"/>
                  </a:moveTo>
                  <a:lnTo>
                    <a:pt x="0" y="142"/>
                  </a:lnTo>
                  <a:lnTo>
                    <a:pt x="0" y="250"/>
                  </a:lnTo>
                  <a:lnTo>
                    <a:pt x="0" y="304"/>
                  </a:lnTo>
                  <a:lnTo>
                    <a:pt x="505" y="304"/>
                  </a:lnTo>
                  <a:lnTo>
                    <a:pt x="532" y="223"/>
                  </a:lnTo>
                  <a:lnTo>
                    <a:pt x="505" y="88"/>
                  </a:lnTo>
                  <a:lnTo>
                    <a:pt x="451" y="13"/>
                  </a:lnTo>
                  <a:lnTo>
                    <a:pt x="202" y="0"/>
                  </a:lnTo>
                  <a:lnTo>
                    <a:pt x="61" y="0"/>
                  </a:lnTo>
                  <a:lnTo>
                    <a:pt x="7" y="47"/>
                  </a:lnTo>
                  <a:close/>
                </a:path>
              </a:pathLst>
            </a:custGeom>
            <a:solidFill>
              <a:srgbClr val="14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5638" name="Freeform 114"/>
            <p:cNvSpPr>
              <a:spLocks/>
            </p:cNvSpPr>
            <p:nvPr/>
          </p:nvSpPr>
          <p:spPr bwMode="auto">
            <a:xfrm>
              <a:off x="3208" y="1687"/>
              <a:ext cx="183" cy="256"/>
            </a:xfrm>
            <a:custGeom>
              <a:avLst/>
              <a:gdLst>
                <a:gd name="T0" fmla="*/ 178 w 161"/>
                <a:gd name="T1" fmla="*/ 168 h 221"/>
                <a:gd name="T2" fmla="*/ 165 w 161"/>
                <a:gd name="T3" fmla="*/ 115 h 221"/>
                <a:gd name="T4" fmla="*/ 155 w 161"/>
                <a:gd name="T5" fmla="*/ 54 h 221"/>
                <a:gd name="T6" fmla="*/ 123 w 161"/>
                <a:gd name="T7" fmla="*/ 36 h 221"/>
                <a:gd name="T8" fmla="*/ 101 w 161"/>
                <a:gd name="T9" fmla="*/ 20 h 221"/>
                <a:gd name="T10" fmla="*/ 61 w 161"/>
                <a:gd name="T11" fmla="*/ 0 h 221"/>
                <a:gd name="T12" fmla="*/ 52 w 161"/>
                <a:gd name="T13" fmla="*/ 24 h 221"/>
                <a:gd name="T14" fmla="*/ 14 w 161"/>
                <a:gd name="T15" fmla="*/ 1 h 221"/>
                <a:gd name="T16" fmla="*/ 1 w 161"/>
                <a:gd name="T17" fmla="*/ 29 h 221"/>
                <a:gd name="T18" fmla="*/ 26 w 161"/>
                <a:gd name="T19" fmla="*/ 51 h 221"/>
                <a:gd name="T20" fmla="*/ 22 w 161"/>
                <a:gd name="T21" fmla="*/ 70 h 221"/>
                <a:gd name="T22" fmla="*/ 8 w 161"/>
                <a:gd name="T23" fmla="*/ 82 h 221"/>
                <a:gd name="T24" fmla="*/ 1 w 161"/>
                <a:gd name="T25" fmla="*/ 95 h 221"/>
                <a:gd name="T26" fmla="*/ 0 w 161"/>
                <a:gd name="T27" fmla="*/ 108 h 221"/>
                <a:gd name="T28" fmla="*/ 6 w 161"/>
                <a:gd name="T29" fmla="*/ 125 h 221"/>
                <a:gd name="T30" fmla="*/ 13 w 161"/>
                <a:gd name="T31" fmla="*/ 154 h 221"/>
                <a:gd name="T32" fmla="*/ 17 w 161"/>
                <a:gd name="T33" fmla="*/ 168 h 221"/>
                <a:gd name="T34" fmla="*/ 23 w 161"/>
                <a:gd name="T35" fmla="*/ 178 h 221"/>
                <a:gd name="T36" fmla="*/ 31 w 161"/>
                <a:gd name="T37" fmla="*/ 188 h 221"/>
                <a:gd name="T38" fmla="*/ 41 w 161"/>
                <a:gd name="T39" fmla="*/ 196 h 221"/>
                <a:gd name="T40" fmla="*/ 51 w 161"/>
                <a:gd name="T41" fmla="*/ 204 h 221"/>
                <a:gd name="T42" fmla="*/ 65 w 161"/>
                <a:gd name="T43" fmla="*/ 209 h 221"/>
                <a:gd name="T44" fmla="*/ 80 w 161"/>
                <a:gd name="T45" fmla="*/ 212 h 221"/>
                <a:gd name="T46" fmla="*/ 97 w 161"/>
                <a:gd name="T47" fmla="*/ 214 h 221"/>
                <a:gd name="T48" fmla="*/ 125 w 161"/>
                <a:gd name="T49" fmla="*/ 256 h 221"/>
                <a:gd name="T50" fmla="*/ 183 w 161"/>
                <a:gd name="T51" fmla="*/ 183 h 221"/>
                <a:gd name="T52" fmla="*/ 178 w 161"/>
                <a:gd name="T53" fmla="*/ 168 h 221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0" t="0" r="r" b="b"/>
              <a:pathLst>
                <a:path w="161" h="221">
                  <a:moveTo>
                    <a:pt x="157" y="145"/>
                  </a:moveTo>
                  <a:lnTo>
                    <a:pt x="145" y="99"/>
                  </a:lnTo>
                  <a:lnTo>
                    <a:pt x="136" y="47"/>
                  </a:lnTo>
                  <a:lnTo>
                    <a:pt x="108" y="31"/>
                  </a:lnTo>
                  <a:lnTo>
                    <a:pt x="89" y="17"/>
                  </a:lnTo>
                  <a:lnTo>
                    <a:pt x="54" y="0"/>
                  </a:lnTo>
                  <a:lnTo>
                    <a:pt x="46" y="21"/>
                  </a:lnTo>
                  <a:lnTo>
                    <a:pt x="12" y="1"/>
                  </a:lnTo>
                  <a:lnTo>
                    <a:pt x="1" y="25"/>
                  </a:lnTo>
                  <a:lnTo>
                    <a:pt x="23" y="44"/>
                  </a:lnTo>
                  <a:lnTo>
                    <a:pt x="19" y="60"/>
                  </a:lnTo>
                  <a:lnTo>
                    <a:pt x="7" y="71"/>
                  </a:lnTo>
                  <a:lnTo>
                    <a:pt x="1" y="82"/>
                  </a:lnTo>
                  <a:lnTo>
                    <a:pt x="0" y="93"/>
                  </a:lnTo>
                  <a:lnTo>
                    <a:pt x="5" y="108"/>
                  </a:lnTo>
                  <a:lnTo>
                    <a:pt x="11" y="133"/>
                  </a:lnTo>
                  <a:lnTo>
                    <a:pt x="15" y="145"/>
                  </a:lnTo>
                  <a:lnTo>
                    <a:pt x="20" y="154"/>
                  </a:lnTo>
                  <a:lnTo>
                    <a:pt x="27" y="162"/>
                  </a:lnTo>
                  <a:lnTo>
                    <a:pt x="36" y="169"/>
                  </a:lnTo>
                  <a:lnTo>
                    <a:pt x="45" y="176"/>
                  </a:lnTo>
                  <a:lnTo>
                    <a:pt x="57" y="180"/>
                  </a:lnTo>
                  <a:lnTo>
                    <a:pt x="70" y="183"/>
                  </a:lnTo>
                  <a:lnTo>
                    <a:pt x="85" y="185"/>
                  </a:lnTo>
                  <a:lnTo>
                    <a:pt x="110" y="221"/>
                  </a:lnTo>
                  <a:lnTo>
                    <a:pt x="161" y="158"/>
                  </a:lnTo>
                  <a:lnTo>
                    <a:pt x="157" y="145"/>
                  </a:lnTo>
                  <a:close/>
                </a:path>
              </a:pathLst>
            </a:custGeom>
            <a:solidFill>
              <a:srgbClr val="722B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5639" name="Freeform 115"/>
            <p:cNvSpPr>
              <a:spLocks/>
            </p:cNvSpPr>
            <p:nvPr/>
          </p:nvSpPr>
          <p:spPr bwMode="auto">
            <a:xfrm>
              <a:off x="3323" y="1855"/>
              <a:ext cx="1275" cy="1185"/>
            </a:xfrm>
            <a:custGeom>
              <a:avLst/>
              <a:gdLst>
                <a:gd name="T0" fmla="*/ 1034 w 1132"/>
                <a:gd name="T1" fmla="*/ 194 h 1016"/>
                <a:gd name="T2" fmla="*/ 1091 w 1132"/>
                <a:gd name="T3" fmla="*/ 223 h 1016"/>
                <a:gd name="T4" fmla="*/ 1142 w 1132"/>
                <a:gd name="T5" fmla="*/ 254 h 1016"/>
                <a:gd name="T6" fmla="*/ 1182 w 1132"/>
                <a:gd name="T7" fmla="*/ 295 h 1016"/>
                <a:gd name="T8" fmla="*/ 1205 w 1132"/>
                <a:gd name="T9" fmla="*/ 356 h 1016"/>
                <a:gd name="T10" fmla="*/ 1245 w 1132"/>
                <a:gd name="T11" fmla="*/ 603 h 1016"/>
                <a:gd name="T12" fmla="*/ 1263 w 1132"/>
                <a:gd name="T13" fmla="*/ 863 h 1016"/>
                <a:gd name="T14" fmla="*/ 1214 w 1132"/>
                <a:gd name="T15" fmla="*/ 1045 h 1016"/>
                <a:gd name="T16" fmla="*/ 1200 w 1132"/>
                <a:gd name="T17" fmla="*/ 1098 h 1016"/>
                <a:gd name="T18" fmla="*/ 1171 w 1132"/>
                <a:gd name="T19" fmla="*/ 1134 h 1016"/>
                <a:gd name="T20" fmla="*/ 1127 w 1132"/>
                <a:gd name="T21" fmla="*/ 1147 h 1016"/>
                <a:gd name="T22" fmla="*/ 1073 w 1132"/>
                <a:gd name="T23" fmla="*/ 1185 h 1016"/>
                <a:gd name="T24" fmla="*/ 974 w 1132"/>
                <a:gd name="T25" fmla="*/ 1051 h 1016"/>
                <a:gd name="T26" fmla="*/ 813 w 1132"/>
                <a:gd name="T27" fmla="*/ 1043 h 1016"/>
                <a:gd name="T28" fmla="*/ 564 w 1132"/>
                <a:gd name="T29" fmla="*/ 1064 h 1016"/>
                <a:gd name="T30" fmla="*/ 503 w 1132"/>
                <a:gd name="T31" fmla="*/ 1073 h 1016"/>
                <a:gd name="T32" fmla="*/ 456 w 1132"/>
                <a:gd name="T33" fmla="*/ 1047 h 1016"/>
                <a:gd name="T34" fmla="*/ 437 w 1132"/>
                <a:gd name="T35" fmla="*/ 984 h 1016"/>
                <a:gd name="T36" fmla="*/ 462 w 1132"/>
                <a:gd name="T37" fmla="*/ 886 h 1016"/>
                <a:gd name="T38" fmla="*/ 497 w 1132"/>
                <a:gd name="T39" fmla="*/ 587 h 1016"/>
                <a:gd name="T40" fmla="*/ 371 w 1132"/>
                <a:gd name="T41" fmla="*/ 476 h 1016"/>
                <a:gd name="T42" fmla="*/ 175 w 1132"/>
                <a:gd name="T43" fmla="*/ 348 h 1016"/>
                <a:gd name="T44" fmla="*/ 65 w 1132"/>
                <a:gd name="T45" fmla="*/ 195 h 1016"/>
                <a:gd name="T46" fmla="*/ 0 w 1132"/>
                <a:gd name="T47" fmla="*/ 85 h 1016"/>
                <a:gd name="T48" fmla="*/ 112 w 1132"/>
                <a:gd name="T49" fmla="*/ 3 h 1016"/>
                <a:gd name="T50" fmla="*/ 269 w 1132"/>
                <a:gd name="T51" fmla="*/ 149 h 1016"/>
                <a:gd name="T52" fmla="*/ 353 w 1132"/>
                <a:gd name="T53" fmla="*/ 191 h 1016"/>
                <a:gd name="T54" fmla="*/ 387 w 1132"/>
                <a:gd name="T55" fmla="*/ 232 h 1016"/>
                <a:gd name="T56" fmla="*/ 407 w 1132"/>
                <a:gd name="T57" fmla="*/ 236 h 1016"/>
                <a:gd name="T58" fmla="*/ 428 w 1132"/>
                <a:gd name="T59" fmla="*/ 240 h 1016"/>
                <a:gd name="T60" fmla="*/ 447 w 1132"/>
                <a:gd name="T61" fmla="*/ 243 h 1016"/>
                <a:gd name="T62" fmla="*/ 476 w 1132"/>
                <a:gd name="T63" fmla="*/ 232 h 1016"/>
                <a:gd name="T64" fmla="*/ 519 w 1132"/>
                <a:gd name="T65" fmla="*/ 211 h 1016"/>
                <a:gd name="T66" fmla="*/ 563 w 1132"/>
                <a:gd name="T67" fmla="*/ 194 h 1016"/>
                <a:gd name="T68" fmla="*/ 609 w 1132"/>
                <a:gd name="T69" fmla="*/ 183 h 1016"/>
                <a:gd name="T70" fmla="*/ 684 w 1132"/>
                <a:gd name="T71" fmla="*/ 157 h 1016"/>
                <a:gd name="T72" fmla="*/ 747 w 1132"/>
                <a:gd name="T73" fmla="*/ 143 h 1016"/>
                <a:gd name="T74" fmla="*/ 765 w 1132"/>
                <a:gd name="T75" fmla="*/ 143 h 1016"/>
                <a:gd name="T76" fmla="*/ 797 w 1132"/>
                <a:gd name="T77" fmla="*/ 143 h 1016"/>
                <a:gd name="T78" fmla="*/ 838 w 1132"/>
                <a:gd name="T79" fmla="*/ 145 h 1016"/>
                <a:gd name="T80" fmla="*/ 880 w 1132"/>
                <a:gd name="T81" fmla="*/ 145 h 1016"/>
                <a:gd name="T82" fmla="*/ 918 w 1132"/>
                <a:gd name="T83" fmla="*/ 147 h 1016"/>
                <a:gd name="T84" fmla="*/ 949 w 1132"/>
                <a:gd name="T85" fmla="*/ 147 h 1016"/>
                <a:gd name="T86" fmla="*/ 965 w 1132"/>
                <a:gd name="T87" fmla="*/ 147 h 101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1132" h="1016">
                  <a:moveTo>
                    <a:pt x="858" y="126"/>
                  </a:moveTo>
                  <a:lnTo>
                    <a:pt x="918" y="166"/>
                  </a:lnTo>
                  <a:lnTo>
                    <a:pt x="944" y="178"/>
                  </a:lnTo>
                  <a:lnTo>
                    <a:pt x="969" y="191"/>
                  </a:lnTo>
                  <a:lnTo>
                    <a:pt x="992" y="204"/>
                  </a:lnTo>
                  <a:lnTo>
                    <a:pt x="1014" y="218"/>
                  </a:lnTo>
                  <a:lnTo>
                    <a:pt x="1034" y="234"/>
                  </a:lnTo>
                  <a:lnTo>
                    <a:pt x="1049" y="253"/>
                  </a:lnTo>
                  <a:lnTo>
                    <a:pt x="1062" y="278"/>
                  </a:lnTo>
                  <a:lnTo>
                    <a:pt x="1070" y="305"/>
                  </a:lnTo>
                  <a:lnTo>
                    <a:pt x="1102" y="415"/>
                  </a:lnTo>
                  <a:lnTo>
                    <a:pt x="1105" y="517"/>
                  </a:lnTo>
                  <a:lnTo>
                    <a:pt x="1132" y="626"/>
                  </a:lnTo>
                  <a:lnTo>
                    <a:pt x="1121" y="740"/>
                  </a:lnTo>
                  <a:lnTo>
                    <a:pt x="1079" y="871"/>
                  </a:lnTo>
                  <a:lnTo>
                    <a:pt x="1078" y="896"/>
                  </a:lnTo>
                  <a:lnTo>
                    <a:pt x="1073" y="920"/>
                  </a:lnTo>
                  <a:lnTo>
                    <a:pt x="1065" y="941"/>
                  </a:lnTo>
                  <a:lnTo>
                    <a:pt x="1055" y="958"/>
                  </a:lnTo>
                  <a:lnTo>
                    <a:pt x="1040" y="972"/>
                  </a:lnTo>
                  <a:lnTo>
                    <a:pt x="1022" y="980"/>
                  </a:lnTo>
                  <a:lnTo>
                    <a:pt x="1001" y="983"/>
                  </a:lnTo>
                  <a:lnTo>
                    <a:pt x="975" y="980"/>
                  </a:lnTo>
                  <a:lnTo>
                    <a:pt x="953" y="1016"/>
                  </a:lnTo>
                  <a:lnTo>
                    <a:pt x="895" y="949"/>
                  </a:lnTo>
                  <a:lnTo>
                    <a:pt x="865" y="901"/>
                  </a:lnTo>
                  <a:lnTo>
                    <a:pt x="808" y="902"/>
                  </a:lnTo>
                  <a:lnTo>
                    <a:pt x="722" y="894"/>
                  </a:lnTo>
                  <a:lnTo>
                    <a:pt x="643" y="912"/>
                  </a:lnTo>
                  <a:lnTo>
                    <a:pt x="501" y="912"/>
                  </a:lnTo>
                  <a:lnTo>
                    <a:pt x="473" y="920"/>
                  </a:lnTo>
                  <a:lnTo>
                    <a:pt x="447" y="920"/>
                  </a:lnTo>
                  <a:lnTo>
                    <a:pt x="423" y="913"/>
                  </a:lnTo>
                  <a:lnTo>
                    <a:pt x="405" y="898"/>
                  </a:lnTo>
                  <a:lnTo>
                    <a:pt x="392" y="875"/>
                  </a:lnTo>
                  <a:lnTo>
                    <a:pt x="388" y="844"/>
                  </a:lnTo>
                  <a:lnTo>
                    <a:pt x="392" y="806"/>
                  </a:lnTo>
                  <a:lnTo>
                    <a:pt x="410" y="760"/>
                  </a:lnTo>
                  <a:lnTo>
                    <a:pt x="443" y="614"/>
                  </a:lnTo>
                  <a:lnTo>
                    <a:pt x="441" y="503"/>
                  </a:lnTo>
                  <a:lnTo>
                    <a:pt x="440" y="443"/>
                  </a:lnTo>
                  <a:lnTo>
                    <a:pt x="329" y="408"/>
                  </a:lnTo>
                  <a:lnTo>
                    <a:pt x="223" y="366"/>
                  </a:lnTo>
                  <a:lnTo>
                    <a:pt x="155" y="298"/>
                  </a:lnTo>
                  <a:lnTo>
                    <a:pt x="103" y="233"/>
                  </a:lnTo>
                  <a:lnTo>
                    <a:pt x="58" y="167"/>
                  </a:lnTo>
                  <a:lnTo>
                    <a:pt x="0" y="135"/>
                  </a:lnTo>
                  <a:lnTo>
                    <a:pt x="0" y="73"/>
                  </a:lnTo>
                  <a:lnTo>
                    <a:pt x="69" y="0"/>
                  </a:lnTo>
                  <a:lnTo>
                    <a:pt x="99" y="3"/>
                  </a:lnTo>
                  <a:lnTo>
                    <a:pt x="214" y="106"/>
                  </a:lnTo>
                  <a:lnTo>
                    <a:pt x="239" y="128"/>
                  </a:lnTo>
                  <a:lnTo>
                    <a:pt x="281" y="145"/>
                  </a:lnTo>
                  <a:lnTo>
                    <a:pt x="313" y="164"/>
                  </a:lnTo>
                  <a:lnTo>
                    <a:pt x="337" y="202"/>
                  </a:lnTo>
                  <a:lnTo>
                    <a:pt x="344" y="199"/>
                  </a:lnTo>
                  <a:lnTo>
                    <a:pt x="353" y="200"/>
                  </a:lnTo>
                  <a:lnTo>
                    <a:pt x="361" y="202"/>
                  </a:lnTo>
                  <a:lnTo>
                    <a:pt x="371" y="204"/>
                  </a:lnTo>
                  <a:lnTo>
                    <a:pt x="380" y="206"/>
                  </a:lnTo>
                  <a:lnTo>
                    <a:pt x="389" y="208"/>
                  </a:lnTo>
                  <a:lnTo>
                    <a:pt x="397" y="208"/>
                  </a:lnTo>
                  <a:lnTo>
                    <a:pt x="404" y="207"/>
                  </a:lnTo>
                  <a:lnTo>
                    <a:pt x="423" y="199"/>
                  </a:lnTo>
                  <a:lnTo>
                    <a:pt x="443" y="190"/>
                  </a:lnTo>
                  <a:lnTo>
                    <a:pt x="461" y="181"/>
                  </a:lnTo>
                  <a:lnTo>
                    <a:pt x="480" y="173"/>
                  </a:lnTo>
                  <a:lnTo>
                    <a:pt x="500" y="166"/>
                  </a:lnTo>
                  <a:lnTo>
                    <a:pt x="520" y="160"/>
                  </a:lnTo>
                  <a:lnTo>
                    <a:pt x="541" y="157"/>
                  </a:lnTo>
                  <a:lnTo>
                    <a:pt x="563" y="157"/>
                  </a:lnTo>
                  <a:lnTo>
                    <a:pt x="607" y="135"/>
                  </a:lnTo>
                  <a:lnTo>
                    <a:pt x="661" y="123"/>
                  </a:lnTo>
                  <a:lnTo>
                    <a:pt x="663" y="123"/>
                  </a:lnTo>
                  <a:lnTo>
                    <a:pt x="670" y="123"/>
                  </a:lnTo>
                  <a:lnTo>
                    <a:pt x="679" y="123"/>
                  </a:lnTo>
                  <a:lnTo>
                    <a:pt x="693" y="123"/>
                  </a:lnTo>
                  <a:lnTo>
                    <a:pt x="708" y="123"/>
                  </a:lnTo>
                  <a:lnTo>
                    <a:pt x="725" y="124"/>
                  </a:lnTo>
                  <a:lnTo>
                    <a:pt x="744" y="124"/>
                  </a:lnTo>
                  <a:lnTo>
                    <a:pt x="762" y="124"/>
                  </a:lnTo>
                  <a:lnTo>
                    <a:pt x="781" y="124"/>
                  </a:lnTo>
                  <a:lnTo>
                    <a:pt x="799" y="124"/>
                  </a:lnTo>
                  <a:lnTo>
                    <a:pt x="815" y="126"/>
                  </a:lnTo>
                  <a:lnTo>
                    <a:pt x="830" y="126"/>
                  </a:lnTo>
                  <a:lnTo>
                    <a:pt x="843" y="126"/>
                  </a:lnTo>
                  <a:lnTo>
                    <a:pt x="852" y="126"/>
                  </a:lnTo>
                  <a:lnTo>
                    <a:pt x="857" y="126"/>
                  </a:lnTo>
                  <a:lnTo>
                    <a:pt x="858" y="126"/>
                  </a:lnTo>
                  <a:close/>
                </a:path>
              </a:pathLst>
            </a:custGeom>
            <a:solidFill>
              <a:srgbClr val="0000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5640" name="Freeform 116"/>
            <p:cNvSpPr>
              <a:spLocks/>
            </p:cNvSpPr>
            <p:nvPr/>
          </p:nvSpPr>
          <p:spPr bwMode="auto">
            <a:xfrm>
              <a:off x="3995" y="1621"/>
              <a:ext cx="304" cy="427"/>
            </a:xfrm>
            <a:custGeom>
              <a:avLst/>
              <a:gdLst>
                <a:gd name="T0" fmla="*/ 280 w 271"/>
                <a:gd name="T1" fmla="*/ 184 h 365"/>
                <a:gd name="T2" fmla="*/ 300 w 271"/>
                <a:gd name="T3" fmla="*/ 195 h 365"/>
                <a:gd name="T4" fmla="*/ 304 w 271"/>
                <a:gd name="T5" fmla="*/ 222 h 365"/>
                <a:gd name="T6" fmla="*/ 301 w 271"/>
                <a:gd name="T7" fmla="*/ 236 h 365"/>
                <a:gd name="T8" fmla="*/ 298 w 271"/>
                <a:gd name="T9" fmla="*/ 248 h 365"/>
                <a:gd name="T10" fmla="*/ 297 w 271"/>
                <a:gd name="T11" fmla="*/ 255 h 365"/>
                <a:gd name="T12" fmla="*/ 296 w 271"/>
                <a:gd name="T13" fmla="*/ 262 h 365"/>
                <a:gd name="T14" fmla="*/ 292 w 271"/>
                <a:gd name="T15" fmla="*/ 267 h 365"/>
                <a:gd name="T16" fmla="*/ 287 w 271"/>
                <a:gd name="T17" fmla="*/ 271 h 365"/>
                <a:gd name="T18" fmla="*/ 278 w 271"/>
                <a:gd name="T19" fmla="*/ 278 h 365"/>
                <a:gd name="T20" fmla="*/ 265 w 271"/>
                <a:gd name="T21" fmla="*/ 287 h 365"/>
                <a:gd name="T22" fmla="*/ 262 w 271"/>
                <a:gd name="T23" fmla="*/ 308 h 365"/>
                <a:gd name="T24" fmla="*/ 256 w 271"/>
                <a:gd name="T25" fmla="*/ 361 h 365"/>
                <a:gd name="T26" fmla="*/ 214 w 271"/>
                <a:gd name="T27" fmla="*/ 391 h 365"/>
                <a:gd name="T28" fmla="*/ 155 w 271"/>
                <a:gd name="T29" fmla="*/ 427 h 365"/>
                <a:gd name="T30" fmla="*/ 83 w 271"/>
                <a:gd name="T31" fmla="*/ 414 h 365"/>
                <a:gd name="T32" fmla="*/ 52 w 271"/>
                <a:gd name="T33" fmla="*/ 351 h 365"/>
                <a:gd name="T34" fmla="*/ 30 w 271"/>
                <a:gd name="T35" fmla="*/ 308 h 365"/>
                <a:gd name="T36" fmla="*/ 30 w 271"/>
                <a:gd name="T37" fmla="*/ 296 h 365"/>
                <a:gd name="T38" fmla="*/ 17 w 271"/>
                <a:gd name="T39" fmla="*/ 285 h 365"/>
                <a:gd name="T40" fmla="*/ 8 w 271"/>
                <a:gd name="T41" fmla="*/ 273 h 365"/>
                <a:gd name="T42" fmla="*/ 2 w 271"/>
                <a:gd name="T43" fmla="*/ 260 h 365"/>
                <a:gd name="T44" fmla="*/ 0 w 271"/>
                <a:gd name="T45" fmla="*/ 245 h 365"/>
                <a:gd name="T46" fmla="*/ 0 w 271"/>
                <a:gd name="T47" fmla="*/ 230 h 365"/>
                <a:gd name="T48" fmla="*/ 2 w 271"/>
                <a:gd name="T49" fmla="*/ 214 h 365"/>
                <a:gd name="T50" fmla="*/ 6 w 271"/>
                <a:gd name="T51" fmla="*/ 198 h 365"/>
                <a:gd name="T52" fmla="*/ 10 w 271"/>
                <a:gd name="T53" fmla="*/ 180 h 365"/>
                <a:gd name="T54" fmla="*/ 33 w 271"/>
                <a:gd name="T55" fmla="*/ 190 h 365"/>
                <a:gd name="T56" fmla="*/ 33 w 271"/>
                <a:gd name="T57" fmla="*/ 142 h 365"/>
                <a:gd name="T58" fmla="*/ 26 w 271"/>
                <a:gd name="T59" fmla="*/ 68 h 365"/>
                <a:gd name="T60" fmla="*/ 99 w 271"/>
                <a:gd name="T61" fmla="*/ 2 h 365"/>
                <a:gd name="T62" fmla="*/ 184 w 271"/>
                <a:gd name="T63" fmla="*/ 0 h 365"/>
                <a:gd name="T64" fmla="*/ 278 w 271"/>
                <a:gd name="T65" fmla="*/ 66 h 365"/>
                <a:gd name="T66" fmla="*/ 280 w 271"/>
                <a:gd name="T67" fmla="*/ 184 h 365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271" h="365">
                  <a:moveTo>
                    <a:pt x="250" y="157"/>
                  </a:moveTo>
                  <a:lnTo>
                    <a:pt x="267" y="167"/>
                  </a:lnTo>
                  <a:lnTo>
                    <a:pt x="271" y="190"/>
                  </a:lnTo>
                  <a:lnTo>
                    <a:pt x="268" y="202"/>
                  </a:lnTo>
                  <a:lnTo>
                    <a:pt x="266" y="212"/>
                  </a:lnTo>
                  <a:lnTo>
                    <a:pt x="265" y="218"/>
                  </a:lnTo>
                  <a:lnTo>
                    <a:pt x="264" y="224"/>
                  </a:lnTo>
                  <a:lnTo>
                    <a:pt x="260" y="228"/>
                  </a:lnTo>
                  <a:lnTo>
                    <a:pt x="256" y="232"/>
                  </a:lnTo>
                  <a:lnTo>
                    <a:pt x="248" y="238"/>
                  </a:lnTo>
                  <a:lnTo>
                    <a:pt x="236" y="245"/>
                  </a:lnTo>
                  <a:lnTo>
                    <a:pt x="234" y="263"/>
                  </a:lnTo>
                  <a:lnTo>
                    <a:pt x="228" y="309"/>
                  </a:lnTo>
                  <a:lnTo>
                    <a:pt x="191" y="334"/>
                  </a:lnTo>
                  <a:lnTo>
                    <a:pt x="138" y="365"/>
                  </a:lnTo>
                  <a:lnTo>
                    <a:pt x="74" y="354"/>
                  </a:lnTo>
                  <a:lnTo>
                    <a:pt x="46" y="300"/>
                  </a:lnTo>
                  <a:lnTo>
                    <a:pt x="27" y="263"/>
                  </a:lnTo>
                  <a:lnTo>
                    <a:pt x="27" y="253"/>
                  </a:lnTo>
                  <a:lnTo>
                    <a:pt x="15" y="244"/>
                  </a:lnTo>
                  <a:lnTo>
                    <a:pt x="7" y="233"/>
                  </a:lnTo>
                  <a:lnTo>
                    <a:pt x="2" y="222"/>
                  </a:lnTo>
                  <a:lnTo>
                    <a:pt x="0" y="209"/>
                  </a:lnTo>
                  <a:lnTo>
                    <a:pt x="0" y="197"/>
                  </a:lnTo>
                  <a:lnTo>
                    <a:pt x="2" y="183"/>
                  </a:lnTo>
                  <a:lnTo>
                    <a:pt x="5" y="169"/>
                  </a:lnTo>
                  <a:lnTo>
                    <a:pt x="9" y="154"/>
                  </a:lnTo>
                  <a:lnTo>
                    <a:pt x="29" y="162"/>
                  </a:lnTo>
                  <a:lnTo>
                    <a:pt x="29" y="121"/>
                  </a:lnTo>
                  <a:lnTo>
                    <a:pt x="23" y="58"/>
                  </a:lnTo>
                  <a:lnTo>
                    <a:pt x="88" y="2"/>
                  </a:lnTo>
                  <a:lnTo>
                    <a:pt x="164" y="0"/>
                  </a:lnTo>
                  <a:lnTo>
                    <a:pt x="248" y="56"/>
                  </a:lnTo>
                  <a:lnTo>
                    <a:pt x="250" y="157"/>
                  </a:lnTo>
                  <a:close/>
                </a:path>
              </a:pathLst>
            </a:custGeom>
            <a:solidFill>
              <a:srgbClr val="722B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5641" name="Freeform 117"/>
            <p:cNvSpPr>
              <a:spLocks/>
            </p:cNvSpPr>
            <p:nvPr/>
          </p:nvSpPr>
          <p:spPr bwMode="auto">
            <a:xfrm>
              <a:off x="3992" y="1586"/>
              <a:ext cx="307" cy="250"/>
            </a:xfrm>
            <a:custGeom>
              <a:avLst/>
              <a:gdLst>
                <a:gd name="T0" fmla="*/ 202 w 272"/>
                <a:gd name="T1" fmla="*/ 25 h 214"/>
                <a:gd name="T2" fmla="*/ 256 w 272"/>
                <a:gd name="T3" fmla="*/ 58 h 214"/>
                <a:gd name="T4" fmla="*/ 275 w 272"/>
                <a:gd name="T5" fmla="*/ 72 h 214"/>
                <a:gd name="T6" fmla="*/ 290 w 272"/>
                <a:gd name="T7" fmla="*/ 85 h 214"/>
                <a:gd name="T8" fmla="*/ 300 w 272"/>
                <a:gd name="T9" fmla="*/ 99 h 214"/>
                <a:gd name="T10" fmla="*/ 305 w 272"/>
                <a:gd name="T11" fmla="*/ 113 h 214"/>
                <a:gd name="T12" fmla="*/ 307 w 272"/>
                <a:gd name="T13" fmla="*/ 130 h 214"/>
                <a:gd name="T14" fmla="*/ 305 w 272"/>
                <a:gd name="T15" fmla="*/ 148 h 214"/>
                <a:gd name="T16" fmla="*/ 299 w 272"/>
                <a:gd name="T17" fmla="*/ 167 h 214"/>
                <a:gd name="T18" fmla="*/ 291 w 272"/>
                <a:gd name="T19" fmla="*/ 190 h 214"/>
                <a:gd name="T20" fmla="*/ 288 w 272"/>
                <a:gd name="T21" fmla="*/ 220 h 214"/>
                <a:gd name="T22" fmla="*/ 288 w 272"/>
                <a:gd name="T23" fmla="*/ 245 h 214"/>
                <a:gd name="T24" fmla="*/ 266 w 272"/>
                <a:gd name="T25" fmla="*/ 250 h 214"/>
                <a:gd name="T26" fmla="*/ 251 w 272"/>
                <a:gd name="T27" fmla="*/ 207 h 214"/>
                <a:gd name="T28" fmla="*/ 243 w 272"/>
                <a:gd name="T29" fmla="*/ 173 h 214"/>
                <a:gd name="T30" fmla="*/ 244 w 272"/>
                <a:gd name="T31" fmla="*/ 138 h 214"/>
                <a:gd name="T32" fmla="*/ 255 w 272"/>
                <a:gd name="T33" fmla="*/ 95 h 214"/>
                <a:gd name="T34" fmla="*/ 209 w 272"/>
                <a:gd name="T35" fmla="*/ 65 h 214"/>
                <a:gd name="T36" fmla="*/ 146 w 272"/>
                <a:gd name="T37" fmla="*/ 65 h 214"/>
                <a:gd name="T38" fmla="*/ 133 w 272"/>
                <a:gd name="T39" fmla="*/ 71 h 214"/>
                <a:gd name="T40" fmla="*/ 123 w 272"/>
                <a:gd name="T41" fmla="*/ 76 h 214"/>
                <a:gd name="T42" fmla="*/ 112 w 272"/>
                <a:gd name="T43" fmla="*/ 82 h 214"/>
                <a:gd name="T44" fmla="*/ 102 w 272"/>
                <a:gd name="T45" fmla="*/ 86 h 214"/>
                <a:gd name="T46" fmla="*/ 89 w 272"/>
                <a:gd name="T47" fmla="*/ 91 h 214"/>
                <a:gd name="T48" fmla="*/ 79 w 272"/>
                <a:gd name="T49" fmla="*/ 95 h 214"/>
                <a:gd name="T50" fmla="*/ 67 w 272"/>
                <a:gd name="T51" fmla="*/ 99 h 214"/>
                <a:gd name="T52" fmla="*/ 54 w 272"/>
                <a:gd name="T53" fmla="*/ 102 h 214"/>
                <a:gd name="T54" fmla="*/ 38 w 272"/>
                <a:gd name="T55" fmla="*/ 113 h 214"/>
                <a:gd name="T56" fmla="*/ 46 w 272"/>
                <a:gd name="T57" fmla="*/ 140 h 214"/>
                <a:gd name="T58" fmla="*/ 51 w 272"/>
                <a:gd name="T59" fmla="*/ 162 h 214"/>
                <a:gd name="T60" fmla="*/ 51 w 272"/>
                <a:gd name="T61" fmla="*/ 183 h 214"/>
                <a:gd name="T62" fmla="*/ 45 w 272"/>
                <a:gd name="T63" fmla="*/ 209 h 214"/>
                <a:gd name="T64" fmla="*/ 45 w 272"/>
                <a:gd name="T65" fmla="*/ 250 h 214"/>
                <a:gd name="T66" fmla="*/ 24 w 272"/>
                <a:gd name="T67" fmla="*/ 225 h 214"/>
                <a:gd name="T68" fmla="*/ 10 w 272"/>
                <a:gd name="T69" fmla="*/ 190 h 214"/>
                <a:gd name="T70" fmla="*/ 7 w 272"/>
                <a:gd name="T71" fmla="*/ 174 h 214"/>
                <a:gd name="T72" fmla="*/ 2 w 272"/>
                <a:gd name="T73" fmla="*/ 158 h 214"/>
                <a:gd name="T74" fmla="*/ 0 w 272"/>
                <a:gd name="T75" fmla="*/ 143 h 214"/>
                <a:gd name="T76" fmla="*/ 0 w 272"/>
                <a:gd name="T77" fmla="*/ 126 h 214"/>
                <a:gd name="T78" fmla="*/ 2 w 272"/>
                <a:gd name="T79" fmla="*/ 112 h 214"/>
                <a:gd name="T80" fmla="*/ 8 w 272"/>
                <a:gd name="T81" fmla="*/ 102 h 214"/>
                <a:gd name="T82" fmla="*/ 18 w 272"/>
                <a:gd name="T83" fmla="*/ 92 h 214"/>
                <a:gd name="T84" fmla="*/ 35 w 272"/>
                <a:gd name="T85" fmla="*/ 89 h 214"/>
                <a:gd name="T86" fmla="*/ 38 w 272"/>
                <a:gd name="T87" fmla="*/ 55 h 214"/>
                <a:gd name="T88" fmla="*/ 70 w 272"/>
                <a:gd name="T89" fmla="*/ 15 h 214"/>
                <a:gd name="T90" fmla="*/ 137 w 272"/>
                <a:gd name="T91" fmla="*/ 0 h 214"/>
                <a:gd name="T92" fmla="*/ 202 w 272"/>
                <a:gd name="T93" fmla="*/ 25 h 214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272" h="214">
                  <a:moveTo>
                    <a:pt x="179" y="21"/>
                  </a:moveTo>
                  <a:lnTo>
                    <a:pt x="227" y="50"/>
                  </a:lnTo>
                  <a:lnTo>
                    <a:pt x="244" y="62"/>
                  </a:lnTo>
                  <a:lnTo>
                    <a:pt x="257" y="73"/>
                  </a:lnTo>
                  <a:lnTo>
                    <a:pt x="266" y="85"/>
                  </a:lnTo>
                  <a:lnTo>
                    <a:pt x="270" y="97"/>
                  </a:lnTo>
                  <a:lnTo>
                    <a:pt x="272" y="111"/>
                  </a:lnTo>
                  <a:lnTo>
                    <a:pt x="270" y="127"/>
                  </a:lnTo>
                  <a:lnTo>
                    <a:pt x="265" y="143"/>
                  </a:lnTo>
                  <a:lnTo>
                    <a:pt x="258" y="163"/>
                  </a:lnTo>
                  <a:lnTo>
                    <a:pt x="255" y="188"/>
                  </a:lnTo>
                  <a:lnTo>
                    <a:pt x="255" y="210"/>
                  </a:lnTo>
                  <a:lnTo>
                    <a:pt x="236" y="214"/>
                  </a:lnTo>
                  <a:lnTo>
                    <a:pt x="222" y="177"/>
                  </a:lnTo>
                  <a:lnTo>
                    <a:pt x="215" y="148"/>
                  </a:lnTo>
                  <a:lnTo>
                    <a:pt x="216" y="118"/>
                  </a:lnTo>
                  <a:lnTo>
                    <a:pt x="226" y="81"/>
                  </a:lnTo>
                  <a:lnTo>
                    <a:pt x="185" y="56"/>
                  </a:lnTo>
                  <a:lnTo>
                    <a:pt x="129" y="56"/>
                  </a:lnTo>
                  <a:lnTo>
                    <a:pt x="118" y="61"/>
                  </a:lnTo>
                  <a:lnTo>
                    <a:pt x="109" y="65"/>
                  </a:lnTo>
                  <a:lnTo>
                    <a:pt x="99" y="70"/>
                  </a:lnTo>
                  <a:lnTo>
                    <a:pt x="90" y="74"/>
                  </a:lnTo>
                  <a:lnTo>
                    <a:pt x="79" y="78"/>
                  </a:lnTo>
                  <a:lnTo>
                    <a:pt x="70" y="81"/>
                  </a:lnTo>
                  <a:lnTo>
                    <a:pt x="59" y="85"/>
                  </a:lnTo>
                  <a:lnTo>
                    <a:pt x="48" y="87"/>
                  </a:lnTo>
                  <a:lnTo>
                    <a:pt x="34" y="97"/>
                  </a:lnTo>
                  <a:lnTo>
                    <a:pt x="41" y="120"/>
                  </a:lnTo>
                  <a:lnTo>
                    <a:pt x="45" y="139"/>
                  </a:lnTo>
                  <a:lnTo>
                    <a:pt x="45" y="157"/>
                  </a:lnTo>
                  <a:lnTo>
                    <a:pt x="40" y="179"/>
                  </a:lnTo>
                  <a:lnTo>
                    <a:pt x="40" y="214"/>
                  </a:lnTo>
                  <a:lnTo>
                    <a:pt x="21" y="193"/>
                  </a:lnTo>
                  <a:lnTo>
                    <a:pt x="9" y="163"/>
                  </a:lnTo>
                  <a:lnTo>
                    <a:pt x="6" y="149"/>
                  </a:lnTo>
                  <a:lnTo>
                    <a:pt x="2" y="135"/>
                  </a:lnTo>
                  <a:lnTo>
                    <a:pt x="0" y="122"/>
                  </a:lnTo>
                  <a:lnTo>
                    <a:pt x="0" y="108"/>
                  </a:lnTo>
                  <a:lnTo>
                    <a:pt x="2" y="96"/>
                  </a:lnTo>
                  <a:lnTo>
                    <a:pt x="7" y="87"/>
                  </a:lnTo>
                  <a:lnTo>
                    <a:pt x="16" y="79"/>
                  </a:lnTo>
                  <a:lnTo>
                    <a:pt x="31" y="76"/>
                  </a:lnTo>
                  <a:lnTo>
                    <a:pt x="34" y="47"/>
                  </a:lnTo>
                  <a:lnTo>
                    <a:pt x="62" y="13"/>
                  </a:lnTo>
                  <a:lnTo>
                    <a:pt x="121" y="0"/>
                  </a:lnTo>
                  <a:lnTo>
                    <a:pt x="179" y="21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5642" name="Freeform 118"/>
            <p:cNvSpPr>
              <a:spLocks/>
            </p:cNvSpPr>
            <p:nvPr/>
          </p:nvSpPr>
          <p:spPr bwMode="auto">
            <a:xfrm>
              <a:off x="4136" y="1661"/>
              <a:ext cx="111" cy="355"/>
            </a:xfrm>
            <a:custGeom>
              <a:avLst/>
              <a:gdLst>
                <a:gd name="T0" fmla="*/ 89 w 99"/>
                <a:gd name="T1" fmla="*/ 86 h 304"/>
                <a:gd name="T2" fmla="*/ 89 w 99"/>
                <a:gd name="T3" fmla="*/ 141 h 304"/>
                <a:gd name="T4" fmla="*/ 111 w 99"/>
                <a:gd name="T5" fmla="*/ 178 h 304"/>
                <a:gd name="T6" fmla="*/ 110 w 99"/>
                <a:gd name="T7" fmla="*/ 223 h 304"/>
                <a:gd name="T8" fmla="*/ 110 w 99"/>
                <a:gd name="T9" fmla="*/ 290 h 304"/>
                <a:gd name="T10" fmla="*/ 89 w 99"/>
                <a:gd name="T11" fmla="*/ 309 h 304"/>
                <a:gd name="T12" fmla="*/ 61 w 99"/>
                <a:gd name="T13" fmla="*/ 328 h 304"/>
                <a:gd name="T14" fmla="*/ 52 w 99"/>
                <a:gd name="T15" fmla="*/ 355 h 304"/>
                <a:gd name="T16" fmla="*/ 13 w 99"/>
                <a:gd name="T17" fmla="*/ 355 h 304"/>
                <a:gd name="T18" fmla="*/ 0 w 99"/>
                <a:gd name="T19" fmla="*/ 328 h 304"/>
                <a:gd name="T20" fmla="*/ 38 w 99"/>
                <a:gd name="T21" fmla="*/ 322 h 304"/>
                <a:gd name="T22" fmla="*/ 17 w 99"/>
                <a:gd name="T23" fmla="*/ 312 h 304"/>
                <a:gd name="T24" fmla="*/ 1 w 99"/>
                <a:gd name="T25" fmla="*/ 312 h 304"/>
                <a:gd name="T26" fmla="*/ 1 w 99"/>
                <a:gd name="T27" fmla="*/ 290 h 304"/>
                <a:gd name="T28" fmla="*/ 20 w 99"/>
                <a:gd name="T29" fmla="*/ 295 h 304"/>
                <a:gd name="T30" fmla="*/ 57 w 99"/>
                <a:gd name="T31" fmla="*/ 293 h 304"/>
                <a:gd name="T32" fmla="*/ 57 w 99"/>
                <a:gd name="T33" fmla="*/ 273 h 304"/>
                <a:gd name="T34" fmla="*/ 27 w 99"/>
                <a:gd name="T35" fmla="*/ 273 h 304"/>
                <a:gd name="T36" fmla="*/ 0 w 99"/>
                <a:gd name="T37" fmla="*/ 266 h 304"/>
                <a:gd name="T38" fmla="*/ 0 w 99"/>
                <a:gd name="T39" fmla="*/ 239 h 304"/>
                <a:gd name="T40" fmla="*/ 22 w 99"/>
                <a:gd name="T41" fmla="*/ 237 h 304"/>
                <a:gd name="T42" fmla="*/ 48 w 99"/>
                <a:gd name="T43" fmla="*/ 259 h 304"/>
                <a:gd name="T44" fmla="*/ 67 w 99"/>
                <a:gd name="T45" fmla="*/ 250 h 304"/>
                <a:gd name="T46" fmla="*/ 52 w 99"/>
                <a:gd name="T47" fmla="*/ 223 h 304"/>
                <a:gd name="T48" fmla="*/ 71 w 99"/>
                <a:gd name="T49" fmla="*/ 214 h 304"/>
                <a:gd name="T50" fmla="*/ 57 w 99"/>
                <a:gd name="T51" fmla="*/ 197 h 304"/>
                <a:gd name="T52" fmla="*/ 67 w 99"/>
                <a:gd name="T53" fmla="*/ 175 h 304"/>
                <a:gd name="T54" fmla="*/ 38 w 99"/>
                <a:gd name="T55" fmla="*/ 175 h 304"/>
                <a:gd name="T56" fmla="*/ 52 w 99"/>
                <a:gd name="T57" fmla="*/ 158 h 304"/>
                <a:gd name="T58" fmla="*/ 71 w 99"/>
                <a:gd name="T59" fmla="*/ 158 h 304"/>
                <a:gd name="T60" fmla="*/ 89 w 99"/>
                <a:gd name="T61" fmla="*/ 161 h 304"/>
                <a:gd name="T62" fmla="*/ 77 w 99"/>
                <a:gd name="T63" fmla="*/ 127 h 304"/>
                <a:gd name="T64" fmla="*/ 52 w 99"/>
                <a:gd name="T65" fmla="*/ 118 h 304"/>
                <a:gd name="T66" fmla="*/ 13 w 99"/>
                <a:gd name="T67" fmla="*/ 118 h 304"/>
                <a:gd name="T68" fmla="*/ 8 w 99"/>
                <a:gd name="T69" fmla="*/ 98 h 304"/>
                <a:gd name="T70" fmla="*/ 8 w 99"/>
                <a:gd name="T71" fmla="*/ 62 h 304"/>
                <a:gd name="T72" fmla="*/ 4 w 99"/>
                <a:gd name="T73" fmla="*/ 27 h 304"/>
                <a:gd name="T74" fmla="*/ 27 w 99"/>
                <a:gd name="T75" fmla="*/ 0 h 304"/>
                <a:gd name="T76" fmla="*/ 53 w 99"/>
                <a:gd name="T77" fmla="*/ 4 h 304"/>
                <a:gd name="T78" fmla="*/ 72 w 99"/>
                <a:gd name="T79" fmla="*/ 7 h 304"/>
                <a:gd name="T80" fmla="*/ 86 w 99"/>
                <a:gd name="T81" fmla="*/ 12 h 304"/>
                <a:gd name="T82" fmla="*/ 95 w 99"/>
                <a:gd name="T83" fmla="*/ 19 h 304"/>
                <a:gd name="T84" fmla="*/ 99 w 99"/>
                <a:gd name="T85" fmla="*/ 28 h 304"/>
                <a:gd name="T86" fmla="*/ 99 w 99"/>
                <a:gd name="T87" fmla="*/ 42 h 304"/>
                <a:gd name="T88" fmla="*/ 95 w 99"/>
                <a:gd name="T89" fmla="*/ 61 h 304"/>
                <a:gd name="T90" fmla="*/ 89 w 99"/>
                <a:gd name="T91" fmla="*/ 86 h 304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99" h="304">
                  <a:moveTo>
                    <a:pt x="79" y="74"/>
                  </a:moveTo>
                  <a:lnTo>
                    <a:pt x="79" y="121"/>
                  </a:lnTo>
                  <a:lnTo>
                    <a:pt x="99" y="152"/>
                  </a:lnTo>
                  <a:lnTo>
                    <a:pt x="98" y="191"/>
                  </a:lnTo>
                  <a:lnTo>
                    <a:pt x="98" y="248"/>
                  </a:lnTo>
                  <a:lnTo>
                    <a:pt x="79" y="265"/>
                  </a:lnTo>
                  <a:lnTo>
                    <a:pt x="54" y="281"/>
                  </a:lnTo>
                  <a:lnTo>
                    <a:pt x="46" y="304"/>
                  </a:lnTo>
                  <a:lnTo>
                    <a:pt x="12" y="304"/>
                  </a:lnTo>
                  <a:lnTo>
                    <a:pt x="0" y="281"/>
                  </a:lnTo>
                  <a:lnTo>
                    <a:pt x="34" y="276"/>
                  </a:lnTo>
                  <a:lnTo>
                    <a:pt x="15" y="267"/>
                  </a:lnTo>
                  <a:lnTo>
                    <a:pt x="1" y="267"/>
                  </a:lnTo>
                  <a:lnTo>
                    <a:pt x="1" y="248"/>
                  </a:lnTo>
                  <a:lnTo>
                    <a:pt x="18" y="253"/>
                  </a:lnTo>
                  <a:lnTo>
                    <a:pt x="51" y="251"/>
                  </a:lnTo>
                  <a:lnTo>
                    <a:pt x="51" y="234"/>
                  </a:lnTo>
                  <a:lnTo>
                    <a:pt x="24" y="234"/>
                  </a:lnTo>
                  <a:lnTo>
                    <a:pt x="0" y="228"/>
                  </a:lnTo>
                  <a:lnTo>
                    <a:pt x="0" y="205"/>
                  </a:lnTo>
                  <a:lnTo>
                    <a:pt x="20" y="203"/>
                  </a:lnTo>
                  <a:lnTo>
                    <a:pt x="43" y="222"/>
                  </a:lnTo>
                  <a:lnTo>
                    <a:pt x="60" y="214"/>
                  </a:lnTo>
                  <a:lnTo>
                    <a:pt x="46" y="191"/>
                  </a:lnTo>
                  <a:lnTo>
                    <a:pt x="63" y="183"/>
                  </a:lnTo>
                  <a:lnTo>
                    <a:pt x="51" y="169"/>
                  </a:lnTo>
                  <a:lnTo>
                    <a:pt x="60" y="150"/>
                  </a:lnTo>
                  <a:lnTo>
                    <a:pt x="34" y="150"/>
                  </a:lnTo>
                  <a:lnTo>
                    <a:pt x="46" y="135"/>
                  </a:lnTo>
                  <a:lnTo>
                    <a:pt x="63" y="135"/>
                  </a:lnTo>
                  <a:lnTo>
                    <a:pt x="79" y="138"/>
                  </a:lnTo>
                  <a:lnTo>
                    <a:pt x="69" y="109"/>
                  </a:lnTo>
                  <a:lnTo>
                    <a:pt x="46" y="101"/>
                  </a:lnTo>
                  <a:lnTo>
                    <a:pt x="12" y="101"/>
                  </a:lnTo>
                  <a:lnTo>
                    <a:pt x="7" y="84"/>
                  </a:lnTo>
                  <a:lnTo>
                    <a:pt x="7" y="53"/>
                  </a:lnTo>
                  <a:lnTo>
                    <a:pt x="4" y="23"/>
                  </a:lnTo>
                  <a:lnTo>
                    <a:pt x="24" y="0"/>
                  </a:lnTo>
                  <a:lnTo>
                    <a:pt x="47" y="3"/>
                  </a:lnTo>
                  <a:lnTo>
                    <a:pt x="64" y="6"/>
                  </a:lnTo>
                  <a:lnTo>
                    <a:pt x="77" y="10"/>
                  </a:lnTo>
                  <a:lnTo>
                    <a:pt x="85" y="16"/>
                  </a:lnTo>
                  <a:lnTo>
                    <a:pt x="88" y="24"/>
                  </a:lnTo>
                  <a:lnTo>
                    <a:pt x="88" y="36"/>
                  </a:lnTo>
                  <a:lnTo>
                    <a:pt x="85" y="52"/>
                  </a:lnTo>
                  <a:lnTo>
                    <a:pt x="79" y="74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5643" name="Freeform 119"/>
            <p:cNvSpPr>
              <a:spLocks/>
            </p:cNvSpPr>
            <p:nvPr/>
          </p:nvSpPr>
          <p:spPr bwMode="auto">
            <a:xfrm>
              <a:off x="4121" y="1799"/>
              <a:ext cx="38" cy="95"/>
            </a:xfrm>
            <a:custGeom>
              <a:avLst/>
              <a:gdLst>
                <a:gd name="T0" fmla="*/ 20 w 33"/>
                <a:gd name="T1" fmla="*/ 6 h 81"/>
                <a:gd name="T2" fmla="*/ 36 w 33"/>
                <a:gd name="T3" fmla="*/ 29 h 81"/>
                <a:gd name="T4" fmla="*/ 26 w 33"/>
                <a:gd name="T5" fmla="*/ 55 h 81"/>
                <a:gd name="T6" fmla="*/ 38 w 33"/>
                <a:gd name="T7" fmla="*/ 72 h 81"/>
                <a:gd name="T8" fmla="*/ 38 w 33"/>
                <a:gd name="T9" fmla="*/ 95 h 81"/>
                <a:gd name="T10" fmla="*/ 20 w 33"/>
                <a:gd name="T11" fmla="*/ 89 h 81"/>
                <a:gd name="T12" fmla="*/ 0 w 33"/>
                <a:gd name="T13" fmla="*/ 91 h 81"/>
                <a:gd name="T14" fmla="*/ 0 w 33"/>
                <a:gd name="T15" fmla="*/ 59 h 81"/>
                <a:gd name="T16" fmla="*/ 7 w 33"/>
                <a:gd name="T17" fmla="*/ 29 h 81"/>
                <a:gd name="T18" fmla="*/ 3 w 33"/>
                <a:gd name="T19" fmla="*/ 0 h 81"/>
                <a:gd name="T20" fmla="*/ 6 w 33"/>
                <a:gd name="T21" fmla="*/ 1 h 81"/>
                <a:gd name="T22" fmla="*/ 10 w 33"/>
                <a:gd name="T23" fmla="*/ 2 h 81"/>
                <a:gd name="T24" fmla="*/ 16 w 33"/>
                <a:gd name="T25" fmla="*/ 5 h 81"/>
                <a:gd name="T26" fmla="*/ 20 w 33"/>
                <a:gd name="T27" fmla="*/ 6 h 81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33" h="81">
                  <a:moveTo>
                    <a:pt x="17" y="5"/>
                  </a:moveTo>
                  <a:lnTo>
                    <a:pt x="31" y="25"/>
                  </a:lnTo>
                  <a:lnTo>
                    <a:pt x="23" y="47"/>
                  </a:lnTo>
                  <a:lnTo>
                    <a:pt x="33" y="61"/>
                  </a:lnTo>
                  <a:lnTo>
                    <a:pt x="33" y="81"/>
                  </a:lnTo>
                  <a:lnTo>
                    <a:pt x="17" y="76"/>
                  </a:lnTo>
                  <a:lnTo>
                    <a:pt x="0" y="78"/>
                  </a:lnTo>
                  <a:lnTo>
                    <a:pt x="0" y="50"/>
                  </a:lnTo>
                  <a:lnTo>
                    <a:pt x="6" y="25"/>
                  </a:lnTo>
                  <a:lnTo>
                    <a:pt x="3" y="0"/>
                  </a:lnTo>
                  <a:lnTo>
                    <a:pt x="5" y="1"/>
                  </a:lnTo>
                  <a:lnTo>
                    <a:pt x="9" y="2"/>
                  </a:lnTo>
                  <a:lnTo>
                    <a:pt x="14" y="4"/>
                  </a:lnTo>
                  <a:lnTo>
                    <a:pt x="17" y="5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5644" name="Freeform 120"/>
            <p:cNvSpPr>
              <a:spLocks/>
            </p:cNvSpPr>
            <p:nvPr/>
          </p:nvSpPr>
          <p:spPr bwMode="auto">
            <a:xfrm>
              <a:off x="4258" y="1808"/>
              <a:ext cx="34" cy="98"/>
            </a:xfrm>
            <a:custGeom>
              <a:avLst/>
              <a:gdLst>
                <a:gd name="T0" fmla="*/ 32 w 30"/>
                <a:gd name="T1" fmla="*/ 0 h 84"/>
                <a:gd name="T2" fmla="*/ 9 w 30"/>
                <a:gd name="T3" fmla="*/ 6 h 84"/>
                <a:gd name="T4" fmla="*/ 0 w 30"/>
                <a:gd name="T5" fmla="*/ 36 h 84"/>
                <a:gd name="T6" fmla="*/ 22 w 30"/>
                <a:gd name="T7" fmla="*/ 20 h 84"/>
                <a:gd name="T8" fmla="*/ 16 w 30"/>
                <a:gd name="T9" fmla="*/ 56 h 84"/>
                <a:gd name="T10" fmla="*/ 0 w 30"/>
                <a:gd name="T11" fmla="*/ 58 h 84"/>
                <a:gd name="T12" fmla="*/ 0 w 30"/>
                <a:gd name="T13" fmla="*/ 95 h 84"/>
                <a:gd name="T14" fmla="*/ 16 w 30"/>
                <a:gd name="T15" fmla="*/ 98 h 84"/>
                <a:gd name="T16" fmla="*/ 22 w 30"/>
                <a:gd name="T17" fmla="*/ 72 h 84"/>
                <a:gd name="T18" fmla="*/ 34 w 30"/>
                <a:gd name="T19" fmla="*/ 39 h 84"/>
                <a:gd name="T20" fmla="*/ 32 w 30"/>
                <a:gd name="T21" fmla="*/ 0 h 8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0" h="84">
                  <a:moveTo>
                    <a:pt x="28" y="0"/>
                  </a:moveTo>
                  <a:lnTo>
                    <a:pt x="8" y="5"/>
                  </a:lnTo>
                  <a:lnTo>
                    <a:pt x="0" y="31"/>
                  </a:lnTo>
                  <a:lnTo>
                    <a:pt x="19" y="17"/>
                  </a:lnTo>
                  <a:lnTo>
                    <a:pt x="14" y="48"/>
                  </a:lnTo>
                  <a:lnTo>
                    <a:pt x="0" y="50"/>
                  </a:lnTo>
                  <a:lnTo>
                    <a:pt x="0" y="81"/>
                  </a:lnTo>
                  <a:lnTo>
                    <a:pt x="14" y="84"/>
                  </a:lnTo>
                  <a:lnTo>
                    <a:pt x="19" y="62"/>
                  </a:lnTo>
                  <a:lnTo>
                    <a:pt x="30" y="33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5645" name="Freeform 121"/>
            <p:cNvSpPr>
              <a:spLocks/>
            </p:cNvSpPr>
            <p:nvPr/>
          </p:nvSpPr>
          <p:spPr bwMode="auto">
            <a:xfrm>
              <a:off x="3884" y="1957"/>
              <a:ext cx="397" cy="786"/>
            </a:xfrm>
            <a:custGeom>
              <a:avLst/>
              <a:gdLst>
                <a:gd name="T0" fmla="*/ 377 w 353"/>
                <a:gd name="T1" fmla="*/ 0 h 672"/>
                <a:gd name="T2" fmla="*/ 350 w 353"/>
                <a:gd name="T3" fmla="*/ 67 h 672"/>
                <a:gd name="T4" fmla="*/ 287 w 353"/>
                <a:gd name="T5" fmla="*/ 102 h 672"/>
                <a:gd name="T6" fmla="*/ 237 w 353"/>
                <a:gd name="T7" fmla="*/ 113 h 672"/>
                <a:gd name="T8" fmla="*/ 200 w 353"/>
                <a:gd name="T9" fmla="*/ 89 h 672"/>
                <a:gd name="T10" fmla="*/ 184 w 353"/>
                <a:gd name="T11" fmla="*/ 58 h 672"/>
                <a:gd name="T12" fmla="*/ 160 w 353"/>
                <a:gd name="T13" fmla="*/ 127 h 672"/>
                <a:gd name="T14" fmla="*/ 65 w 353"/>
                <a:gd name="T15" fmla="*/ 306 h 672"/>
                <a:gd name="T16" fmla="*/ 21 w 353"/>
                <a:gd name="T17" fmla="*/ 585 h 672"/>
                <a:gd name="T18" fmla="*/ 0 w 353"/>
                <a:gd name="T19" fmla="*/ 786 h 672"/>
                <a:gd name="T20" fmla="*/ 110 w 353"/>
                <a:gd name="T21" fmla="*/ 590 h 672"/>
                <a:gd name="T22" fmla="*/ 237 w 353"/>
                <a:gd name="T23" fmla="*/ 251 h 672"/>
                <a:gd name="T24" fmla="*/ 265 w 353"/>
                <a:gd name="T25" fmla="*/ 179 h 672"/>
                <a:gd name="T26" fmla="*/ 326 w 353"/>
                <a:gd name="T27" fmla="*/ 118 h 672"/>
                <a:gd name="T28" fmla="*/ 372 w 353"/>
                <a:gd name="T29" fmla="*/ 81 h 672"/>
                <a:gd name="T30" fmla="*/ 397 w 353"/>
                <a:gd name="T31" fmla="*/ 55 h 672"/>
                <a:gd name="T32" fmla="*/ 377 w 353"/>
                <a:gd name="T33" fmla="*/ 0 h 67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353" h="672">
                  <a:moveTo>
                    <a:pt x="335" y="0"/>
                  </a:moveTo>
                  <a:lnTo>
                    <a:pt x="311" y="57"/>
                  </a:lnTo>
                  <a:lnTo>
                    <a:pt x="255" y="87"/>
                  </a:lnTo>
                  <a:lnTo>
                    <a:pt x="211" y="97"/>
                  </a:lnTo>
                  <a:lnTo>
                    <a:pt x="178" y="76"/>
                  </a:lnTo>
                  <a:lnTo>
                    <a:pt x="164" y="50"/>
                  </a:lnTo>
                  <a:lnTo>
                    <a:pt x="142" y="109"/>
                  </a:lnTo>
                  <a:lnTo>
                    <a:pt x="58" y="262"/>
                  </a:lnTo>
                  <a:lnTo>
                    <a:pt x="19" y="500"/>
                  </a:lnTo>
                  <a:lnTo>
                    <a:pt x="0" y="672"/>
                  </a:lnTo>
                  <a:lnTo>
                    <a:pt x="98" y="504"/>
                  </a:lnTo>
                  <a:lnTo>
                    <a:pt x="211" y="215"/>
                  </a:lnTo>
                  <a:lnTo>
                    <a:pt x="236" y="153"/>
                  </a:lnTo>
                  <a:lnTo>
                    <a:pt x="290" y="101"/>
                  </a:lnTo>
                  <a:lnTo>
                    <a:pt x="331" y="69"/>
                  </a:lnTo>
                  <a:lnTo>
                    <a:pt x="353" y="47"/>
                  </a:lnTo>
                  <a:lnTo>
                    <a:pt x="335" y="0"/>
                  </a:lnTo>
                  <a:close/>
                </a:path>
              </a:pathLst>
            </a:custGeom>
            <a:solidFill>
              <a:srgbClr val="BFB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5646" name="Freeform 122"/>
            <p:cNvSpPr>
              <a:spLocks/>
            </p:cNvSpPr>
            <p:nvPr/>
          </p:nvSpPr>
          <p:spPr bwMode="auto">
            <a:xfrm>
              <a:off x="4150" y="1976"/>
              <a:ext cx="115" cy="166"/>
            </a:xfrm>
            <a:custGeom>
              <a:avLst/>
              <a:gdLst>
                <a:gd name="T0" fmla="*/ 65 w 103"/>
                <a:gd name="T1" fmla="*/ 96 h 140"/>
                <a:gd name="T2" fmla="*/ 0 w 103"/>
                <a:gd name="T3" fmla="*/ 166 h 140"/>
                <a:gd name="T4" fmla="*/ 0 w 103"/>
                <a:gd name="T5" fmla="*/ 114 h 140"/>
                <a:gd name="T6" fmla="*/ 77 w 103"/>
                <a:gd name="T7" fmla="*/ 55 h 140"/>
                <a:gd name="T8" fmla="*/ 113 w 103"/>
                <a:gd name="T9" fmla="*/ 0 h 140"/>
                <a:gd name="T10" fmla="*/ 115 w 103"/>
                <a:gd name="T11" fmla="*/ 51 h 140"/>
                <a:gd name="T12" fmla="*/ 65 w 103"/>
                <a:gd name="T13" fmla="*/ 96 h 14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03" h="140">
                  <a:moveTo>
                    <a:pt x="58" y="81"/>
                  </a:moveTo>
                  <a:lnTo>
                    <a:pt x="0" y="140"/>
                  </a:lnTo>
                  <a:lnTo>
                    <a:pt x="0" y="96"/>
                  </a:lnTo>
                  <a:lnTo>
                    <a:pt x="69" y="46"/>
                  </a:lnTo>
                  <a:lnTo>
                    <a:pt x="101" y="0"/>
                  </a:lnTo>
                  <a:lnTo>
                    <a:pt x="103" y="43"/>
                  </a:lnTo>
                  <a:lnTo>
                    <a:pt x="58" y="81"/>
                  </a:lnTo>
                  <a:close/>
                </a:path>
              </a:pathLst>
            </a:custGeom>
            <a:solidFill>
              <a:srgbClr val="FFFF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5647" name="Freeform 123"/>
            <p:cNvSpPr>
              <a:spLocks/>
            </p:cNvSpPr>
            <p:nvPr/>
          </p:nvSpPr>
          <p:spPr bwMode="auto">
            <a:xfrm>
              <a:off x="3909" y="2107"/>
              <a:ext cx="216" cy="592"/>
            </a:xfrm>
            <a:custGeom>
              <a:avLst/>
              <a:gdLst>
                <a:gd name="T0" fmla="*/ 216 w 192"/>
                <a:gd name="T1" fmla="*/ 5 h 508"/>
                <a:gd name="T2" fmla="*/ 216 w 192"/>
                <a:gd name="T3" fmla="*/ 56 h 508"/>
                <a:gd name="T4" fmla="*/ 107 w 192"/>
                <a:gd name="T5" fmla="*/ 380 h 508"/>
                <a:gd name="T6" fmla="*/ 57 w 192"/>
                <a:gd name="T7" fmla="*/ 473 h 508"/>
                <a:gd name="T8" fmla="*/ 0 w 192"/>
                <a:gd name="T9" fmla="*/ 592 h 508"/>
                <a:gd name="T10" fmla="*/ 0 w 192"/>
                <a:gd name="T11" fmla="*/ 428 h 508"/>
                <a:gd name="T12" fmla="*/ 53 w 192"/>
                <a:gd name="T13" fmla="*/ 311 h 508"/>
                <a:gd name="T14" fmla="*/ 93 w 192"/>
                <a:gd name="T15" fmla="*/ 308 h 508"/>
                <a:gd name="T16" fmla="*/ 93 w 192"/>
                <a:gd name="T17" fmla="*/ 247 h 508"/>
                <a:gd name="T18" fmla="*/ 93 w 192"/>
                <a:gd name="T19" fmla="*/ 169 h 508"/>
                <a:gd name="T20" fmla="*/ 99 w 192"/>
                <a:gd name="T21" fmla="*/ 111 h 508"/>
                <a:gd name="T22" fmla="*/ 143 w 192"/>
                <a:gd name="T23" fmla="*/ 45 h 508"/>
                <a:gd name="T24" fmla="*/ 171 w 192"/>
                <a:gd name="T25" fmla="*/ 34 h 508"/>
                <a:gd name="T26" fmla="*/ 180 w 192"/>
                <a:gd name="T27" fmla="*/ 0 h 508"/>
                <a:gd name="T28" fmla="*/ 216 w 192"/>
                <a:gd name="T29" fmla="*/ 5 h 50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92" h="508">
                  <a:moveTo>
                    <a:pt x="192" y="4"/>
                  </a:moveTo>
                  <a:lnTo>
                    <a:pt x="192" y="48"/>
                  </a:lnTo>
                  <a:lnTo>
                    <a:pt x="95" y="326"/>
                  </a:lnTo>
                  <a:lnTo>
                    <a:pt x="51" y="406"/>
                  </a:lnTo>
                  <a:lnTo>
                    <a:pt x="0" y="508"/>
                  </a:lnTo>
                  <a:lnTo>
                    <a:pt x="0" y="367"/>
                  </a:lnTo>
                  <a:lnTo>
                    <a:pt x="47" y="267"/>
                  </a:lnTo>
                  <a:lnTo>
                    <a:pt x="83" y="264"/>
                  </a:lnTo>
                  <a:lnTo>
                    <a:pt x="83" y="212"/>
                  </a:lnTo>
                  <a:lnTo>
                    <a:pt x="83" y="145"/>
                  </a:lnTo>
                  <a:lnTo>
                    <a:pt x="88" y="95"/>
                  </a:lnTo>
                  <a:lnTo>
                    <a:pt x="127" y="39"/>
                  </a:lnTo>
                  <a:lnTo>
                    <a:pt x="152" y="29"/>
                  </a:lnTo>
                  <a:lnTo>
                    <a:pt x="160" y="0"/>
                  </a:lnTo>
                  <a:lnTo>
                    <a:pt x="192" y="4"/>
                  </a:lnTo>
                  <a:close/>
                </a:path>
              </a:pathLst>
            </a:custGeom>
            <a:solidFill>
              <a:srgbClr val="FFFF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5648" name="Freeform 124"/>
            <p:cNvSpPr>
              <a:spLocks/>
            </p:cNvSpPr>
            <p:nvPr/>
          </p:nvSpPr>
          <p:spPr bwMode="auto">
            <a:xfrm>
              <a:off x="4026" y="2034"/>
              <a:ext cx="74" cy="105"/>
            </a:xfrm>
            <a:custGeom>
              <a:avLst/>
              <a:gdLst>
                <a:gd name="T0" fmla="*/ 74 w 65"/>
                <a:gd name="T1" fmla="*/ 34 h 90"/>
                <a:gd name="T2" fmla="*/ 35 w 65"/>
                <a:gd name="T3" fmla="*/ 61 h 90"/>
                <a:gd name="T4" fmla="*/ 0 w 65"/>
                <a:gd name="T5" fmla="*/ 105 h 90"/>
                <a:gd name="T6" fmla="*/ 22 w 65"/>
                <a:gd name="T7" fmla="*/ 13 h 90"/>
                <a:gd name="T8" fmla="*/ 47 w 65"/>
                <a:gd name="T9" fmla="*/ 0 h 90"/>
                <a:gd name="T10" fmla="*/ 74 w 65"/>
                <a:gd name="T11" fmla="*/ 34 h 9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5" h="90">
                  <a:moveTo>
                    <a:pt x="65" y="29"/>
                  </a:moveTo>
                  <a:lnTo>
                    <a:pt x="31" y="52"/>
                  </a:lnTo>
                  <a:lnTo>
                    <a:pt x="0" y="90"/>
                  </a:lnTo>
                  <a:lnTo>
                    <a:pt x="19" y="11"/>
                  </a:lnTo>
                  <a:lnTo>
                    <a:pt x="41" y="0"/>
                  </a:lnTo>
                  <a:lnTo>
                    <a:pt x="65" y="29"/>
                  </a:lnTo>
                  <a:close/>
                </a:path>
              </a:pathLst>
            </a:custGeom>
            <a:solidFill>
              <a:srgbClr val="FFFF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5649" name="Freeform 125"/>
            <p:cNvSpPr>
              <a:spLocks/>
            </p:cNvSpPr>
            <p:nvPr/>
          </p:nvSpPr>
          <p:spPr bwMode="auto">
            <a:xfrm>
              <a:off x="3880" y="2090"/>
              <a:ext cx="254" cy="693"/>
            </a:xfrm>
            <a:custGeom>
              <a:avLst/>
              <a:gdLst>
                <a:gd name="T0" fmla="*/ 254 w 225"/>
                <a:gd name="T1" fmla="*/ 16 h 594"/>
                <a:gd name="T2" fmla="*/ 185 w 225"/>
                <a:gd name="T3" fmla="*/ 0 h 594"/>
                <a:gd name="T4" fmla="*/ 167 w 225"/>
                <a:gd name="T5" fmla="*/ 50 h 594"/>
                <a:gd name="T6" fmla="*/ 173 w 225"/>
                <a:gd name="T7" fmla="*/ 84 h 594"/>
                <a:gd name="T8" fmla="*/ 96 w 225"/>
                <a:gd name="T9" fmla="*/ 224 h 594"/>
                <a:gd name="T10" fmla="*/ 18 w 225"/>
                <a:gd name="T11" fmla="*/ 455 h 594"/>
                <a:gd name="T12" fmla="*/ 0 w 225"/>
                <a:gd name="T13" fmla="*/ 693 h 594"/>
                <a:gd name="T14" fmla="*/ 106 w 225"/>
                <a:gd name="T15" fmla="*/ 509 h 594"/>
                <a:gd name="T16" fmla="*/ 205 w 225"/>
                <a:gd name="T17" fmla="*/ 86 h 594"/>
                <a:gd name="T18" fmla="*/ 228 w 225"/>
                <a:gd name="T19" fmla="*/ 69 h 594"/>
                <a:gd name="T20" fmla="*/ 254 w 225"/>
                <a:gd name="T21" fmla="*/ 16 h 59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25" h="594">
                  <a:moveTo>
                    <a:pt x="225" y="14"/>
                  </a:moveTo>
                  <a:lnTo>
                    <a:pt x="164" y="0"/>
                  </a:lnTo>
                  <a:lnTo>
                    <a:pt x="148" y="43"/>
                  </a:lnTo>
                  <a:lnTo>
                    <a:pt x="153" y="72"/>
                  </a:lnTo>
                  <a:lnTo>
                    <a:pt x="85" y="192"/>
                  </a:lnTo>
                  <a:lnTo>
                    <a:pt x="16" y="390"/>
                  </a:lnTo>
                  <a:lnTo>
                    <a:pt x="0" y="594"/>
                  </a:lnTo>
                  <a:lnTo>
                    <a:pt x="94" y="436"/>
                  </a:lnTo>
                  <a:lnTo>
                    <a:pt x="182" y="74"/>
                  </a:lnTo>
                  <a:lnTo>
                    <a:pt x="202" y="59"/>
                  </a:lnTo>
                  <a:lnTo>
                    <a:pt x="225" y="14"/>
                  </a:lnTo>
                  <a:close/>
                </a:path>
              </a:pathLst>
            </a:custGeom>
            <a:solidFill>
              <a:srgbClr val="8719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5650" name="Freeform 126"/>
            <p:cNvSpPr>
              <a:spLocks/>
            </p:cNvSpPr>
            <p:nvPr/>
          </p:nvSpPr>
          <p:spPr bwMode="auto">
            <a:xfrm>
              <a:off x="3341" y="1855"/>
              <a:ext cx="333" cy="245"/>
            </a:xfrm>
            <a:custGeom>
              <a:avLst/>
              <a:gdLst>
                <a:gd name="T0" fmla="*/ 219 w 295"/>
                <a:gd name="T1" fmla="*/ 131 h 210"/>
                <a:gd name="T2" fmla="*/ 152 w 295"/>
                <a:gd name="T3" fmla="*/ 54 h 210"/>
                <a:gd name="T4" fmla="*/ 116 w 295"/>
                <a:gd name="T5" fmla="*/ 46 h 210"/>
                <a:gd name="T6" fmla="*/ 81 w 295"/>
                <a:gd name="T7" fmla="*/ 0 h 210"/>
                <a:gd name="T8" fmla="*/ 43 w 295"/>
                <a:gd name="T9" fmla="*/ 0 h 210"/>
                <a:gd name="T10" fmla="*/ 0 w 295"/>
                <a:gd name="T11" fmla="*/ 58 h 210"/>
                <a:gd name="T12" fmla="*/ 19 w 295"/>
                <a:gd name="T13" fmla="*/ 74 h 210"/>
                <a:gd name="T14" fmla="*/ 62 w 295"/>
                <a:gd name="T15" fmla="*/ 65 h 210"/>
                <a:gd name="T16" fmla="*/ 81 w 295"/>
                <a:gd name="T17" fmla="*/ 36 h 210"/>
                <a:gd name="T18" fmla="*/ 97 w 295"/>
                <a:gd name="T19" fmla="*/ 62 h 210"/>
                <a:gd name="T20" fmla="*/ 97 w 295"/>
                <a:gd name="T21" fmla="*/ 123 h 210"/>
                <a:gd name="T22" fmla="*/ 124 w 295"/>
                <a:gd name="T23" fmla="*/ 131 h 210"/>
                <a:gd name="T24" fmla="*/ 124 w 295"/>
                <a:gd name="T25" fmla="*/ 78 h 210"/>
                <a:gd name="T26" fmla="*/ 165 w 295"/>
                <a:gd name="T27" fmla="*/ 103 h 210"/>
                <a:gd name="T28" fmla="*/ 156 w 295"/>
                <a:gd name="T29" fmla="*/ 168 h 210"/>
                <a:gd name="T30" fmla="*/ 165 w 295"/>
                <a:gd name="T31" fmla="*/ 193 h 210"/>
                <a:gd name="T32" fmla="*/ 184 w 295"/>
                <a:gd name="T33" fmla="*/ 156 h 210"/>
                <a:gd name="T34" fmla="*/ 204 w 295"/>
                <a:gd name="T35" fmla="*/ 168 h 210"/>
                <a:gd name="T36" fmla="*/ 200 w 295"/>
                <a:gd name="T37" fmla="*/ 208 h 210"/>
                <a:gd name="T38" fmla="*/ 224 w 295"/>
                <a:gd name="T39" fmla="*/ 229 h 210"/>
                <a:gd name="T40" fmla="*/ 224 w 295"/>
                <a:gd name="T41" fmla="*/ 180 h 210"/>
                <a:gd name="T42" fmla="*/ 251 w 295"/>
                <a:gd name="T43" fmla="*/ 188 h 210"/>
                <a:gd name="T44" fmla="*/ 251 w 295"/>
                <a:gd name="T45" fmla="*/ 245 h 210"/>
                <a:gd name="T46" fmla="*/ 270 w 295"/>
                <a:gd name="T47" fmla="*/ 229 h 210"/>
                <a:gd name="T48" fmla="*/ 258 w 295"/>
                <a:gd name="T49" fmla="*/ 168 h 210"/>
                <a:gd name="T50" fmla="*/ 293 w 295"/>
                <a:gd name="T51" fmla="*/ 196 h 210"/>
                <a:gd name="T52" fmla="*/ 298 w 295"/>
                <a:gd name="T53" fmla="*/ 240 h 210"/>
                <a:gd name="T54" fmla="*/ 333 w 295"/>
                <a:gd name="T55" fmla="*/ 240 h 210"/>
                <a:gd name="T56" fmla="*/ 325 w 295"/>
                <a:gd name="T57" fmla="*/ 184 h 210"/>
                <a:gd name="T58" fmla="*/ 274 w 295"/>
                <a:gd name="T59" fmla="*/ 147 h 210"/>
                <a:gd name="T60" fmla="*/ 271 w 295"/>
                <a:gd name="T61" fmla="*/ 145 h 210"/>
                <a:gd name="T62" fmla="*/ 265 w 295"/>
                <a:gd name="T63" fmla="*/ 144 h 210"/>
                <a:gd name="T64" fmla="*/ 256 w 295"/>
                <a:gd name="T65" fmla="*/ 141 h 210"/>
                <a:gd name="T66" fmla="*/ 245 w 295"/>
                <a:gd name="T67" fmla="*/ 139 h 210"/>
                <a:gd name="T68" fmla="*/ 235 w 295"/>
                <a:gd name="T69" fmla="*/ 135 h 210"/>
                <a:gd name="T70" fmla="*/ 226 w 295"/>
                <a:gd name="T71" fmla="*/ 133 h 210"/>
                <a:gd name="T72" fmla="*/ 221 w 295"/>
                <a:gd name="T73" fmla="*/ 132 h 210"/>
                <a:gd name="T74" fmla="*/ 219 w 295"/>
                <a:gd name="T75" fmla="*/ 131 h 21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295" h="210">
                  <a:moveTo>
                    <a:pt x="194" y="112"/>
                  </a:moveTo>
                  <a:lnTo>
                    <a:pt x="135" y="46"/>
                  </a:lnTo>
                  <a:lnTo>
                    <a:pt x="103" y="39"/>
                  </a:lnTo>
                  <a:lnTo>
                    <a:pt x="72" y="0"/>
                  </a:lnTo>
                  <a:lnTo>
                    <a:pt x="38" y="0"/>
                  </a:lnTo>
                  <a:lnTo>
                    <a:pt x="0" y="50"/>
                  </a:lnTo>
                  <a:lnTo>
                    <a:pt x="17" y="63"/>
                  </a:lnTo>
                  <a:lnTo>
                    <a:pt x="55" y="56"/>
                  </a:lnTo>
                  <a:lnTo>
                    <a:pt x="72" y="31"/>
                  </a:lnTo>
                  <a:lnTo>
                    <a:pt x="86" y="53"/>
                  </a:lnTo>
                  <a:lnTo>
                    <a:pt x="86" y="105"/>
                  </a:lnTo>
                  <a:lnTo>
                    <a:pt x="110" y="112"/>
                  </a:lnTo>
                  <a:lnTo>
                    <a:pt x="110" y="67"/>
                  </a:lnTo>
                  <a:lnTo>
                    <a:pt x="146" y="88"/>
                  </a:lnTo>
                  <a:lnTo>
                    <a:pt x="138" y="144"/>
                  </a:lnTo>
                  <a:lnTo>
                    <a:pt x="146" y="165"/>
                  </a:lnTo>
                  <a:lnTo>
                    <a:pt x="163" y="134"/>
                  </a:lnTo>
                  <a:lnTo>
                    <a:pt x="181" y="144"/>
                  </a:lnTo>
                  <a:lnTo>
                    <a:pt x="177" y="178"/>
                  </a:lnTo>
                  <a:lnTo>
                    <a:pt x="198" y="196"/>
                  </a:lnTo>
                  <a:lnTo>
                    <a:pt x="198" y="154"/>
                  </a:lnTo>
                  <a:lnTo>
                    <a:pt x="222" y="161"/>
                  </a:lnTo>
                  <a:lnTo>
                    <a:pt x="222" y="210"/>
                  </a:lnTo>
                  <a:lnTo>
                    <a:pt x="239" y="196"/>
                  </a:lnTo>
                  <a:lnTo>
                    <a:pt x="229" y="144"/>
                  </a:lnTo>
                  <a:lnTo>
                    <a:pt x="260" y="168"/>
                  </a:lnTo>
                  <a:lnTo>
                    <a:pt x="264" y="206"/>
                  </a:lnTo>
                  <a:lnTo>
                    <a:pt x="295" y="206"/>
                  </a:lnTo>
                  <a:lnTo>
                    <a:pt x="288" y="158"/>
                  </a:lnTo>
                  <a:lnTo>
                    <a:pt x="243" y="126"/>
                  </a:lnTo>
                  <a:lnTo>
                    <a:pt x="240" y="124"/>
                  </a:lnTo>
                  <a:lnTo>
                    <a:pt x="235" y="123"/>
                  </a:lnTo>
                  <a:lnTo>
                    <a:pt x="227" y="121"/>
                  </a:lnTo>
                  <a:lnTo>
                    <a:pt x="217" y="119"/>
                  </a:lnTo>
                  <a:lnTo>
                    <a:pt x="208" y="116"/>
                  </a:lnTo>
                  <a:lnTo>
                    <a:pt x="200" y="114"/>
                  </a:lnTo>
                  <a:lnTo>
                    <a:pt x="196" y="113"/>
                  </a:lnTo>
                  <a:lnTo>
                    <a:pt x="194" y="112"/>
                  </a:lnTo>
                  <a:close/>
                </a:path>
              </a:pathLst>
            </a:custGeom>
            <a:solidFill>
              <a:srgbClr val="3A2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5651" name="Freeform 127"/>
            <p:cNvSpPr>
              <a:spLocks/>
            </p:cNvSpPr>
            <p:nvPr/>
          </p:nvSpPr>
          <p:spPr bwMode="auto">
            <a:xfrm>
              <a:off x="3255" y="1698"/>
              <a:ext cx="131" cy="187"/>
            </a:xfrm>
            <a:custGeom>
              <a:avLst/>
              <a:gdLst>
                <a:gd name="T0" fmla="*/ 98 w 116"/>
                <a:gd name="T1" fmla="*/ 48 h 159"/>
                <a:gd name="T2" fmla="*/ 77 w 116"/>
                <a:gd name="T3" fmla="*/ 40 h 159"/>
                <a:gd name="T4" fmla="*/ 56 w 116"/>
                <a:gd name="T5" fmla="*/ 19 h 159"/>
                <a:gd name="T6" fmla="*/ 35 w 116"/>
                <a:gd name="T7" fmla="*/ 16 h 159"/>
                <a:gd name="T8" fmla="*/ 15 w 116"/>
                <a:gd name="T9" fmla="*/ 0 h 159"/>
                <a:gd name="T10" fmla="*/ 15 w 116"/>
                <a:gd name="T11" fmla="*/ 32 h 159"/>
                <a:gd name="T12" fmla="*/ 35 w 116"/>
                <a:gd name="T13" fmla="*/ 40 h 159"/>
                <a:gd name="T14" fmla="*/ 64 w 116"/>
                <a:gd name="T15" fmla="*/ 48 h 159"/>
                <a:gd name="T16" fmla="*/ 61 w 116"/>
                <a:gd name="T17" fmla="*/ 112 h 159"/>
                <a:gd name="T18" fmla="*/ 61 w 116"/>
                <a:gd name="T19" fmla="*/ 132 h 159"/>
                <a:gd name="T20" fmla="*/ 84 w 116"/>
                <a:gd name="T21" fmla="*/ 156 h 159"/>
                <a:gd name="T22" fmla="*/ 71 w 116"/>
                <a:gd name="T23" fmla="*/ 160 h 159"/>
                <a:gd name="T24" fmla="*/ 45 w 116"/>
                <a:gd name="T25" fmla="*/ 142 h 159"/>
                <a:gd name="T26" fmla="*/ 0 w 116"/>
                <a:gd name="T27" fmla="*/ 142 h 159"/>
                <a:gd name="T28" fmla="*/ 8 w 116"/>
                <a:gd name="T29" fmla="*/ 169 h 159"/>
                <a:gd name="T30" fmla="*/ 56 w 116"/>
                <a:gd name="T31" fmla="*/ 187 h 159"/>
                <a:gd name="T32" fmla="*/ 87 w 116"/>
                <a:gd name="T33" fmla="*/ 187 h 159"/>
                <a:gd name="T34" fmla="*/ 131 w 116"/>
                <a:gd name="T35" fmla="*/ 155 h 159"/>
                <a:gd name="T36" fmla="*/ 111 w 116"/>
                <a:gd name="T37" fmla="*/ 126 h 159"/>
                <a:gd name="T38" fmla="*/ 111 w 116"/>
                <a:gd name="T39" fmla="*/ 95 h 159"/>
                <a:gd name="T40" fmla="*/ 103 w 116"/>
                <a:gd name="T41" fmla="*/ 62 h 159"/>
                <a:gd name="T42" fmla="*/ 98 w 116"/>
                <a:gd name="T43" fmla="*/ 48 h 15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116" h="159">
                  <a:moveTo>
                    <a:pt x="87" y="41"/>
                  </a:moveTo>
                  <a:lnTo>
                    <a:pt x="68" y="34"/>
                  </a:lnTo>
                  <a:lnTo>
                    <a:pt x="50" y="16"/>
                  </a:lnTo>
                  <a:lnTo>
                    <a:pt x="31" y="14"/>
                  </a:lnTo>
                  <a:lnTo>
                    <a:pt x="13" y="0"/>
                  </a:lnTo>
                  <a:lnTo>
                    <a:pt x="13" y="27"/>
                  </a:lnTo>
                  <a:lnTo>
                    <a:pt x="31" y="34"/>
                  </a:lnTo>
                  <a:lnTo>
                    <a:pt x="57" y="41"/>
                  </a:lnTo>
                  <a:lnTo>
                    <a:pt x="54" y="95"/>
                  </a:lnTo>
                  <a:lnTo>
                    <a:pt x="54" y="112"/>
                  </a:lnTo>
                  <a:lnTo>
                    <a:pt x="74" y="133"/>
                  </a:lnTo>
                  <a:lnTo>
                    <a:pt x="63" y="136"/>
                  </a:lnTo>
                  <a:lnTo>
                    <a:pt x="40" y="121"/>
                  </a:lnTo>
                  <a:lnTo>
                    <a:pt x="0" y="121"/>
                  </a:lnTo>
                  <a:lnTo>
                    <a:pt x="7" y="144"/>
                  </a:lnTo>
                  <a:lnTo>
                    <a:pt x="50" y="159"/>
                  </a:lnTo>
                  <a:lnTo>
                    <a:pt x="77" y="159"/>
                  </a:lnTo>
                  <a:lnTo>
                    <a:pt x="116" y="132"/>
                  </a:lnTo>
                  <a:lnTo>
                    <a:pt x="98" y="107"/>
                  </a:lnTo>
                  <a:lnTo>
                    <a:pt x="98" y="81"/>
                  </a:lnTo>
                  <a:lnTo>
                    <a:pt x="91" y="53"/>
                  </a:lnTo>
                  <a:lnTo>
                    <a:pt x="87" y="41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5652" name="Freeform 128"/>
            <p:cNvSpPr>
              <a:spLocks/>
            </p:cNvSpPr>
            <p:nvPr/>
          </p:nvSpPr>
          <p:spPr bwMode="auto">
            <a:xfrm>
              <a:off x="3224" y="1733"/>
              <a:ext cx="54" cy="47"/>
            </a:xfrm>
            <a:custGeom>
              <a:avLst/>
              <a:gdLst>
                <a:gd name="T0" fmla="*/ 52 w 47"/>
                <a:gd name="T1" fmla="*/ 13 h 41"/>
                <a:gd name="T2" fmla="*/ 10 w 47"/>
                <a:gd name="T3" fmla="*/ 0 h 41"/>
                <a:gd name="T4" fmla="*/ 0 w 47"/>
                <a:gd name="T5" fmla="*/ 13 h 41"/>
                <a:gd name="T6" fmla="*/ 10 w 47"/>
                <a:gd name="T7" fmla="*/ 26 h 41"/>
                <a:gd name="T8" fmla="*/ 51 w 47"/>
                <a:gd name="T9" fmla="*/ 47 h 41"/>
                <a:gd name="T10" fmla="*/ 54 w 47"/>
                <a:gd name="T11" fmla="*/ 32 h 41"/>
                <a:gd name="T12" fmla="*/ 54 w 47"/>
                <a:gd name="T13" fmla="*/ 28 h 41"/>
                <a:gd name="T14" fmla="*/ 53 w 47"/>
                <a:gd name="T15" fmla="*/ 19 h 41"/>
                <a:gd name="T16" fmla="*/ 52 w 47"/>
                <a:gd name="T17" fmla="*/ 14 h 41"/>
                <a:gd name="T18" fmla="*/ 52 w 47"/>
                <a:gd name="T19" fmla="*/ 13 h 4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7" h="41">
                  <a:moveTo>
                    <a:pt x="45" y="11"/>
                  </a:moveTo>
                  <a:lnTo>
                    <a:pt x="9" y="0"/>
                  </a:lnTo>
                  <a:lnTo>
                    <a:pt x="0" y="11"/>
                  </a:lnTo>
                  <a:lnTo>
                    <a:pt x="9" y="23"/>
                  </a:lnTo>
                  <a:lnTo>
                    <a:pt x="44" y="41"/>
                  </a:lnTo>
                  <a:lnTo>
                    <a:pt x="47" y="28"/>
                  </a:lnTo>
                  <a:lnTo>
                    <a:pt x="47" y="24"/>
                  </a:lnTo>
                  <a:lnTo>
                    <a:pt x="46" y="17"/>
                  </a:lnTo>
                  <a:lnTo>
                    <a:pt x="45" y="12"/>
                  </a:lnTo>
                  <a:lnTo>
                    <a:pt x="45" y="11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5653" name="Freeform 129"/>
            <p:cNvSpPr>
              <a:spLocks/>
            </p:cNvSpPr>
            <p:nvPr/>
          </p:nvSpPr>
          <p:spPr bwMode="auto">
            <a:xfrm>
              <a:off x="3217" y="1691"/>
              <a:ext cx="45" cy="42"/>
            </a:xfrm>
            <a:custGeom>
              <a:avLst/>
              <a:gdLst>
                <a:gd name="T0" fmla="*/ 39 w 40"/>
                <a:gd name="T1" fmla="*/ 26 h 36"/>
                <a:gd name="T2" fmla="*/ 8 w 40"/>
                <a:gd name="T3" fmla="*/ 0 h 36"/>
                <a:gd name="T4" fmla="*/ 0 w 40"/>
                <a:gd name="T5" fmla="*/ 20 h 36"/>
                <a:gd name="T6" fmla="*/ 16 w 40"/>
                <a:gd name="T7" fmla="*/ 40 h 36"/>
                <a:gd name="T8" fmla="*/ 45 w 40"/>
                <a:gd name="T9" fmla="*/ 42 h 36"/>
                <a:gd name="T10" fmla="*/ 44 w 40"/>
                <a:gd name="T11" fmla="*/ 40 h 36"/>
                <a:gd name="T12" fmla="*/ 43 w 40"/>
                <a:gd name="T13" fmla="*/ 33 h 36"/>
                <a:gd name="T14" fmla="*/ 41 w 40"/>
                <a:gd name="T15" fmla="*/ 28 h 36"/>
                <a:gd name="T16" fmla="*/ 39 w 40"/>
                <a:gd name="T17" fmla="*/ 26 h 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0" h="36">
                  <a:moveTo>
                    <a:pt x="35" y="22"/>
                  </a:moveTo>
                  <a:lnTo>
                    <a:pt x="7" y="0"/>
                  </a:lnTo>
                  <a:lnTo>
                    <a:pt x="0" y="17"/>
                  </a:lnTo>
                  <a:lnTo>
                    <a:pt x="14" y="34"/>
                  </a:lnTo>
                  <a:lnTo>
                    <a:pt x="40" y="36"/>
                  </a:lnTo>
                  <a:lnTo>
                    <a:pt x="39" y="34"/>
                  </a:lnTo>
                  <a:lnTo>
                    <a:pt x="38" y="28"/>
                  </a:lnTo>
                  <a:lnTo>
                    <a:pt x="36" y="24"/>
                  </a:lnTo>
                  <a:lnTo>
                    <a:pt x="35" y="22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5654" name="Freeform 130"/>
            <p:cNvSpPr>
              <a:spLocks/>
            </p:cNvSpPr>
            <p:nvPr/>
          </p:nvSpPr>
          <p:spPr bwMode="auto">
            <a:xfrm>
              <a:off x="3217" y="1764"/>
              <a:ext cx="43" cy="37"/>
            </a:xfrm>
            <a:custGeom>
              <a:avLst/>
              <a:gdLst>
                <a:gd name="T0" fmla="*/ 34 w 38"/>
                <a:gd name="T1" fmla="*/ 16 h 32"/>
                <a:gd name="T2" fmla="*/ 5 w 38"/>
                <a:gd name="T3" fmla="*/ 0 h 32"/>
                <a:gd name="T4" fmla="*/ 0 w 38"/>
                <a:gd name="T5" fmla="*/ 16 h 32"/>
                <a:gd name="T6" fmla="*/ 19 w 38"/>
                <a:gd name="T7" fmla="*/ 32 h 32"/>
                <a:gd name="T8" fmla="*/ 43 w 38"/>
                <a:gd name="T9" fmla="*/ 37 h 32"/>
                <a:gd name="T10" fmla="*/ 43 w 38"/>
                <a:gd name="T11" fmla="*/ 21 h 32"/>
                <a:gd name="T12" fmla="*/ 34 w 38"/>
                <a:gd name="T13" fmla="*/ 16 h 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8" h="32">
                  <a:moveTo>
                    <a:pt x="30" y="14"/>
                  </a:moveTo>
                  <a:lnTo>
                    <a:pt x="4" y="0"/>
                  </a:lnTo>
                  <a:lnTo>
                    <a:pt x="0" y="14"/>
                  </a:lnTo>
                  <a:lnTo>
                    <a:pt x="17" y="28"/>
                  </a:lnTo>
                  <a:lnTo>
                    <a:pt x="38" y="32"/>
                  </a:lnTo>
                  <a:lnTo>
                    <a:pt x="38" y="18"/>
                  </a:lnTo>
                  <a:lnTo>
                    <a:pt x="30" y="14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5655" name="Freeform 131"/>
            <p:cNvSpPr>
              <a:spLocks/>
            </p:cNvSpPr>
            <p:nvPr/>
          </p:nvSpPr>
          <p:spPr bwMode="auto">
            <a:xfrm>
              <a:off x="3224" y="1794"/>
              <a:ext cx="38" cy="35"/>
            </a:xfrm>
            <a:custGeom>
              <a:avLst/>
              <a:gdLst>
                <a:gd name="T0" fmla="*/ 28 w 35"/>
                <a:gd name="T1" fmla="*/ 18 h 30"/>
                <a:gd name="T2" fmla="*/ 0 w 35"/>
                <a:gd name="T3" fmla="*/ 0 h 30"/>
                <a:gd name="T4" fmla="*/ 0 w 35"/>
                <a:gd name="T5" fmla="*/ 34 h 30"/>
                <a:gd name="T6" fmla="*/ 25 w 35"/>
                <a:gd name="T7" fmla="*/ 35 h 30"/>
                <a:gd name="T8" fmla="*/ 38 w 35"/>
                <a:gd name="T9" fmla="*/ 29 h 30"/>
                <a:gd name="T10" fmla="*/ 28 w 35"/>
                <a:gd name="T11" fmla="*/ 18 h 3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5" h="30">
                  <a:moveTo>
                    <a:pt x="26" y="15"/>
                  </a:moveTo>
                  <a:lnTo>
                    <a:pt x="0" y="0"/>
                  </a:lnTo>
                  <a:lnTo>
                    <a:pt x="0" y="29"/>
                  </a:lnTo>
                  <a:lnTo>
                    <a:pt x="23" y="30"/>
                  </a:lnTo>
                  <a:lnTo>
                    <a:pt x="35" y="25"/>
                  </a:lnTo>
                  <a:lnTo>
                    <a:pt x="26" y="15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5656" name="Freeform 132"/>
            <p:cNvSpPr>
              <a:spLocks/>
            </p:cNvSpPr>
            <p:nvPr/>
          </p:nvSpPr>
          <p:spPr bwMode="auto">
            <a:xfrm>
              <a:off x="4193" y="1794"/>
              <a:ext cx="90" cy="68"/>
            </a:xfrm>
            <a:custGeom>
              <a:avLst/>
              <a:gdLst>
                <a:gd name="T0" fmla="*/ 0 w 81"/>
                <a:gd name="T1" fmla="*/ 53 h 58"/>
                <a:gd name="T2" fmla="*/ 0 w 81"/>
                <a:gd name="T3" fmla="*/ 68 h 58"/>
                <a:gd name="T4" fmla="*/ 8 w 81"/>
                <a:gd name="T5" fmla="*/ 66 h 58"/>
                <a:gd name="T6" fmla="*/ 16 w 81"/>
                <a:gd name="T7" fmla="*/ 62 h 58"/>
                <a:gd name="T8" fmla="*/ 24 w 81"/>
                <a:gd name="T9" fmla="*/ 55 h 58"/>
                <a:gd name="T10" fmla="*/ 34 w 81"/>
                <a:gd name="T11" fmla="*/ 48 h 58"/>
                <a:gd name="T12" fmla="*/ 41 w 81"/>
                <a:gd name="T13" fmla="*/ 26 h 58"/>
                <a:gd name="T14" fmla="*/ 71 w 81"/>
                <a:gd name="T15" fmla="*/ 21 h 58"/>
                <a:gd name="T16" fmla="*/ 90 w 81"/>
                <a:gd name="T17" fmla="*/ 12 h 58"/>
                <a:gd name="T18" fmla="*/ 39 w 81"/>
                <a:gd name="T19" fmla="*/ 1 h 58"/>
                <a:gd name="T20" fmla="*/ 0 w 81"/>
                <a:gd name="T21" fmla="*/ 0 h 58"/>
                <a:gd name="T22" fmla="*/ 0 w 81"/>
                <a:gd name="T23" fmla="*/ 14 h 58"/>
                <a:gd name="T24" fmla="*/ 32 w 81"/>
                <a:gd name="T25" fmla="*/ 19 h 58"/>
                <a:gd name="T26" fmla="*/ 23 w 81"/>
                <a:gd name="T27" fmla="*/ 41 h 58"/>
                <a:gd name="T28" fmla="*/ 17 w 81"/>
                <a:gd name="T29" fmla="*/ 45 h 58"/>
                <a:gd name="T30" fmla="*/ 11 w 81"/>
                <a:gd name="T31" fmla="*/ 48 h 58"/>
                <a:gd name="T32" fmla="*/ 6 w 81"/>
                <a:gd name="T33" fmla="*/ 52 h 58"/>
                <a:gd name="T34" fmla="*/ 0 w 81"/>
                <a:gd name="T35" fmla="*/ 53 h 5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81" h="58">
                  <a:moveTo>
                    <a:pt x="0" y="45"/>
                  </a:moveTo>
                  <a:lnTo>
                    <a:pt x="0" y="58"/>
                  </a:lnTo>
                  <a:lnTo>
                    <a:pt x="7" y="56"/>
                  </a:lnTo>
                  <a:lnTo>
                    <a:pt x="14" y="53"/>
                  </a:lnTo>
                  <a:lnTo>
                    <a:pt x="22" y="47"/>
                  </a:lnTo>
                  <a:lnTo>
                    <a:pt x="31" y="41"/>
                  </a:lnTo>
                  <a:lnTo>
                    <a:pt x="37" y="22"/>
                  </a:lnTo>
                  <a:lnTo>
                    <a:pt x="64" y="18"/>
                  </a:lnTo>
                  <a:lnTo>
                    <a:pt x="81" y="10"/>
                  </a:lnTo>
                  <a:lnTo>
                    <a:pt x="35" y="1"/>
                  </a:lnTo>
                  <a:lnTo>
                    <a:pt x="0" y="0"/>
                  </a:lnTo>
                  <a:lnTo>
                    <a:pt x="0" y="12"/>
                  </a:lnTo>
                  <a:lnTo>
                    <a:pt x="29" y="16"/>
                  </a:lnTo>
                  <a:lnTo>
                    <a:pt x="21" y="35"/>
                  </a:lnTo>
                  <a:lnTo>
                    <a:pt x="15" y="38"/>
                  </a:lnTo>
                  <a:lnTo>
                    <a:pt x="10" y="41"/>
                  </a:lnTo>
                  <a:lnTo>
                    <a:pt x="5" y="44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5657" name="Freeform 133"/>
            <p:cNvSpPr>
              <a:spLocks/>
            </p:cNvSpPr>
            <p:nvPr/>
          </p:nvSpPr>
          <p:spPr bwMode="auto">
            <a:xfrm>
              <a:off x="4069" y="1792"/>
              <a:ext cx="124" cy="70"/>
            </a:xfrm>
            <a:custGeom>
              <a:avLst/>
              <a:gdLst>
                <a:gd name="T0" fmla="*/ 124 w 109"/>
                <a:gd name="T1" fmla="*/ 16 h 61"/>
                <a:gd name="T2" fmla="*/ 124 w 109"/>
                <a:gd name="T3" fmla="*/ 2 h 61"/>
                <a:gd name="T4" fmla="*/ 97 w 109"/>
                <a:gd name="T5" fmla="*/ 0 h 61"/>
                <a:gd name="T6" fmla="*/ 47 w 109"/>
                <a:gd name="T7" fmla="*/ 0 h 61"/>
                <a:gd name="T8" fmla="*/ 20 w 109"/>
                <a:gd name="T9" fmla="*/ 0 h 61"/>
                <a:gd name="T10" fmla="*/ 0 w 109"/>
                <a:gd name="T11" fmla="*/ 1 h 61"/>
                <a:gd name="T12" fmla="*/ 0 w 109"/>
                <a:gd name="T13" fmla="*/ 13 h 61"/>
                <a:gd name="T14" fmla="*/ 33 w 109"/>
                <a:gd name="T15" fmla="*/ 16 h 61"/>
                <a:gd name="T16" fmla="*/ 26 w 109"/>
                <a:gd name="T17" fmla="*/ 42 h 61"/>
                <a:gd name="T18" fmla="*/ 18 w 109"/>
                <a:gd name="T19" fmla="*/ 46 h 61"/>
                <a:gd name="T20" fmla="*/ 11 w 109"/>
                <a:gd name="T21" fmla="*/ 49 h 61"/>
                <a:gd name="T22" fmla="*/ 7 w 109"/>
                <a:gd name="T23" fmla="*/ 53 h 61"/>
                <a:gd name="T24" fmla="*/ 0 w 109"/>
                <a:gd name="T25" fmla="*/ 54 h 61"/>
                <a:gd name="T26" fmla="*/ 0 w 109"/>
                <a:gd name="T27" fmla="*/ 69 h 61"/>
                <a:gd name="T28" fmla="*/ 8 w 109"/>
                <a:gd name="T29" fmla="*/ 67 h 61"/>
                <a:gd name="T30" fmla="*/ 16 w 109"/>
                <a:gd name="T31" fmla="*/ 63 h 61"/>
                <a:gd name="T32" fmla="*/ 25 w 109"/>
                <a:gd name="T33" fmla="*/ 60 h 61"/>
                <a:gd name="T34" fmla="*/ 34 w 109"/>
                <a:gd name="T35" fmla="*/ 53 h 61"/>
                <a:gd name="T36" fmla="*/ 51 w 109"/>
                <a:gd name="T37" fmla="*/ 21 h 61"/>
                <a:gd name="T38" fmla="*/ 76 w 109"/>
                <a:gd name="T39" fmla="*/ 23 h 61"/>
                <a:gd name="T40" fmla="*/ 81 w 109"/>
                <a:gd name="T41" fmla="*/ 36 h 61"/>
                <a:gd name="T42" fmla="*/ 86 w 109"/>
                <a:gd name="T43" fmla="*/ 45 h 61"/>
                <a:gd name="T44" fmla="*/ 92 w 109"/>
                <a:gd name="T45" fmla="*/ 54 h 61"/>
                <a:gd name="T46" fmla="*/ 97 w 109"/>
                <a:gd name="T47" fmla="*/ 61 h 61"/>
                <a:gd name="T48" fmla="*/ 102 w 109"/>
                <a:gd name="T49" fmla="*/ 65 h 61"/>
                <a:gd name="T50" fmla="*/ 108 w 109"/>
                <a:gd name="T51" fmla="*/ 69 h 61"/>
                <a:gd name="T52" fmla="*/ 116 w 109"/>
                <a:gd name="T53" fmla="*/ 70 h 61"/>
                <a:gd name="T54" fmla="*/ 124 w 109"/>
                <a:gd name="T55" fmla="*/ 69 h 61"/>
                <a:gd name="T56" fmla="*/ 124 w 109"/>
                <a:gd name="T57" fmla="*/ 54 h 61"/>
                <a:gd name="T58" fmla="*/ 111 w 109"/>
                <a:gd name="T59" fmla="*/ 56 h 61"/>
                <a:gd name="T60" fmla="*/ 101 w 109"/>
                <a:gd name="T61" fmla="*/ 52 h 61"/>
                <a:gd name="T62" fmla="*/ 96 w 109"/>
                <a:gd name="T63" fmla="*/ 38 h 61"/>
                <a:gd name="T64" fmla="*/ 92 w 109"/>
                <a:gd name="T65" fmla="*/ 16 h 61"/>
                <a:gd name="T66" fmla="*/ 115 w 109"/>
                <a:gd name="T67" fmla="*/ 14 h 61"/>
                <a:gd name="T68" fmla="*/ 124 w 109"/>
                <a:gd name="T69" fmla="*/ 16 h 61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109" h="61">
                  <a:moveTo>
                    <a:pt x="109" y="14"/>
                  </a:moveTo>
                  <a:lnTo>
                    <a:pt x="109" y="2"/>
                  </a:lnTo>
                  <a:lnTo>
                    <a:pt x="85" y="0"/>
                  </a:lnTo>
                  <a:lnTo>
                    <a:pt x="41" y="0"/>
                  </a:lnTo>
                  <a:lnTo>
                    <a:pt x="18" y="0"/>
                  </a:lnTo>
                  <a:lnTo>
                    <a:pt x="0" y="1"/>
                  </a:lnTo>
                  <a:lnTo>
                    <a:pt x="0" y="11"/>
                  </a:lnTo>
                  <a:lnTo>
                    <a:pt x="29" y="14"/>
                  </a:lnTo>
                  <a:lnTo>
                    <a:pt x="23" y="37"/>
                  </a:lnTo>
                  <a:lnTo>
                    <a:pt x="16" y="40"/>
                  </a:lnTo>
                  <a:lnTo>
                    <a:pt x="10" y="43"/>
                  </a:lnTo>
                  <a:lnTo>
                    <a:pt x="6" y="46"/>
                  </a:lnTo>
                  <a:lnTo>
                    <a:pt x="0" y="47"/>
                  </a:lnTo>
                  <a:lnTo>
                    <a:pt x="0" y="60"/>
                  </a:lnTo>
                  <a:lnTo>
                    <a:pt x="7" y="58"/>
                  </a:lnTo>
                  <a:lnTo>
                    <a:pt x="14" y="55"/>
                  </a:lnTo>
                  <a:lnTo>
                    <a:pt x="22" y="52"/>
                  </a:lnTo>
                  <a:lnTo>
                    <a:pt x="30" y="46"/>
                  </a:lnTo>
                  <a:lnTo>
                    <a:pt x="45" y="18"/>
                  </a:lnTo>
                  <a:lnTo>
                    <a:pt x="67" y="20"/>
                  </a:lnTo>
                  <a:lnTo>
                    <a:pt x="71" y="31"/>
                  </a:lnTo>
                  <a:lnTo>
                    <a:pt x="76" y="39"/>
                  </a:lnTo>
                  <a:lnTo>
                    <a:pt x="81" y="47"/>
                  </a:lnTo>
                  <a:lnTo>
                    <a:pt x="85" y="53"/>
                  </a:lnTo>
                  <a:lnTo>
                    <a:pt x="90" y="57"/>
                  </a:lnTo>
                  <a:lnTo>
                    <a:pt x="95" y="60"/>
                  </a:lnTo>
                  <a:lnTo>
                    <a:pt x="102" y="61"/>
                  </a:lnTo>
                  <a:lnTo>
                    <a:pt x="109" y="60"/>
                  </a:lnTo>
                  <a:lnTo>
                    <a:pt x="109" y="47"/>
                  </a:lnTo>
                  <a:lnTo>
                    <a:pt x="98" y="49"/>
                  </a:lnTo>
                  <a:lnTo>
                    <a:pt x="89" y="45"/>
                  </a:lnTo>
                  <a:lnTo>
                    <a:pt x="84" y="33"/>
                  </a:lnTo>
                  <a:lnTo>
                    <a:pt x="81" y="14"/>
                  </a:lnTo>
                  <a:lnTo>
                    <a:pt x="101" y="12"/>
                  </a:lnTo>
                  <a:lnTo>
                    <a:pt x="109" y="14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5658" name="Freeform 134"/>
            <p:cNvSpPr>
              <a:spLocks/>
            </p:cNvSpPr>
            <p:nvPr/>
          </p:nvSpPr>
          <p:spPr bwMode="auto">
            <a:xfrm>
              <a:off x="4022" y="1792"/>
              <a:ext cx="47" cy="70"/>
            </a:xfrm>
            <a:custGeom>
              <a:avLst/>
              <a:gdLst>
                <a:gd name="T0" fmla="*/ 47 w 43"/>
                <a:gd name="T1" fmla="*/ 12 h 60"/>
                <a:gd name="T2" fmla="*/ 47 w 43"/>
                <a:gd name="T3" fmla="*/ 0 h 60"/>
                <a:gd name="T4" fmla="*/ 0 w 43"/>
                <a:gd name="T5" fmla="*/ 2 h 60"/>
                <a:gd name="T6" fmla="*/ 5 w 43"/>
                <a:gd name="T7" fmla="*/ 27 h 60"/>
                <a:gd name="T8" fmla="*/ 13 w 43"/>
                <a:gd name="T9" fmla="*/ 46 h 60"/>
                <a:gd name="T10" fmla="*/ 21 w 43"/>
                <a:gd name="T11" fmla="*/ 60 h 60"/>
                <a:gd name="T12" fmla="*/ 32 w 43"/>
                <a:gd name="T13" fmla="*/ 67 h 60"/>
                <a:gd name="T14" fmla="*/ 34 w 43"/>
                <a:gd name="T15" fmla="*/ 69 h 60"/>
                <a:gd name="T16" fmla="*/ 38 w 43"/>
                <a:gd name="T17" fmla="*/ 70 h 60"/>
                <a:gd name="T18" fmla="*/ 42 w 43"/>
                <a:gd name="T19" fmla="*/ 70 h 60"/>
                <a:gd name="T20" fmla="*/ 47 w 43"/>
                <a:gd name="T21" fmla="*/ 69 h 60"/>
                <a:gd name="T22" fmla="*/ 47 w 43"/>
                <a:gd name="T23" fmla="*/ 54 h 60"/>
                <a:gd name="T24" fmla="*/ 34 w 43"/>
                <a:gd name="T25" fmla="*/ 54 h 60"/>
                <a:gd name="T26" fmla="*/ 25 w 43"/>
                <a:gd name="T27" fmla="*/ 48 h 60"/>
                <a:gd name="T28" fmla="*/ 20 w 43"/>
                <a:gd name="T29" fmla="*/ 34 h 60"/>
                <a:gd name="T30" fmla="*/ 15 w 43"/>
                <a:gd name="T31" fmla="*/ 12 h 60"/>
                <a:gd name="T32" fmla="*/ 38 w 43"/>
                <a:gd name="T33" fmla="*/ 11 h 60"/>
                <a:gd name="T34" fmla="*/ 47 w 43"/>
                <a:gd name="T35" fmla="*/ 12 h 6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43" h="60">
                  <a:moveTo>
                    <a:pt x="43" y="10"/>
                  </a:moveTo>
                  <a:lnTo>
                    <a:pt x="43" y="0"/>
                  </a:lnTo>
                  <a:lnTo>
                    <a:pt x="0" y="2"/>
                  </a:lnTo>
                  <a:lnTo>
                    <a:pt x="5" y="23"/>
                  </a:lnTo>
                  <a:lnTo>
                    <a:pt x="12" y="39"/>
                  </a:lnTo>
                  <a:lnTo>
                    <a:pt x="19" y="51"/>
                  </a:lnTo>
                  <a:lnTo>
                    <a:pt x="29" y="57"/>
                  </a:lnTo>
                  <a:lnTo>
                    <a:pt x="31" y="59"/>
                  </a:lnTo>
                  <a:lnTo>
                    <a:pt x="35" y="60"/>
                  </a:lnTo>
                  <a:lnTo>
                    <a:pt x="38" y="60"/>
                  </a:lnTo>
                  <a:lnTo>
                    <a:pt x="43" y="59"/>
                  </a:lnTo>
                  <a:lnTo>
                    <a:pt x="43" y="46"/>
                  </a:lnTo>
                  <a:lnTo>
                    <a:pt x="31" y="46"/>
                  </a:lnTo>
                  <a:lnTo>
                    <a:pt x="23" y="41"/>
                  </a:lnTo>
                  <a:lnTo>
                    <a:pt x="18" y="29"/>
                  </a:lnTo>
                  <a:lnTo>
                    <a:pt x="14" y="10"/>
                  </a:lnTo>
                  <a:lnTo>
                    <a:pt x="35" y="9"/>
                  </a:lnTo>
                  <a:lnTo>
                    <a:pt x="43" y="10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5659" name="Freeform 135"/>
            <p:cNvSpPr>
              <a:spLocks/>
            </p:cNvSpPr>
            <p:nvPr/>
          </p:nvSpPr>
          <p:spPr bwMode="auto">
            <a:xfrm>
              <a:off x="4022" y="1799"/>
              <a:ext cx="247" cy="259"/>
            </a:xfrm>
            <a:custGeom>
              <a:avLst/>
              <a:gdLst>
                <a:gd name="T0" fmla="*/ 121 w 220"/>
                <a:gd name="T1" fmla="*/ 98 h 221"/>
                <a:gd name="T2" fmla="*/ 146 w 220"/>
                <a:gd name="T3" fmla="*/ 108 h 221"/>
                <a:gd name="T4" fmla="*/ 163 w 220"/>
                <a:gd name="T5" fmla="*/ 115 h 221"/>
                <a:gd name="T6" fmla="*/ 172 w 220"/>
                <a:gd name="T7" fmla="*/ 121 h 221"/>
                <a:gd name="T8" fmla="*/ 177 w 220"/>
                <a:gd name="T9" fmla="*/ 127 h 221"/>
                <a:gd name="T10" fmla="*/ 181 w 220"/>
                <a:gd name="T11" fmla="*/ 135 h 221"/>
                <a:gd name="T12" fmla="*/ 184 w 220"/>
                <a:gd name="T13" fmla="*/ 144 h 221"/>
                <a:gd name="T14" fmla="*/ 190 w 220"/>
                <a:gd name="T15" fmla="*/ 157 h 221"/>
                <a:gd name="T16" fmla="*/ 201 w 220"/>
                <a:gd name="T17" fmla="*/ 176 h 221"/>
                <a:gd name="T18" fmla="*/ 220 w 220"/>
                <a:gd name="T19" fmla="*/ 136 h 221"/>
                <a:gd name="T20" fmla="*/ 223 w 220"/>
                <a:gd name="T21" fmla="*/ 91 h 221"/>
                <a:gd name="T22" fmla="*/ 221 w 220"/>
                <a:gd name="T23" fmla="*/ 46 h 221"/>
                <a:gd name="T24" fmla="*/ 218 w 220"/>
                <a:gd name="T25" fmla="*/ 0 h 221"/>
                <a:gd name="T26" fmla="*/ 247 w 220"/>
                <a:gd name="T27" fmla="*/ 57 h 221"/>
                <a:gd name="T28" fmla="*/ 245 w 220"/>
                <a:gd name="T29" fmla="*/ 100 h 221"/>
                <a:gd name="T30" fmla="*/ 243 w 220"/>
                <a:gd name="T31" fmla="*/ 136 h 221"/>
                <a:gd name="T32" fmla="*/ 236 w 220"/>
                <a:gd name="T33" fmla="*/ 171 h 221"/>
                <a:gd name="T34" fmla="*/ 226 w 220"/>
                <a:gd name="T35" fmla="*/ 211 h 221"/>
                <a:gd name="T36" fmla="*/ 194 w 220"/>
                <a:gd name="T37" fmla="*/ 218 h 221"/>
                <a:gd name="T38" fmla="*/ 149 w 220"/>
                <a:gd name="T39" fmla="*/ 259 h 221"/>
                <a:gd name="T40" fmla="*/ 83 w 220"/>
                <a:gd name="T41" fmla="*/ 259 h 221"/>
                <a:gd name="T42" fmla="*/ 36 w 220"/>
                <a:gd name="T43" fmla="*/ 225 h 221"/>
                <a:gd name="T44" fmla="*/ 15 w 220"/>
                <a:gd name="T45" fmla="*/ 188 h 221"/>
                <a:gd name="T46" fmla="*/ 2 w 220"/>
                <a:gd name="T47" fmla="*/ 139 h 221"/>
                <a:gd name="T48" fmla="*/ 0 w 220"/>
                <a:gd name="T49" fmla="*/ 100 h 221"/>
                <a:gd name="T50" fmla="*/ 2 w 220"/>
                <a:gd name="T51" fmla="*/ 63 h 221"/>
                <a:gd name="T52" fmla="*/ 12 w 220"/>
                <a:gd name="T53" fmla="*/ 29 h 221"/>
                <a:gd name="T54" fmla="*/ 19 w 220"/>
                <a:gd name="T55" fmla="*/ 67 h 221"/>
                <a:gd name="T56" fmla="*/ 24 w 220"/>
                <a:gd name="T57" fmla="*/ 103 h 221"/>
                <a:gd name="T58" fmla="*/ 28 w 220"/>
                <a:gd name="T59" fmla="*/ 138 h 221"/>
                <a:gd name="T60" fmla="*/ 38 w 220"/>
                <a:gd name="T61" fmla="*/ 173 h 221"/>
                <a:gd name="T62" fmla="*/ 43 w 220"/>
                <a:gd name="T63" fmla="*/ 156 h 221"/>
                <a:gd name="T64" fmla="*/ 47 w 220"/>
                <a:gd name="T65" fmla="*/ 142 h 221"/>
                <a:gd name="T66" fmla="*/ 52 w 220"/>
                <a:gd name="T67" fmla="*/ 130 h 221"/>
                <a:gd name="T68" fmla="*/ 56 w 220"/>
                <a:gd name="T69" fmla="*/ 122 h 221"/>
                <a:gd name="T70" fmla="*/ 64 w 220"/>
                <a:gd name="T71" fmla="*/ 116 h 221"/>
                <a:gd name="T72" fmla="*/ 73 w 220"/>
                <a:gd name="T73" fmla="*/ 110 h 221"/>
                <a:gd name="T74" fmla="*/ 86 w 220"/>
                <a:gd name="T75" fmla="*/ 107 h 221"/>
                <a:gd name="T76" fmla="*/ 104 w 220"/>
                <a:gd name="T77" fmla="*/ 102 h 221"/>
                <a:gd name="T78" fmla="*/ 104 w 220"/>
                <a:gd name="T79" fmla="*/ 118 h 221"/>
                <a:gd name="T80" fmla="*/ 92 w 220"/>
                <a:gd name="T81" fmla="*/ 127 h 221"/>
                <a:gd name="T82" fmla="*/ 83 w 220"/>
                <a:gd name="T83" fmla="*/ 135 h 221"/>
                <a:gd name="T84" fmla="*/ 76 w 220"/>
                <a:gd name="T85" fmla="*/ 142 h 221"/>
                <a:gd name="T86" fmla="*/ 74 w 220"/>
                <a:gd name="T87" fmla="*/ 149 h 221"/>
                <a:gd name="T88" fmla="*/ 73 w 220"/>
                <a:gd name="T89" fmla="*/ 157 h 221"/>
                <a:gd name="T90" fmla="*/ 75 w 220"/>
                <a:gd name="T91" fmla="*/ 169 h 221"/>
                <a:gd name="T92" fmla="*/ 76 w 220"/>
                <a:gd name="T93" fmla="*/ 182 h 221"/>
                <a:gd name="T94" fmla="*/ 81 w 220"/>
                <a:gd name="T95" fmla="*/ 198 h 221"/>
                <a:gd name="T96" fmla="*/ 103 w 220"/>
                <a:gd name="T97" fmla="*/ 198 h 221"/>
                <a:gd name="T98" fmla="*/ 103 w 220"/>
                <a:gd name="T99" fmla="*/ 173 h 221"/>
                <a:gd name="T100" fmla="*/ 119 w 220"/>
                <a:gd name="T101" fmla="*/ 176 h 221"/>
                <a:gd name="T102" fmla="*/ 126 w 220"/>
                <a:gd name="T103" fmla="*/ 205 h 221"/>
                <a:gd name="T104" fmla="*/ 152 w 220"/>
                <a:gd name="T105" fmla="*/ 205 h 221"/>
                <a:gd name="T106" fmla="*/ 164 w 220"/>
                <a:gd name="T107" fmla="*/ 176 h 221"/>
                <a:gd name="T108" fmla="*/ 162 w 220"/>
                <a:gd name="T109" fmla="*/ 163 h 221"/>
                <a:gd name="T110" fmla="*/ 158 w 220"/>
                <a:gd name="T111" fmla="*/ 152 h 221"/>
                <a:gd name="T112" fmla="*/ 155 w 220"/>
                <a:gd name="T113" fmla="*/ 144 h 221"/>
                <a:gd name="T114" fmla="*/ 150 w 220"/>
                <a:gd name="T115" fmla="*/ 138 h 221"/>
                <a:gd name="T116" fmla="*/ 145 w 220"/>
                <a:gd name="T117" fmla="*/ 134 h 221"/>
                <a:gd name="T118" fmla="*/ 138 w 220"/>
                <a:gd name="T119" fmla="*/ 129 h 221"/>
                <a:gd name="T120" fmla="*/ 128 w 220"/>
                <a:gd name="T121" fmla="*/ 124 h 221"/>
                <a:gd name="T122" fmla="*/ 117 w 220"/>
                <a:gd name="T123" fmla="*/ 118 h 221"/>
                <a:gd name="T124" fmla="*/ 121 w 220"/>
                <a:gd name="T125" fmla="*/ 98 h 22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220" h="221">
                  <a:moveTo>
                    <a:pt x="108" y="84"/>
                  </a:moveTo>
                  <a:lnTo>
                    <a:pt x="130" y="92"/>
                  </a:lnTo>
                  <a:lnTo>
                    <a:pt x="145" y="98"/>
                  </a:lnTo>
                  <a:lnTo>
                    <a:pt x="153" y="103"/>
                  </a:lnTo>
                  <a:lnTo>
                    <a:pt x="158" y="108"/>
                  </a:lnTo>
                  <a:lnTo>
                    <a:pt x="161" y="115"/>
                  </a:lnTo>
                  <a:lnTo>
                    <a:pt x="164" y="123"/>
                  </a:lnTo>
                  <a:lnTo>
                    <a:pt x="169" y="134"/>
                  </a:lnTo>
                  <a:lnTo>
                    <a:pt x="179" y="150"/>
                  </a:lnTo>
                  <a:lnTo>
                    <a:pt x="196" y="116"/>
                  </a:lnTo>
                  <a:lnTo>
                    <a:pt x="199" y="78"/>
                  </a:lnTo>
                  <a:lnTo>
                    <a:pt x="197" y="39"/>
                  </a:lnTo>
                  <a:lnTo>
                    <a:pt x="194" y="0"/>
                  </a:lnTo>
                  <a:lnTo>
                    <a:pt x="220" y="49"/>
                  </a:lnTo>
                  <a:lnTo>
                    <a:pt x="218" y="85"/>
                  </a:lnTo>
                  <a:lnTo>
                    <a:pt x="216" y="116"/>
                  </a:lnTo>
                  <a:lnTo>
                    <a:pt x="210" y="146"/>
                  </a:lnTo>
                  <a:lnTo>
                    <a:pt x="201" y="180"/>
                  </a:lnTo>
                  <a:lnTo>
                    <a:pt x="173" y="186"/>
                  </a:lnTo>
                  <a:lnTo>
                    <a:pt x="133" y="221"/>
                  </a:lnTo>
                  <a:lnTo>
                    <a:pt x="74" y="221"/>
                  </a:lnTo>
                  <a:lnTo>
                    <a:pt x="32" y="192"/>
                  </a:lnTo>
                  <a:lnTo>
                    <a:pt x="13" y="160"/>
                  </a:lnTo>
                  <a:lnTo>
                    <a:pt x="2" y="119"/>
                  </a:lnTo>
                  <a:lnTo>
                    <a:pt x="0" y="85"/>
                  </a:lnTo>
                  <a:lnTo>
                    <a:pt x="2" y="54"/>
                  </a:lnTo>
                  <a:lnTo>
                    <a:pt x="11" y="25"/>
                  </a:lnTo>
                  <a:lnTo>
                    <a:pt x="17" y="57"/>
                  </a:lnTo>
                  <a:lnTo>
                    <a:pt x="21" y="88"/>
                  </a:lnTo>
                  <a:lnTo>
                    <a:pt x="25" y="118"/>
                  </a:lnTo>
                  <a:lnTo>
                    <a:pt x="34" y="148"/>
                  </a:lnTo>
                  <a:lnTo>
                    <a:pt x="38" y="133"/>
                  </a:lnTo>
                  <a:lnTo>
                    <a:pt x="42" y="121"/>
                  </a:lnTo>
                  <a:lnTo>
                    <a:pt x="46" y="111"/>
                  </a:lnTo>
                  <a:lnTo>
                    <a:pt x="50" y="104"/>
                  </a:lnTo>
                  <a:lnTo>
                    <a:pt x="57" y="99"/>
                  </a:lnTo>
                  <a:lnTo>
                    <a:pt x="65" y="94"/>
                  </a:lnTo>
                  <a:lnTo>
                    <a:pt x="77" y="91"/>
                  </a:lnTo>
                  <a:lnTo>
                    <a:pt x="93" y="87"/>
                  </a:lnTo>
                  <a:lnTo>
                    <a:pt x="93" y="101"/>
                  </a:lnTo>
                  <a:lnTo>
                    <a:pt x="82" y="108"/>
                  </a:lnTo>
                  <a:lnTo>
                    <a:pt x="74" y="115"/>
                  </a:lnTo>
                  <a:lnTo>
                    <a:pt x="68" y="121"/>
                  </a:lnTo>
                  <a:lnTo>
                    <a:pt x="66" y="127"/>
                  </a:lnTo>
                  <a:lnTo>
                    <a:pt x="65" y="134"/>
                  </a:lnTo>
                  <a:lnTo>
                    <a:pt x="67" y="144"/>
                  </a:lnTo>
                  <a:lnTo>
                    <a:pt x="68" y="155"/>
                  </a:lnTo>
                  <a:lnTo>
                    <a:pt x="72" y="169"/>
                  </a:lnTo>
                  <a:lnTo>
                    <a:pt x="92" y="169"/>
                  </a:lnTo>
                  <a:lnTo>
                    <a:pt x="92" y="148"/>
                  </a:lnTo>
                  <a:lnTo>
                    <a:pt x="106" y="150"/>
                  </a:lnTo>
                  <a:lnTo>
                    <a:pt x="112" y="175"/>
                  </a:lnTo>
                  <a:lnTo>
                    <a:pt x="135" y="175"/>
                  </a:lnTo>
                  <a:lnTo>
                    <a:pt x="146" y="150"/>
                  </a:lnTo>
                  <a:lnTo>
                    <a:pt x="144" y="139"/>
                  </a:lnTo>
                  <a:lnTo>
                    <a:pt x="141" y="130"/>
                  </a:lnTo>
                  <a:lnTo>
                    <a:pt x="138" y="123"/>
                  </a:lnTo>
                  <a:lnTo>
                    <a:pt x="134" y="118"/>
                  </a:lnTo>
                  <a:lnTo>
                    <a:pt x="129" y="114"/>
                  </a:lnTo>
                  <a:lnTo>
                    <a:pt x="123" y="110"/>
                  </a:lnTo>
                  <a:lnTo>
                    <a:pt x="114" y="106"/>
                  </a:lnTo>
                  <a:lnTo>
                    <a:pt x="104" y="101"/>
                  </a:lnTo>
                  <a:lnTo>
                    <a:pt x="108" y="84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5660" name="Freeform 136"/>
            <p:cNvSpPr>
              <a:spLocks/>
            </p:cNvSpPr>
            <p:nvPr/>
          </p:nvSpPr>
          <p:spPr bwMode="auto">
            <a:xfrm>
              <a:off x="4260" y="2925"/>
              <a:ext cx="133" cy="185"/>
            </a:xfrm>
            <a:custGeom>
              <a:avLst/>
              <a:gdLst>
                <a:gd name="T0" fmla="*/ 133 w 119"/>
                <a:gd name="T1" fmla="*/ 108 h 156"/>
                <a:gd name="T2" fmla="*/ 116 w 119"/>
                <a:gd name="T3" fmla="*/ 157 h 156"/>
                <a:gd name="T4" fmla="*/ 68 w 119"/>
                <a:gd name="T5" fmla="*/ 185 h 156"/>
                <a:gd name="T6" fmla="*/ 0 w 119"/>
                <a:gd name="T7" fmla="*/ 72 h 156"/>
                <a:gd name="T8" fmla="*/ 31 w 119"/>
                <a:gd name="T9" fmla="*/ 40 h 156"/>
                <a:gd name="T10" fmla="*/ 53 w 119"/>
                <a:gd name="T11" fmla="*/ 0 h 156"/>
                <a:gd name="T12" fmla="*/ 133 w 119"/>
                <a:gd name="T13" fmla="*/ 108 h 15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19" h="156">
                  <a:moveTo>
                    <a:pt x="119" y="91"/>
                  </a:moveTo>
                  <a:lnTo>
                    <a:pt x="104" y="132"/>
                  </a:lnTo>
                  <a:lnTo>
                    <a:pt x="61" y="156"/>
                  </a:lnTo>
                  <a:lnTo>
                    <a:pt x="0" y="61"/>
                  </a:lnTo>
                  <a:lnTo>
                    <a:pt x="28" y="34"/>
                  </a:lnTo>
                  <a:lnTo>
                    <a:pt x="47" y="0"/>
                  </a:lnTo>
                  <a:lnTo>
                    <a:pt x="119" y="91"/>
                  </a:lnTo>
                  <a:close/>
                </a:path>
              </a:pathLst>
            </a:custGeom>
            <a:solidFill>
              <a:srgbClr val="722B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5661" name="Freeform 137"/>
            <p:cNvSpPr>
              <a:spLocks/>
            </p:cNvSpPr>
            <p:nvPr/>
          </p:nvSpPr>
          <p:spPr bwMode="auto">
            <a:xfrm>
              <a:off x="3235" y="1631"/>
              <a:ext cx="32" cy="91"/>
            </a:xfrm>
            <a:custGeom>
              <a:avLst/>
              <a:gdLst>
                <a:gd name="T0" fmla="*/ 32 w 28"/>
                <a:gd name="T1" fmla="*/ 76 h 77"/>
                <a:gd name="T2" fmla="*/ 17 w 28"/>
                <a:gd name="T3" fmla="*/ 0 h 77"/>
                <a:gd name="T4" fmla="*/ 0 w 28"/>
                <a:gd name="T5" fmla="*/ 6 h 77"/>
                <a:gd name="T6" fmla="*/ 6 w 28"/>
                <a:gd name="T7" fmla="*/ 73 h 77"/>
                <a:gd name="T8" fmla="*/ 29 w 28"/>
                <a:gd name="T9" fmla="*/ 91 h 77"/>
                <a:gd name="T10" fmla="*/ 32 w 28"/>
                <a:gd name="T11" fmla="*/ 76 h 7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8" h="77">
                  <a:moveTo>
                    <a:pt x="28" y="64"/>
                  </a:moveTo>
                  <a:lnTo>
                    <a:pt x="15" y="0"/>
                  </a:lnTo>
                  <a:lnTo>
                    <a:pt x="0" y="5"/>
                  </a:lnTo>
                  <a:lnTo>
                    <a:pt x="5" y="62"/>
                  </a:lnTo>
                  <a:lnTo>
                    <a:pt x="25" y="77"/>
                  </a:lnTo>
                  <a:lnTo>
                    <a:pt x="28" y="64"/>
                  </a:lnTo>
                  <a:close/>
                </a:path>
              </a:pathLst>
            </a:custGeom>
            <a:solidFill>
              <a:srgbClr val="D8CC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5662" name="Freeform 138"/>
            <p:cNvSpPr>
              <a:spLocks/>
            </p:cNvSpPr>
            <p:nvPr/>
          </p:nvSpPr>
          <p:spPr bwMode="auto">
            <a:xfrm>
              <a:off x="4107" y="1997"/>
              <a:ext cx="496" cy="998"/>
            </a:xfrm>
            <a:custGeom>
              <a:avLst/>
              <a:gdLst>
                <a:gd name="T0" fmla="*/ 238 w 440"/>
                <a:gd name="T1" fmla="*/ 37 h 857"/>
                <a:gd name="T2" fmla="*/ 318 w 440"/>
                <a:gd name="T3" fmla="*/ 86 h 857"/>
                <a:gd name="T4" fmla="*/ 372 w 440"/>
                <a:gd name="T5" fmla="*/ 123 h 857"/>
                <a:gd name="T6" fmla="*/ 407 w 440"/>
                <a:gd name="T7" fmla="*/ 168 h 857"/>
                <a:gd name="T8" fmla="*/ 434 w 440"/>
                <a:gd name="T9" fmla="*/ 234 h 857"/>
                <a:gd name="T10" fmla="*/ 479 w 440"/>
                <a:gd name="T11" fmla="*/ 473 h 857"/>
                <a:gd name="T12" fmla="*/ 496 w 440"/>
                <a:gd name="T13" fmla="*/ 642 h 857"/>
                <a:gd name="T14" fmla="*/ 434 w 440"/>
                <a:gd name="T15" fmla="*/ 885 h 857"/>
                <a:gd name="T16" fmla="*/ 390 w 440"/>
                <a:gd name="T17" fmla="*/ 998 h 857"/>
                <a:gd name="T18" fmla="*/ 309 w 440"/>
                <a:gd name="T19" fmla="*/ 958 h 857"/>
                <a:gd name="T20" fmla="*/ 347 w 440"/>
                <a:gd name="T21" fmla="*/ 936 h 857"/>
                <a:gd name="T22" fmla="*/ 390 w 440"/>
                <a:gd name="T23" fmla="*/ 857 h 857"/>
                <a:gd name="T24" fmla="*/ 369 w 440"/>
                <a:gd name="T25" fmla="*/ 772 h 857"/>
                <a:gd name="T26" fmla="*/ 446 w 440"/>
                <a:gd name="T27" fmla="*/ 706 h 857"/>
                <a:gd name="T28" fmla="*/ 422 w 440"/>
                <a:gd name="T29" fmla="*/ 593 h 857"/>
                <a:gd name="T30" fmla="*/ 379 w 440"/>
                <a:gd name="T31" fmla="*/ 575 h 857"/>
                <a:gd name="T32" fmla="*/ 422 w 440"/>
                <a:gd name="T33" fmla="*/ 458 h 857"/>
                <a:gd name="T34" fmla="*/ 374 w 440"/>
                <a:gd name="T35" fmla="*/ 361 h 857"/>
                <a:gd name="T36" fmla="*/ 358 w 440"/>
                <a:gd name="T37" fmla="*/ 344 h 857"/>
                <a:gd name="T38" fmla="*/ 342 w 440"/>
                <a:gd name="T39" fmla="*/ 331 h 857"/>
                <a:gd name="T40" fmla="*/ 327 w 440"/>
                <a:gd name="T41" fmla="*/ 319 h 857"/>
                <a:gd name="T42" fmla="*/ 325 w 440"/>
                <a:gd name="T43" fmla="*/ 299 h 857"/>
                <a:gd name="T44" fmla="*/ 309 w 440"/>
                <a:gd name="T45" fmla="*/ 206 h 857"/>
                <a:gd name="T46" fmla="*/ 245 w 440"/>
                <a:gd name="T47" fmla="*/ 452 h 857"/>
                <a:gd name="T48" fmla="*/ 189 w 440"/>
                <a:gd name="T49" fmla="*/ 473 h 857"/>
                <a:gd name="T50" fmla="*/ 245 w 440"/>
                <a:gd name="T51" fmla="*/ 569 h 857"/>
                <a:gd name="T52" fmla="*/ 211 w 440"/>
                <a:gd name="T53" fmla="*/ 609 h 857"/>
                <a:gd name="T54" fmla="*/ 232 w 440"/>
                <a:gd name="T55" fmla="*/ 699 h 857"/>
                <a:gd name="T56" fmla="*/ 211 w 440"/>
                <a:gd name="T57" fmla="*/ 817 h 857"/>
                <a:gd name="T58" fmla="*/ 130 w 440"/>
                <a:gd name="T59" fmla="*/ 677 h 857"/>
                <a:gd name="T60" fmla="*/ 130 w 440"/>
                <a:gd name="T61" fmla="*/ 396 h 857"/>
                <a:gd name="T62" fmla="*/ 98 w 440"/>
                <a:gd name="T63" fmla="*/ 603 h 857"/>
                <a:gd name="T64" fmla="*/ 0 w 440"/>
                <a:gd name="T65" fmla="*/ 688 h 857"/>
                <a:gd name="T66" fmla="*/ 76 w 440"/>
                <a:gd name="T67" fmla="*/ 296 h 857"/>
                <a:gd name="T68" fmla="*/ 83 w 440"/>
                <a:gd name="T69" fmla="*/ 206 h 857"/>
                <a:gd name="T70" fmla="*/ 104 w 440"/>
                <a:gd name="T71" fmla="*/ 139 h 857"/>
                <a:gd name="T72" fmla="*/ 139 w 440"/>
                <a:gd name="T73" fmla="*/ 75 h 857"/>
                <a:gd name="T74" fmla="*/ 187 w 440"/>
                <a:gd name="T75" fmla="*/ 0 h 857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440" h="857">
                  <a:moveTo>
                    <a:pt x="166" y="0"/>
                  </a:moveTo>
                  <a:lnTo>
                    <a:pt x="211" y="32"/>
                  </a:lnTo>
                  <a:lnTo>
                    <a:pt x="250" y="55"/>
                  </a:lnTo>
                  <a:lnTo>
                    <a:pt x="282" y="74"/>
                  </a:lnTo>
                  <a:lnTo>
                    <a:pt x="309" y="90"/>
                  </a:lnTo>
                  <a:lnTo>
                    <a:pt x="330" y="106"/>
                  </a:lnTo>
                  <a:lnTo>
                    <a:pt x="347" y="123"/>
                  </a:lnTo>
                  <a:lnTo>
                    <a:pt x="361" y="144"/>
                  </a:lnTo>
                  <a:lnTo>
                    <a:pt x="373" y="169"/>
                  </a:lnTo>
                  <a:lnTo>
                    <a:pt x="385" y="201"/>
                  </a:lnTo>
                  <a:lnTo>
                    <a:pt x="416" y="310"/>
                  </a:lnTo>
                  <a:lnTo>
                    <a:pt x="425" y="406"/>
                  </a:lnTo>
                  <a:lnTo>
                    <a:pt x="440" y="503"/>
                  </a:lnTo>
                  <a:lnTo>
                    <a:pt x="440" y="551"/>
                  </a:lnTo>
                  <a:lnTo>
                    <a:pt x="416" y="668"/>
                  </a:lnTo>
                  <a:lnTo>
                    <a:pt x="385" y="760"/>
                  </a:lnTo>
                  <a:lnTo>
                    <a:pt x="385" y="808"/>
                  </a:lnTo>
                  <a:lnTo>
                    <a:pt x="346" y="857"/>
                  </a:lnTo>
                  <a:lnTo>
                    <a:pt x="308" y="857"/>
                  </a:lnTo>
                  <a:lnTo>
                    <a:pt x="274" y="823"/>
                  </a:lnTo>
                  <a:lnTo>
                    <a:pt x="264" y="789"/>
                  </a:lnTo>
                  <a:lnTo>
                    <a:pt x="308" y="804"/>
                  </a:lnTo>
                  <a:lnTo>
                    <a:pt x="346" y="775"/>
                  </a:lnTo>
                  <a:lnTo>
                    <a:pt x="346" y="736"/>
                  </a:lnTo>
                  <a:lnTo>
                    <a:pt x="327" y="692"/>
                  </a:lnTo>
                  <a:lnTo>
                    <a:pt x="327" y="663"/>
                  </a:lnTo>
                  <a:lnTo>
                    <a:pt x="370" y="659"/>
                  </a:lnTo>
                  <a:lnTo>
                    <a:pt x="396" y="606"/>
                  </a:lnTo>
                  <a:lnTo>
                    <a:pt x="396" y="494"/>
                  </a:lnTo>
                  <a:lnTo>
                    <a:pt x="374" y="509"/>
                  </a:lnTo>
                  <a:lnTo>
                    <a:pt x="336" y="538"/>
                  </a:lnTo>
                  <a:lnTo>
                    <a:pt x="336" y="494"/>
                  </a:lnTo>
                  <a:lnTo>
                    <a:pt x="374" y="461"/>
                  </a:lnTo>
                  <a:lnTo>
                    <a:pt x="374" y="393"/>
                  </a:lnTo>
                  <a:lnTo>
                    <a:pt x="374" y="300"/>
                  </a:lnTo>
                  <a:lnTo>
                    <a:pt x="332" y="310"/>
                  </a:lnTo>
                  <a:lnTo>
                    <a:pt x="325" y="300"/>
                  </a:lnTo>
                  <a:lnTo>
                    <a:pt x="318" y="295"/>
                  </a:lnTo>
                  <a:lnTo>
                    <a:pt x="310" y="289"/>
                  </a:lnTo>
                  <a:lnTo>
                    <a:pt x="303" y="284"/>
                  </a:lnTo>
                  <a:lnTo>
                    <a:pt x="296" y="280"/>
                  </a:lnTo>
                  <a:lnTo>
                    <a:pt x="290" y="274"/>
                  </a:lnTo>
                  <a:lnTo>
                    <a:pt x="288" y="266"/>
                  </a:lnTo>
                  <a:lnTo>
                    <a:pt x="288" y="257"/>
                  </a:lnTo>
                  <a:lnTo>
                    <a:pt x="305" y="139"/>
                  </a:lnTo>
                  <a:lnTo>
                    <a:pt x="274" y="177"/>
                  </a:lnTo>
                  <a:lnTo>
                    <a:pt x="217" y="320"/>
                  </a:lnTo>
                  <a:lnTo>
                    <a:pt x="217" y="388"/>
                  </a:lnTo>
                  <a:lnTo>
                    <a:pt x="178" y="368"/>
                  </a:lnTo>
                  <a:lnTo>
                    <a:pt x="168" y="406"/>
                  </a:lnTo>
                  <a:lnTo>
                    <a:pt x="192" y="431"/>
                  </a:lnTo>
                  <a:lnTo>
                    <a:pt x="217" y="489"/>
                  </a:lnTo>
                  <a:lnTo>
                    <a:pt x="217" y="547"/>
                  </a:lnTo>
                  <a:lnTo>
                    <a:pt x="187" y="523"/>
                  </a:lnTo>
                  <a:lnTo>
                    <a:pt x="187" y="562"/>
                  </a:lnTo>
                  <a:lnTo>
                    <a:pt x="206" y="600"/>
                  </a:lnTo>
                  <a:lnTo>
                    <a:pt x="206" y="659"/>
                  </a:lnTo>
                  <a:lnTo>
                    <a:pt x="187" y="702"/>
                  </a:lnTo>
                  <a:lnTo>
                    <a:pt x="135" y="654"/>
                  </a:lnTo>
                  <a:lnTo>
                    <a:pt x="115" y="581"/>
                  </a:lnTo>
                  <a:lnTo>
                    <a:pt x="115" y="417"/>
                  </a:lnTo>
                  <a:lnTo>
                    <a:pt x="115" y="340"/>
                  </a:lnTo>
                  <a:lnTo>
                    <a:pt x="87" y="397"/>
                  </a:lnTo>
                  <a:lnTo>
                    <a:pt x="87" y="518"/>
                  </a:lnTo>
                  <a:lnTo>
                    <a:pt x="34" y="606"/>
                  </a:lnTo>
                  <a:lnTo>
                    <a:pt x="0" y="591"/>
                  </a:lnTo>
                  <a:lnTo>
                    <a:pt x="0" y="489"/>
                  </a:lnTo>
                  <a:lnTo>
                    <a:pt x="67" y="254"/>
                  </a:lnTo>
                  <a:lnTo>
                    <a:pt x="68" y="213"/>
                  </a:lnTo>
                  <a:lnTo>
                    <a:pt x="74" y="177"/>
                  </a:lnTo>
                  <a:lnTo>
                    <a:pt x="81" y="146"/>
                  </a:lnTo>
                  <a:lnTo>
                    <a:pt x="92" y="119"/>
                  </a:lnTo>
                  <a:lnTo>
                    <a:pt x="106" y="92"/>
                  </a:lnTo>
                  <a:lnTo>
                    <a:pt x="123" y="64"/>
                  </a:lnTo>
                  <a:lnTo>
                    <a:pt x="143" y="3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3A2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5663" name="Freeform 139"/>
            <p:cNvSpPr>
              <a:spLocks/>
            </p:cNvSpPr>
            <p:nvPr/>
          </p:nvSpPr>
          <p:spPr bwMode="auto">
            <a:xfrm>
              <a:off x="3943" y="2142"/>
              <a:ext cx="367" cy="730"/>
            </a:xfrm>
            <a:custGeom>
              <a:avLst/>
              <a:gdLst>
                <a:gd name="T0" fmla="*/ 205 w 326"/>
                <a:gd name="T1" fmla="*/ 134 h 627"/>
                <a:gd name="T2" fmla="*/ 125 w 326"/>
                <a:gd name="T3" fmla="*/ 375 h 627"/>
                <a:gd name="T4" fmla="*/ 80 w 326"/>
                <a:gd name="T5" fmla="*/ 469 h 627"/>
                <a:gd name="T6" fmla="*/ 10 w 326"/>
                <a:gd name="T7" fmla="*/ 589 h 627"/>
                <a:gd name="T8" fmla="*/ 0 w 326"/>
                <a:gd name="T9" fmla="*/ 679 h 627"/>
                <a:gd name="T10" fmla="*/ 33 w 326"/>
                <a:gd name="T11" fmla="*/ 713 h 627"/>
                <a:gd name="T12" fmla="*/ 86 w 326"/>
                <a:gd name="T13" fmla="*/ 713 h 627"/>
                <a:gd name="T14" fmla="*/ 156 w 326"/>
                <a:gd name="T15" fmla="*/ 717 h 627"/>
                <a:gd name="T16" fmla="*/ 259 w 326"/>
                <a:gd name="T17" fmla="*/ 707 h 627"/>
                <a:gd name="T18" fmla="*/ 367 w 326"/>
                <a:gd name="T19" fmla="*/ 730 h 627"/>
                <a:gd name="T20" fmla="*/ 357 w 326"/>
                <a:gd name="T21" fmla="*/ 685 h 627"/>
                <a:gd name="T22" fmla="*/ 185 w 326"/>
                <a:gd name="T23" fmla="*/ 679 h 627"/>
                <a:gd name="T24" fmla="*/ 114 w 326"/>
                <a:gd name="T25" fmla="*/ 605 h 627"/>
                <a:gd name="T26" fmla="*/ 151 w 326"/>
                <a:gd name="T27" fmla="*/ 465 h 627"/>
                <a:gd name="T28" fmla="*/ 232 w 326"/>
                <a:gd name="T29" fmla="*/ 200 h 627"/>
                <a:gd name="T30" fmla="*/ 270 w 326"/>
                <a:gd name="T31" fmla="*/ 0 h 627"/>
                <a:gd name="T32" fmla="*/ 205 w 326"/>
                <a:gd name="T33" fmla="*/ 134 h 62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326" h="627">
                  <a:moveTo>
                    <a:pt x="182" y="115"/>
                  </a:moveTo>
                  <a:lnTo>
                    <a:pt x="111" y="322"/>
                  </a:lnTo>
                  <a:lnTo>
                    <a:pt x="71" y="403"/>
                  </a:lnTo>
                  <a:lnTo>
                    <a:pt x="9" y="506"/>
                  </a:lnTo>
                  <a:lnTo>
                    <a:pt x="0" y="583"/>
                  </a:lnTo>
                  <a:lnTo>
                    <a:pt x="29" y="612"/>
                  </a:lnTo>
                  <a:lnTo>
                    <a:pt x="76" y="612"/>
                  </a:lnTo>
                  <a:lnTo>
                    <a:pt x="139" y="616"/>
                  </a:lnTo>
                  <a:lnTo>
                    <a:pt x="230" y="607"/>
                  </a:lnTo>
                  <a:lnTo>
                    <a:pt x="326" y="627"/>
                  </a:lnTo>
                  <a:lnTo>
                    <a:pt x="317" y="588"/>
                  </a:lnTo>
                  <a:lnTo>
                    <a:pt x="164" y="583"/>
                  </a:lnTo>
                  <a:lnTo>
                    <a:pt x="101" y="520"/>
                  </a:lnTo>
                  <a:lnTo>
                    <a:pt x="134" y="399"/>
                  </a:lnTo>
                  <a:lnTo>
                    <a:pt x="206" y="172"/>
                  </a:lnTo>
                  <a:lnTo>
                    <a:pt x="240" y="0"/>
                  </a:lnTo>
                  <a:lnTo>
                    <a:pt x="182" y="115"/>
                  </a:lnTo>
                  <a:close/>
                </a:path>
              </a:pathLst>
            </a:custGeom>
            <a:solidFill>
              <a:srgbClr val="3A2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5664" name="Freeform 140"/>
            <p:cNvSpPr>
              <a:spLocks/>
            </p:cNvSpPr>
            <p:nvPr/>
          </p:nvSpPr>
          <p:spPr bwMode="auto">
            <a:xfrm>
              <a:off x="4353" y="3033"/>
              <a:ext cx="83" cy="170"/>
            </a:xfrm>
            <a:custGeom>
              <a:avLst/>
              <a:gdLst>
                <a:gd name="T0" fmla="*/ 61 w 74"/>
                <a:gd name="T1" fmla="*/ 0 h 146"/>
                <a:gd name="T2" fmla="*/ 83 w 74"/>
                <a:gd name="T3" fmla="*/ 76 h 146"/>
                <a:gd name="T4" fmla="*/ 83 w 74"/>
                <a:gd name="T5" fmla="*/ 170 h 146"/>
                <a:gd name="T6" fmla="*/ 0 w 74"/>
                <a:gd name="T7" fmla="*/ 170 h 146"/>
                <a:gd name="T8" fmla="*/ 0 w 74"/>
                <a:gd name="T9" fmla="*/ 92 h 146"/>
                <a:gd name="T10" fmla="*/ 45 w 74"/>
                <a:gd name="T11" fmla="*/ 52 h 146"/>
                <a:gd name="T12" fmla="*/ 61 w 74"/>
                <a:gd name="T13" fmla="*/ 0 h 14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74" h="146">
                  <a:moveTo>
                    <a:pt x="54" y="0"/>
                  </a:moveTo>
                  <a:lnTo>
                    <a:pt x="74" y="65"/>
                  </a:lnTo>
                  <a:lnTo>
                    <a:pt x="74" y="146"/>
                  </a:lnTo>
                  <a:lnTo>
                    <a:pt x="0" y="146"/>
                  </a:lnTo>
                  <a:lnTo>
                    <a:pt x="0" y="79"/>
                  </a:lnTo>
                  <a:lnTo>
                    <a:pt x="40" y="45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7F9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108685" name="AutoShape 141"/>
          <p:cNvSpPr>
            <a:spLocks noChangeArrowheads="1"/>
          </p:cNvSpPr>
          <p:nvPr/>
        </p:nvSpPr>
        <p:spPr bwMode="auto">
          <a:xfrm>
            <a:off x="6594475" y="2492375"/>
            <a:ext cx="2767013" cy="1512888"/>
          </a:xfrm>
          <a:prstGeom prst="wedgeEllipseCallout">
            <a:avLst>
              <a:gd name="adj1" fmla="val -41301"/>
              <a:gd name="adj2" fmla="val 58572"/>
            </a:avLst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/>
        </p:spPr>
        <p:txBody>
          <a:bodyPr wrap="none"/>
          <a:lstStyle/>
          <a:p>
            <a:pPr algn="ctr" eaLnBrk="0" latinLnBrk="0" hangingPunct="0">
              <a:defRPr/>
            </a:pPr>
            <a:r>
              <a:rPr kumimoji="0" lang="ko-KR" altLang="en-US" sz="1400" dirty="0"/>
              <a:t>포인터의 증가는 </a:t>
            </a:r>
            <a:endParaRPr kumimoji="0" lang="en-US" altLang="ko-KR" sz="1400" dirty="0"/>
          </a:p>
          <a:p>
            <a:pPr algn="ctr" eaLnBrk="0" latinLnBrk="0" hangingPunct="0">
              <a:defRPr/>
            </a:pPr>
            <a:r>
              <a:rPr kumimoji="0" lang="ko-KR" altLang="en-US" sz="1400" dirty="0"/>
              <a:t>일반 변수와는 약간 </a:t>
            </a:r>
            <a:endParaRPr kumimoji="0" lang="en-US" altLang="ko-KR" sz="1400" dirty="0"/>
          </a:p>
          <a:p>
            <a:pPr algn="ctr" eaLnBrk="0" latinLnBrk="0" hangingPunct="0">
              <a:defRPr/>
            </a:pPr>
            <a:r>
              <a:rPr kumimoji="0" lang="ko-KR" altLang="en-US" sz="1400" dirty="0"/>
              <a:t>다릅니다</a:t>
            </a:r>
            <a:r>
              <a:rPr kumimoji="0" lang="en-US" altLang="ko-KR" sz="1400" dirty="0"/>
              <a:t>. </a:t>
            </a:r>
            <a:r>
              <a:rPr kumimoji="0" lang="ko-KR" altLang="en-US" sz="1400" dirty="0"/>
              <a:t>가리키는 객체의 </a:t>
            </a:r>
            <a:endParaRPr kumimoji="0" lang="en-US" altLang="ko-KR" sz="1400" dirty="0"/>
          </a:p>
          <a:p>
            <a:pPr algn="ctr" eaLnBrk="0" latinLnBrk="0" hangingPunct="0">
              <a:defRPr/>
            </a:pPr>
            <a:r>
              <a:rPr kumimoji="0" lang="ko-KR" altLang="en-US" sz="1400" dirty="0"/>
              <a:t>크기만큼 증가합니다</a:t>
            </a:r>
            <a:r>
              <a:rPr kumimoji="0" lang="en-US" altLang="ko-KR" sz="1400" dirty="0"/>
              <a:t>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915816" y="2636912"/>
            <a:ext cx="9268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i="1" dirty="0">
                <a:latin typeface="Century Schoolbook" panose="02040604050505020304" pitchFamily="18" charset="0"/>
              </a:rPr>
              <a:t>++p;</a:t>
            </a:r>
            <a:endParaRPr lang="ko-KR" altLang="en-US" sz="2800" i="1" dirty="0"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2629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/>
              <a:t>이번 장에서 학습할 내용</a:t>
            </a:r>
          </a:p>
        </p:txBody>
      </p:sp>
      <p:sp>
        <p:nvSpPr>
          <p:cNvPr id="5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r>
              <a:rPr lang="ko-KR" altLang="en-US" dirty="0"/>
              <a:t>포인터란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변수의 주소</a:t>
            </a:r>
          </a:p>
          <a:p>
            <a:r>
              <a:rPr lang="ko-KR" altLang="en-US" dirty="0"/>
              <a:t>포인터의 선언 </a:t>
            </a:r>
          </a:p>
          <a:p>
            <a:r>
              <a:rPr lang="ko-KR" altLang="en-US" dirty="0"/>
              <a:t>간접 참조 연산자</a:t>
            </a:r>
          </a:p>
          <a:p>
            <a:r>
              <a:rPr lang="ko-KR" altLang="en-US" dirty="0"/>
              <a:t>포인터 연산</a:t>
            </a:r>
          </a:p>
          <a:p>
            <a:r>
              <a:rPr lang="ko-KR" altLang="en-US" dirty="0"/>
              <a:t>포인터와 배열</a:t>
            </a:r>
          </a:p>
          <a:p>
            <a:r>
              <a:rPr lang="ko-KR" altLang="en-US" dirty="0"/>
              <a:t>포인터와 함수</a:t>
            </a:r>
          </a:p>
        </p:txBody>
      </p:sp>
    </p:spTree>
    <p:extLst>
      <p:ext uri="{BB962C8B-B14F-4D97-AF65-F5344CB8AC3E}">
        <p14:creationId xmlns:p14="http://schemas.microsoft.com/office/powerpoint/2010/main" val="21946823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10482"/>
            <a:ext cx="8153400" cy="990600"/>
          </a:xfrm>
        </p:spPr>
        <p:txBody>
          <a:bodyPr/>
          <a:lstStyle/>
          <a:p>
            <a:pPr eaLnBrk="1" hangingPunct="1"/>
            <a:r>
              <a:rPr lang="ko-KR" altLang="en-US"/>
              <a:t>증가 연산 예제</a:t>
            </a:r>
          </a:p>
        </p:txBody>
      </p:sp>
      <p:sp>
        <p:nvSpPr>
          <p:cNvPr id="109572" name="Rectangle 4"/>
          <p:cNvSpPr>
            <a:spLocks noChangeArrowheads="1"/>
          </p:cNvSpPr>
          <p:nvPr/>
        </p:nvSpPr>
        <p:spPr bwMode="auto">
          <a:xfrm>
            <a:off x="683494" y="981075"/>
            <a:ext cx="7777162" cy="4608512"/>
          </a:xfrm>
          <a:prstGeom prst="rect">
            <a:avLst/>
          </a:prstGeom>
          <a:solidFill>
            <a:srgbClr val="F0F0F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Aft>
                <a:spcPts val="0"/>
              </a:spcAft>
              <a:defRPr/>
            </a:pPr>
            <a:r>
              <a:rPr lang="en-US" sz="1400" dirty="0">
                <a:solidFill>
                  <a:srgbClr val="0000FF"/>
                </a:solidFill>
                <a:latin typeface="Trebuchet MS" pitchFamily="34" charset="0"/>
                <a:cs typeface="Trebuchet MS"/>
              </a:rPr>
              <a:t>#include</a:t>
            </a:r>
            <a:r>
              <a:rPr lang="en-US" sz="1400" dirty="0">
                <a:latin typeface="Trebuchet MS" pitchFamily="34" charset="0"/>
                <a:cs typeface="Trebuchet MS"/>
              </a:rPr>
              <a:t> </a:t>
            </a:r>
            <a:r>
              <a:rPr lang="en-US" sz="1400" dirty="0">
                <a:solidFill>
                  <a:srgbClr val="800000"/>
                </a:solidFill>
                <a:latin typeface="Trebuchet MS" pitchFamily="34" charset="0"/>
                <a:cs typeface="Trebuchet MS"/>
              </a:rPr>
              <a:t>&lt;</a:t>
            </a:r>
            <a:r>
              <a:rPr lang="en-US" sz="1400" dirty="0" err="1">
                <a:solidFill>
                  <a:srgbClr val="800000"/>
                </a:solidFill>
                <a:latin typeface="Trebuchet MS" pitchFamily="34" charset="0"/>
                <a:cs typeface="Trebuchet MS"/>
              </a:rPr>
              <a:t>stdio.h</a:t>
            </a:r>
            <a:r>
              <a:rPr lang="en-US" sz="1400" dirty="0">
                <a:solidFill>
                  <a:srgbClr val="800000"/>
                </a:solidFill>
                <a:latin typeface="Trebuchet MS" pitchFamily="34" charset="0"/>
                <a:cs typeface="Trebuchet MS"/>
              </a:rPr>
              <a:t>&gt;</a:t>
            </a:r>
            <a:endParaRPr lang="ko-KR" sz="2000" dirty="0">
              <a:latin typeface="Trebuchet MS" pitchFamily="34" charset="0"/>
              <a:cs typeface="Times New Roman"/>
            </a:endParaRPr>
          </a:p>
          <a:p>
            <a:pPr>
              <a:spcAft>
                <a:spcPts val="0"/>
              </a:spcAft>
              <a:defRPr/>
            </a:pPr>
            <a:r>
              <a:rPr lang="en-US" sz="1400" dirty="0" err="1">
                <a:solidFill>
                  <a:srgbClr val="0000FF"/>
                </a:solidFill>
                <a:latin typeface="Trebuchet MS" pitchFamily="34" charset="0"/>
                <a:cs typeface="Trebuchet MS"/>
              </a:rPr>
              <a:t>int</a:t>
            </a:r>
            <a:r>
              <a:rPr lang="en-US" sz="1400" dirty="0">
                <a:latin typeface="Trebuchet MS" pitchFamily="34" charset="0"/>
                <a:cs typeface="Trebuchet MS"/>
              </a:rPr>
              <a:t> main(</a:t>
            </a:r>
            <a:r>
              <a:rPr lang="en-US" sz="1400" dirty="0">
                <a:solidFill>
                  <a:srgbClr val="0000FF"/>
                </a:solidFill>
                <a:latin typeface="Trebuchet MS" pitchFamily="34" charset="0"/>
                <a:cs typeface="Trebuchet MS"/>
              </a:rPr>
              <a:t>void</a:t>
            </a:r>
            <a:r>
              <a:rPr lang="en-US" sz="1400" dirty="0">
                <a:latin typeface="Trebuchet MS" pitchFamily="34" charset="0"/>
                <a:cs typeface="Trebuchet MS"/>
              </a:rPr>
              <a:t>)</a:t>
            </a:r>
            <a:endParaRPr lang="ko-KR" sz="2000" dirty="0">
              <a:latin typeface="Trebuchet MS" pitchFamily="34" charset="0"/>
              <a:cs typeface="Times New Roman"/>
            </a:endParaRPr>
          </a:p>
          <a:p>
            <a:pPr>
              <a:spcAft>
                <a:spcPts val="0"/>
              </a:spcAft>
              <a:defRPr/>
            </a:pPr>
            <a:r>
              <a:rPr lang="en-US" sz="1400" dirty="0">
                <a:latin typeface="Trebuchet MS" pitchFamily="34" charset="0"/>
                <a:cs typeface="Trebuchet MS"/>
              </a:rPr>
              <a:t>{</a:t>
            </a:r>
            <a:endParaRPr lang="ko-KR" sz="2000" dirty="0">
              <a:latin typeface="Trebuchet MS" pitchFamily="34" charset="0"/>
              <a:cs typeface="Times New Roman"/>
            </a:endParaRPr>
          </a:p>
          <a:p>
            <a:pPr>
              <a:spcAft>
                <a:spcPts val="0"/>
              </a:spcAft>
              <a:defRPr/>
            </a:pPr>
            <a:r>
              <a:rPr lang="en-US" sz="1400" dirty="0">
                <a:latin typeface="Trebuchet MS" pitchFamily="34" charset="0"/>
                <a:cs typeface="Trebuchet MS"/>
              </a:rPr>
              <a:t>	</a:t>
            </a:r>
            <a:r>
              <a:rPr lang="en-US" sz="1400" dirty="0">
                <a:solidFill>
                  <a:srgbClr val="0000FF"/>
                </a:solidFill>
                <a:latin typeface="Trebuchet MS" pitchFamily="34" charset="0"/>
                <a:cs typeface="Trebuchet MS"/>
              </a:rPr>
              <a:t>char</a:t>
            </a:r>
            <a:r>
              <a:rPr lang="en-US" sz="1400" dirty="0">
                <a:latin typeface="Trebuchet MS" pitchFamily="34" charset="0"/>
                <a:cs typeface="Trebuchet MS"/>
              </a:rPr>
              <a:t> *pc; </a:t>
            </a:r>
            <a:endParaRPr lang="ko-KR" sz="2000" dirty="0">
              <a:latin typeface="Trebuchet MS" pitchFamily="34" charset="0"/>
              <a:cs typeface="Times New Roman"/>
            </a:endParaRPr>
          </a:p>
          <a:p>
            <a:pPr>
              <a:spcAft>
                <a:spcPts val="0"/>
              </a:spcAft>
              <a:defRPr/>
            </a:pPr>
            <a:r>
              <a:rPr lang="en-US" sz="1400" dirty="0">
                <a:latin typeface="Trebuchet MS" pitchFamily="34" charset="0"/>
                <a:cs typeface="Trebuchet MS"/>
              </a:rPr>
              <a:t>	</a:t>
            </a:r>
            <a:r>
              <a:rPr lang="en-US" sz="1400" dirty="0" err="1">
                <a:solidFill>
                  <a:srgbClr val="0000FF"/>
                </a:solidFill>
                <a:latin typeface="Trebuchet MS" pitchFamily="34" charset="0"/>
                <a:cs typeface="Trebuchet MS"/>
              </a:rPr>
              <a:t>int</a:t>
            </a:r>
            <a:r>
              <a:rPr lang="en-US" sz="1400" dirty="0">
                <a:latin typeface="Trebuchet MS" pitchFamily="34" charset="0"/>
                <a:cs typeface="Trebuchet MS"/>
              </a:rPr>
              <a:t> *pi;</a:t>
            </a:r>
            <a:endParaRPr lang="ko-KR" sz="2000" dirty="0">
              <a:latin typeface="Trebuchet MS" pitchFamily="34" charset="0"/>
              <a:cs typeface="Times New Roman"/>
            </a:endParaRPr>
          </a:p>
          <a:p>
            <a:pPr>
              <a:spcAft>
                <a:spcPts val="0"/>
              </a:spcAft>
              <a:defRPr/>
            </a:pPr>
            <a:r>
              <a:rPr lang="en-US" sz="1400" dirty="0">
                <a:latin typeface="Trebuchet MS" pitchFamily="34" charset="0"/>
                <a:cs typeface="Trebuchet MS"/>
              </a:rPr>
              <a:t>	</a:t>
            </a:r>
            <a:r>
              <a:rPr lang="en-US" sz="1400" dirty="0">
                <a:solidFill>
                  <a:srgbClr val="0000FF"/>
                </a:solidFill>
                <a:latin typeface="Trebuchet MS" pitchFamily="34" charset="0"/>
                <a:cs typeface="Trebuchet MS"/>
              </a:rPr>
              <a:t>double</a:t>
            </a:r>
            <a:r>
              <a:rPr lang="en-US" sz="1400" dirty="0">
                <a:latin typeface="Trebuchet MS" pitchFamily="34" charset="0"/>
                <a:cs typeface="Trebuchet MS"/>
              </a:rPr>
              <a:t> *pd;</a:t>
            </a:r>
            <a:endParaRPr lang="ko-KR" sz="2000" dirty="0">
              <a:latin typeface="Trebuchet MS" pitchFamily="34" charset="0"/>
              <a:cs typeface="Times New Roman"/>
            </a:endParaRPr>
          </a:p>
          <a:p>
            <a:pPr>
              <a:spcAft>
                <a:spcPts val="0"/>
              </a:spcAft>
              <a:defRPr/>
            </a:pPr>
            <a:r>
              <a:rPr lang="en-US" sz="1400" dirty="0">
                <a:latin typeface="Trebuchet MS" pitchFamily="34" charset="0"/>
                <a:cs typeface="Trebuchet MS"/>
              </a:rPr>
              <a:t> </a:t>
            </a:r>
            <a:endParaRPr lang="ko-KR" sz="2000" dirty="0">
              <a:latin typeface="Trebuchet MS" pitchFamily="34" charset="0"/>
              <a:cs typeface="Times New Roman"/>
            </a:endParaRPr>
          </a:p>
          <a:p>
            <a:pPr>
              <a:spcAft>
                <a:spcPts val="0"/>
              </a:spcAft>
              <a:defRPr/>
            </a:pPr>
            <a:r>
              <a:rPr lang="en-US" sz="1400" dirty="0">
                <a:latin typeface="Trebuchet MS" pitchFamily="34" charset="0"/>
                <a:cs typeface="Trebuchet MS"/>
              </a:rPr>
              <a:t>	pc = (</a:t>
            </a:r>
            <a:r>
              <a:rPr lang="en-US" sz="1400" dirty="0">
                <a:solidFill>
                  <a:srgbClr val="0000FF"/>
                </a:solidFill>
                <a:latin typeface="Trebuchet MS" pitchFamily="34" charset="0"/>
                <a:cs typeface="Trebuchet MS"/>
              </a:rPr>
              <a:t>char</a:t>
            </a:r>
            <a:r>
              <a:rPr lang="en-US" sz="1400" dirty="0">
                <a:latin typeface="Trebuchet MS" pitchFamily="34" charset="0"/>
                <a:cs typeface="Trebuchet MS"/>
              </a:rPr>
              <a:t> *)10000;			</a:t>
            </a:r>
            <a:endParaRPr lang="ko-KR" sz="2000" dirty="0">
              <a:latin typeface="Trebuchet MS" pitchFamily="34" charset="0"/>
              <a:cs typeface="Times New Roman"/>
            </a:endParaRPr>
          </a:p>
          <a:p>
            <a:pPr>
              <a:spcAft>
                <a:spcPts val="0"/>
              </a:spcAft>
              <a:defRPr/>
            </a:pPr>
            <a:r>
              <a:rPr lang="en-US" sz="1400" dirty="0">
                <a:latin typeface="Trebuchet MS" pitchFamily="34" charset="0"/>
                <a:cs typeface="Trebuchet MS"/>
              </a:rPr>
              <a:t>	pi = (</a:t>
            </a:r>
            <a:r>
              <a:rPr lang="en-US" sz="1400" dirty="0" err="1">
                <a:solidFill>
                  <a:srgbClr val="0000FF"/>
                </a:solidFill>
                <a:latin typeface="Trebuchet MS" pitchFamily="34" charset="0"/>
                <a:cs typeface="Trebuchet MS"/>
              </a:rPr>
              <a:t>int</a:t>
            </a:r>
            <a:r>
              <a:rPr lang="en-US" sz="1400" dirty="0">
                <a:latin typeface="Trebuchet MS" pitchFamily="34" charset="0"/>
                <a:cs typeface="Trebuchet MS"/>
              </a:rPr>
              <a:t> *)10000;			</a:t>
            </a:r>
            <a:endParaRPr lang="ko-KR" sz="2000" dirty="0">
              <a:latin typeface="Trebuchet MS" pitchFamily="34" charset="0"/>
              <a:cs typeface="Times New Roman"/>
            </a:endParaRPr>
          </a:p>
          <a:p>
            <a:pPr>
              <a:spcAft>
                <a:spcPts val="0"/>
              </a:spcAft>
              <a:defRPr/>
            </a:pPr>
            <a:r>
              <a:rPr lang="en-US" sz="1400" dirty="0">
                <a:latin typeface="Trebuchet MS" pitchFamily="34" charset="0"/>
                <a:cs typeface="Trebuchet MS"/>
              </a:rPr>
              <a:t>	pd = (</a:t>
            </a:r>
            <a:r>
              <a:rPr lang="en-US" sz="1400" dirty="0">
                <a:solidFill>
                  <a:srgbClr val="0000FF"/>
                </a:solidFill>
                <a:latin typeface="Trebuchet MS" pitchFamily="34" charset="0"/>
                <a:cs typeface="Trebuchet MS"/>
              </a:rPr>
              <a:t>double</a:t>
            </a:r>
            <a:r>
              <a:rPr lang="en-US" sz="1400" dirty="0">
                <a:latin typeface="Trebuchet MS" pitchFamily="34" charset="0"/>
                <a:cs typeface="Trebuchet MS"/>
              </a:rPr>
              <a:t> *)10000;			</a:t>
            </a:r>
            <a:endParaRPr lang="ko-KR" sz="2000" dirty="0">
              <a:latin typeface="Trebuchet MS" pitchFamily="34" charset="0"/>
              <a:cs typeface="Times New Roman"/>
            </a:endParaRPr>
          </a:p>
          <a:p>
            <a:pPr>
              <a:spcAft>
                <a:spcPts val="0"/>
              </a:spcAft>
              <a:defRPr/>
            </a:pPr>
            <a:r>
              <a:rPr lang="en-US" sz="1400" dirty="0">
                <a:latin typeface="Trebuchet MS" pitchFamily="34" charset="0"/>
                <a:cs typeface="Trebuchet MS"/>
              </a:rPr>
              <a:t>	</a:t>
            </a:r>
            <a:r>
              <a:rPr lang="en-US" sz="1400" dirty="0" err="1">
                <a:latin typeface="Trebuchet MS" pitchFamily="34" charset="0"/>
                <a:cs typeface="Trebuchet MS"/>
              </a:rPr>
              <a:t>printf</a:t>
            </a:r>
            <a:r>
              <a:rPr lang="en-US" sz="1400" dirty="0">
                <a:latin typeface="Trebuchet MS" pitchFamily="34" charset="0"/>
                <a:cs typeface="Trebuchet MS"/>
              </a:rPr>
              <a:t>(</a:t>
            </a:r>
            <a:r>
              <a:rPr lang="en-US" sz="1400" dirty="0">
                <a:solidFill>
                  <a:srgbClr val="800000"/>
                </a:solidFill>
                <a:latin typeface="Trebuchet MS" pitchFamily="34" charset="0"/>
                <a:cs typeface="Trebuchet MS"/>
              </a:rPr>
              <a:t>"</a:t>
            </a:r>
            <a:r>
              <a:rPr lang="ko-KR" sz="1400" dirty="0">
                <a:solidFill>
                  <a:srgbClr val="800000"/>
                </a:solidFill>
                <a:latin typeface="Trebuchet MS" pitchFamily="34" charset="0"/>
                <a:ea typeface="굴림"/>
                <a:cs typeface="굴림"/>
              </a:rPr>
              <a:t>증가</a:t>
            </a:r>
            <a:r>
              <a:rPr lang="ko-KR" sz="1400" dirty="0">
                <a:solidFill>
                  <a:srgbClr val="800000"/>
                </a:solidFill>
                <a:latin typeface="Trebuchet MS" pitchFamily="34" charset="0"/>
                <a:ea typeface="Trebuchet MS"/>
                <a:cs typeface="Trebuchet MS"/>
              </a:rPr>
              <a:t> </a:t>
            </a:r>
            <a:r>
              <a:rPr lang="ko-KR" sz="1400" dirty="0">
                <a:solidFill>
                  <a:srgbClr val="800000"/>
                </a:solidFill>
                <a:latin typeface="Trebuchet MS" pitchFamily="34" charset="0"/>
                <a:ea typeface="굴림"/>
                <a:cs typeface="굴림"/>
              </a:rPr>
              <a:t>전</a:t>
            </a:r>
            <a:r>
              <a:rPr lang="ko-KR" sz="1400" dirty="0">
                <a:solidFill>
                  <a:srgbClr val="800000"/>
                </a:solidFill>
                <a:latin typeface="Trebuchet MS" pitchFamily="34" charset="0"/>
                <a:ea typeface="Trebuchet MS"/>
                <a:cs typeface="Trebuchet MS"/>
              </a:rPr>
              <a:t> </a:t>
            </a:r>
            <a:r>
              <a:rPr lang="en-US" sz="1400" dirty="0">
                <a:solidFill>
                  <a:srgbClr val="800000"/>
                </a:solidFill>
                <a:latin typeface="Trebuchet MS" pitchFamily="34" charset="0"/>
                <a:ea typeface="Trebuchet MS"/>
                <a:cs typeface="Trebuchet MS"/>
              </a:rPr>
              <a:t>pc = %d,  pi = %d,  pd = %d\n"</a:t>
            </a:r>
            <a:r>
              <a:rPr lang="en-US" sz="1400" dirty="0">
                <a:latin typeface="Trebuchet MS" pitchFamily="34" charset="0"/>
                <a:cs typeface="Trebuchet MS"/>
              </a:rPr>
              <a:t>, pc, pi, pd);</a:t>
            </a:r>
            <a:endParaRPr lang="ko-KR" sz="2000" dirty="0">
              <a:latin typeface="Trebuchet MS" pitchFamily="34" charset="0"/>
              <a:cs typeface="Times New Roman"/>
            </a:endParaRPr>
          </a:p>
          <a:p>
            <a:pPr>
              <a:spcAft>
                <a:spcPts val="0"/>
              </a:spcAft>
              <a:defRPr/>
            </a:pPr>
            <a:r>
              <a:rPr lang="en-US" sz="1400" dirty="0">
                <a:latin typeface="Trebuchet MS" pitchFamily="34" charset="0"/>
                <a:cs typeface="Trebuchet MS"/>
              </a:rPr>
              <a:t> </a:t>
            </a:r>
            <a:endParaRPr lang="ko-KR" sz="2000" dirty="0">
              <a:latin typeface="Trebuchet MS" pitchFamily="34" charset="0"/>
              <a:cs typeface="Times New Roman"/>
            </a:endParaRPr>
          </a:p>
          <a:p>
            <a:pPr>
              <a:spcAft>
                <a:spcPts val="0"/>
              </a:spcAft>
              <a:defRPr/>
            </a:pPr>
            <a:r>
              <a:rPr lang="en-US" sz="1400" dirty="0">
                <a:latin typeface="Trebuchet MS" pitchFamily="34" charset="0"/>
                <a:cs typeface="Trebuchet MS"/>
              </a:rPr>
              <a:t>	pc++;</a:t>
            </a:r>
            <a:endParaRPr lang="ko-KR" sz="2000" dirty="0">
              <a:latin typeface="Trebuchet MS" pitchFamily="34" charset="0"/>
              <a:cs typeface="Times New Roman"/>
            </a:endParaRPr>
          </a:p>
          <a:p>
            <a:pPr>
              <a:spcAft>
                <a:spcPts val="0"/>
              </a:spcAft>
              <a:defRPr/>
            </a:pPr>
            <a:r>
              <a:rPr lang="en-US" sz="1400" dirty="0">
                <a:latin typeface="Trebuchet MS" pitchFamily="34" charset="0"/>
                <a:cs typeface="Trebuchet MS"/>
              </a:rPr>
              <a:t>	pi++;</a:t>
            </a:r>
            <a:endParaRPr lang="ko-KR" sz="2000" dirty="0">
              <a:latin typeface="Trebuchet MS" pitchFamily="34" charset="0"/>
              <a:cs typeface="Times New Roman"/>
            </a:endParaRPr>
          </a:p>
          <a:p>
            <a:pPr>
              <a:spcAft>
                <a:spcPts val="0"/>
              </a:spcAft>
              <a:defRPr/>
            </a:pPr>
            <a:r>
              <a:rPr lang="en-US" sz="1400" dirty="0">
                <a:latin typeface="Trebuchet MS" pitchFamily="34" charset="0"/>
                <a:cs typeface="Trebuchet MS"/>
              </a:rPr>
              <a:t>	pd++;</a:t>
            </a:r>
            <a:endParaRPr lang="ko-KR" sz="2000" dirty="0">
              <a:latin typeface="Trebuchet MS" pitchFamily="34" charset="0"/>
              <a:cs typeface="Times New Roman"/>
            </a:endParaRPr>
          </a:p>
          <a:p>
            <a:pPr>
              <a:spcAft>
                <a:spcPts val="0"/>
              </a:spcAft>
              <a:defRPr/>
            </a:pPr>
            <a:r>
              <a:rPr lang="en-US" sz="1400" dirty="0">
                <a:latin typeface="Trebuchet MS" pitchFamily="34" charset="0"/>
                <a:cs typeface="Trebuchet MS"/>
              </a:rPr>
              <a:t>	</a:t>
            </a:r>
            <a:r>
              <a:rPr lang="en-US" sz="1400" dirty="0" err="1">
                <a:latin typeface="Trebuchet MS" pitchFamily="34" charset="0"/>
                <a:cs typeface="Trebuchet MS"/>
              </a:rPr>
              <a:t>printf</a:t>
            </a:r>
            <a:r>
              <a:rPr lang="en-US" sz="1400" dirty="0">
                <a:latin typeface="Trebuchet MS" pitchFamily="34" charset="0"/>
                <a:cs typeface="Trebuchet MS"/>
              </a:rPr>
              <a:t>(</a:t>
            </a:r>
            <a:r>
              <a:rPr lang="en-US" sz="1400" dirty="0">
                <a:solidFill>
                  <a:srgbClr val="800000"/>
                </a:solidFill>
                <a:latin typeface="Trebuchet MS" pitchFamily="34" charset="0"/>
                <a:cs typeface="Trebuchet MS"/>
              </a:rPr>
              <a:t>"</a:t>
            </a:r>
            <a:r>
              <a:rPr lang="ko-KR" sz="1400" dirty="0">
                <a:solidFill>
                  <a:srgbClr val="800000"/>
                </a:solidFill>
                <a:latin typeface="Trebuchet MS" pitchFamily="34" charset="0"/>
                <a:ea typeface="굴림"/>
                <a:cs typeface="굴림"/>
              </a:rPr>
              <a:t>증가</a:t>
            </a:r>
            <a:r>
              <a:rPr lang="ko-KR" sz="1400" dirty="0">
                <a:solidFill>
                  <a:srgbClr val="800000"/>
                </a:solidFill>
                <a:latin typeface="Trebuchet MS" pitchFamily="34" charset="0"/>
                <a:ea typeface="Trebuchet MS"/>
                <a:cs typeface="Trebuchet MS"/>
              </a:rPr>
              <a:t> </a:t>
            </a:r>
            <a:r>
              <a:rPr lang="ko-KR" sz="1400" dirty="0">
                <a:solidFill>
                  <a:srgbClr val="800000"/>
                </a:solidFill>
                <a:latin typeface="Trebuchet MS" pitchFamily="34" charset="0"/>
                <a:ea typeface="굴림"/>
                <a:cs typeface="굴림"/>
              </a:rPr>
              <a:t>후</a:t>
            </a:r>
            <a:r>
              <a:rPr lang="en-US" sz="1400" dirty="0">
                <a:solidFill>
                  <a:srgbClr val="800000"/>
                </a:solidFill>
                <a:latin typeface="Trebuchet MS" pitchFamily="34" charset="0"/>
                <a:cs typeface="Trebuchet MS"/>
              </a:rPr>
              <a:t> pc = %d,  pi = %d,  pd = %d\n"</a:t>
            </a:r>
            <a:r>
              <a:rPr lang="en-US" sz="1400" dirty="0">
                <a:latin typeface="Trebuchet MS" pitchFamily="34" charset="0"/>
                <a:cs typeface="Trebuchet MS"/>
              </a:rPr>
              <a:t>, pc, pi, pd);</a:t>
            </a:r>
            <a:endParaRPr lang="ko-KR" sz="2000" dirty="0">
              <a:latin typeface="Trebuchet MS" pitchFamily="34" charset="0"/>
              <a:cs typeface="Times New Roman"/>
            </a:endParaRPr>
          </a:p>
          <a:p>
            <a:pPr>
              <a:spcAft>
                <a:spcPts val="0"/>
              </a:spcAft>
              <a:defRPr/>
            </a:pPr>
            <a:r>
              <a:rPr lang="en-US" sz="1400" dirty="0">
                <a:latin typeface="Trebuchet MS" pitchFamily="34" charset="0"/>
                <a:cs typeface="Trebuchet MS"/>
              </a:rPr>
              <a:t> </a:t>
            </a:r>
            <a:endParaRPr lang="ko-KR" sz="2000" dirty="0">
              <a:latin typeface="Trebuchet MS" pitchFamily="34" charset="0"/>
              <a:cs typeface="Times New Roman"/>
            </a:endParaRPr>
          </a:p>
          <a:p>
            <a:pPr>
              <a:spcAft>
                <a:spcPts val="0"/>
              </a:spcAft>
              <a:defRPr/>
            </a:pPr>
            <a:r>
              <a:rPr lang="en-US" sz="1400" dirty="0">
                <a:latin typeface="Trebuchet MS" pitchFamily="34" charset="0"/>
                <a:cs typeface="Trebuchet MS"/>
              </a:rPr>
              <a:t>	</a:t>
            </a:r>
            <a:r>
              <a:rPr lang="en-US" sz="1400" dirty="0" err="1">
                <a:latin typeface="Trebuchet MS" pitchFamily="34" charset="0"/>
                <a:cs typeface="Trebuchet MS"/>
              </a:rPr>
              <a:t>printf</a:t>
            </a:r>
            <a:r>
              <a:rPr lang="en-US" sz="1400" dirty="0">
                <a:latin typeface="Trebuchet MS" pitchFamily="34" charset="0"/>
                <a:cs typeface="Trebuchet MS"/>
              </a:rPr>
              <a:t>(</a:t>
            </a:r>
            <a:r>
              <a:rPr lang="en-US" sz="1400" dirty="0">
                <a:solidFill>
                  <a:srgbClr val="800000"/>
                </a:solidFill>
                <a:latin typeface="Trebuchet MS" pitchFamily="34" charset="0"/>
                <a:cs typeface="Trebuchet MS"/>
              </a:rPr>
              <a:t>"pc+2 = %d,  pi+2 = %d,  pd+2 = %d\n"</a:t>
            </a:r>
            <a:r>
              <a:rPr lang="en-US" sz="1400" dirty="0">
                <a:latin typeface="Trebuchet MS" pitchFamily="34" charset="0"/>
                <a:cs typeface="Trebuchet MS"/>
              </a:rPr>
              <a:t>, pc+2, pi+2, pd+2);</a:t>
            </a:r>
            <a:endParaRPr lang="ko-KR" sz="2000" dirty="0">
              <a:latin typeface="Trebuchet MS" pitchFamily="34" charset="0"/>
              <a:cs typeface="Times New Roman"/>
            </a:endParaRPr>
          </a:p>
          <a:p>
            <a:pPr>
              <a:spcAft>
                <a:spcPts val="0"/>
              </a:spcAft>
              <a:defRPr/>
            </a:pPr>
            <a:r>
              <a:rPr lang="en-US" sz="1400" dirty="0">
                <a:latin typeface="Trebuchet MS" pitchFamily="34" charset="0"/>
                <a:cs typeface="Trebuchet MS"/>
              </a:rPr>
              <a:t> </a:t>
            </a:r>
            <a:endParaRPr lang="ko-KR" sz="2000" dirty="0">
              <a:latin typeface="Trebuchet MS" pitchFamily="34" charset="0"/>
              <a:cs typeface="Times New Roman"/>
            </a:endParaRPr>
          </a:p>
          <a:p>
            <a:pPr>
              <a:spcAft>
                <a:spcPts val="0"/>
              </a:spcAft>
              <a:defRPr/>
            </a:pPr>
            <a:r>
              <a:rPr lang="en-US" sz="1400" dirty="0">
                <a:latin typeface="Trebuchet MS" pitchFamily="34" charset="0"/>
                <a:cs typeface="Trebuchet MS"/>
              </a:rPr>
              <a:t>	</a:t>
            </a:r>
            <a:r>
              <a:rPr lang="en-US" sz="1400" dirty="0">
                <a:solidFill>
                  <a:srgbClr val="0000FF"/>
                </a:solidFill>
                <a:latin typeface="Trebuchet MS" pitchFamily="34" charset="0"/>
                <a:cs typeface="Trebuchet MS"/>
              </a:rPr>
              <a:t>return</a:t>
            </a:r>
            <a:r>
              <a:rPr lang="en-US" sz="1400" dirty="0">
                <a:latin typeface="Trebuchet MS" pitchFamily="34" charset="0"/>
                <a:cs typeface="Trebuchet MS"/>
              </a:rPr>
              <a:t> 0;</a:t>
            </a:r>
            <a:endParaRPr lang="ko-KR" sz="2000" dirty="0">
              <a:latin typeface="Trebuchet MS" pitchFamily="34" charset="0"/>
              <a:cs typeface="Times New Roman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  <a:defRPr/>
            </a:pPr>
            <a:r>
              <a:rPr lang="en-US" sz="1400" kern="100" dirty="0">
                <a:latin typeface="Trebuchet MS" pitchFamily="34" charset="0"/>
                <a:ea typeface="맑은 고딕"/>
                <a:cs typeface="Trebuchet MS"/>
              </a:rPr>
              <a:t>}</a:t>
            </a:r>
            <a:endParaRPr lang="ko-KR" sz="1400" kern="100" dirty="0">
              <a:latin typeface="Trebuchet MS" pitchFamily="34" charset="0"/>
              <a:ea typeface="맑은 고딕"/>
              <a:cs typeface="Times New Roman"/>
            </a:endParaRPr>
          </a:p>
        </p:txBody>
      </p:sp>
      <p:sp>
        <p:nvSpPr>
          <p:cNvPr id="26628" name="Rectangle 6"/>
          <p:cNvSpPr>
            <a:spLocks noChangeArrowheads="1"/>
          </p:cNvSpPr>
          <p:nvPr/>
        </p:nvSpPr>
        <p:spPr bwMode="auto">
          <a:xfrm>
            <a:off x="0" y="30257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2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ko-KR" altLang="en-US" sz="1800">
              <a:latin typeface="굴림" pitchFamily="50" charset="-127"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1475656" y="3429000"/>
            <a:ext cx="1079500" cy="792162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757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006" y="5695565"/>
            <a:ext cx="7782650" cy="108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585024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/>
              <a:t>포인터의 증감 연산</a:t>
            </a:r>
          </a:p>
        </p:txBody>
      </p:sp>
      <p:pic>
        <p:nvPicPr>
          <p:cNvPr id="768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624" y="1556792"/>
            <a:ext cx="6679852" cy="519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450674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간접 참조 연산자와 증감 연산자</a:t>
            </a:r>
          </a:p>
        </p:txBody>
      </p:sp>
      <p:sp>
        <p:nvSpPr>
          <p:cNvPr id="28675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atinLnBrk="0"/>
            <a:r>
              <a:rPr lang="ko-KR" altLang="en-US"/>
              <a:t>*</a:t>
            </a:r>
            <a:r>
              <a:rPr lang="en-US" altLang="ko-KR"/>
              <a:t>p++;</a:t>
            </a:r>
            <a:endParaRPr lang="ko-KR" altLang="en-US"/>
          </a:p>
          <a:p>
            <a:pPr lvl="1"/>
            <a:r>
              <a:rPr lang="en-US" altLang="ko-KR"/>
              <a:t>p</a:t>
            </a:r>
            <a:r>
              <a:rPr lang="ko-KR" altLang="en-US"/>
              <a:t>가 가리키는 위치에서 값을 가져온 후에 </a:t>
            </a:r>
            <a:r>
              <a:rPr lang="en-US" altLang="ko-KR"/>
              <a:t>p</a:t>
            </a:r>
            <a:r>
              <a:rPr lang="ko-KR" altLang="en-US"/>
              <a:t>를 증가한다</a:t>
            </a:r>
            <a:r>
              <a:rPr lang="en-US" altLang="ko-KR"/>
              <a:t>. </a:t>
            </a:r>
            <a:endParaRPr lang="ko-KR" altLang="en-US"/>
          </a:p>
          <a:p>
            <a:pPr latinLnBrk="0"/>
            <a:r>
              <a:rPr lang="en-US" altLang="ko-KR"/>
              <a:t>(*p)++;</a:t>
            </a:r>
          </a:p>
          <a:p>
            <a:pPr lvl="1" latinLnBrk="0"/>
            <a:r>
              <a:rPr lang="en-US" altLang="ko-KR"/>
              <a:t>p</a:t>
            </a:r>
            <a:r>
              <a:rPr lang="ko-KR" altLang="en-US"/>
              <a:t>가 가리키는 위치의 값을</a:t>
            </a:r>
            <a:r>
              <a:rPr lang="en-US" altLang="ko-KR"/>
              <a:t> </a:t>
            </a:r>
            <a:r>
              <a:rPr lang="ko-KR" altLang="en-US"/>
              <a:t>증가한다</a:t>
            </a:r>
            <a:r>
              <a:rPr lang="en-US" altLang="ko-KR"/>
              <a:t>.</a:t>
            </a:r>
            <a:endParaRPr lang="ko-KR" altLang="en-US"/>
          </a:p>
          <a:p>
            <a:endParaRPr lang="ko-KR" altLang="en-US"/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0" y="25177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graphicFrame>
        <p:nvGraphicFramePr>
          <p:cNvPr id="112735" name="Group 9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1234037"/>
              </p:ext>
            </p:extLst>
          </p:nvPr>
        </p:nvGraphicFramePr>
        <p:xfrm>
          <a:off x="755576" y="3429000"/>
          <a:ext cx="7777162" cy="2165208"/>
        </p:xfrm>
        <a:graphic>
          <a:graphicData uri="http://schemas.openxmlformats.org/drawingml/2006/table">
            <a:tbl>
              <a:tblPr/>
              <a:tblGrid>
                <a:gridCol w="28083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68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4907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  <a:ea typeface="굴림" panose="020B0600000101010101" pitchFamily="50" charset="-127"/>
                        </a:rPr>
                        <a:t>수식</a:t>
                      </a:r>
                      <a:endParaRPr kumimoji="1" lang="ko-KR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Schoolbook" panose="02040604050505020304" pitchFamily="18" charset="0"/>
                        <a:ea typeface="굴림" panose="020B0600000101010101" pitchFamily="50" charset="-127"/>
                      </a:endParaRPr>
                    </a:p>
                  </a:txBody>
                  <a:tcPr marT="45747" marB="45747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  <a:ea typeface="굴림" panose="020B0600000101010101" pitchFamily="50" charset="-127"/>
                        </a:rPr>
                        <a:t>의미</a:t>
                      </a:r>
                      <a:endParaRPr kumimoji="1" lang="ko-KR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Schoolbook" panose="02040604050505020304" pitchFamily="18" charset="0"/>
                        <a:ea typeface="굴림" panose="020B0600000101010101" pitchFamily="50" charset="-127"/>
                      </a:endParaRPr>
                    </a:p>
                  </a:txBody>
                  <a:tcPr marT="45747" marB="45747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477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  <a:ea typeface="굴림" panose="020B0600000101010101" pitchFamily="50" charset="-127"/>
                        </a:rPr>
                        <a:t>v = *p++</a:t>
                      </a:r>
                      <a:endParaRPr kumimoji="1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Schoolbook" panose="02040604050505020304" pitchFamily="18" charset="0"/>
                        <a:ea typeface="굴림" panose="020B0600000101010101" pitchFamily="50" charset="-127"/>
                      </a:endParaRPr>
                    </a:p>
                  </a:txBody>
                  <a:tcPr marT="45747" marB="45747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  <a:ea typeface="굴림" panose="020B0600000101010101" pitchFamily="50" charset="-127"/>
                        </a:rPr>
                        <a:t>p</a:t>
                      </a:r>
                      <a:r>
                        <a:rPr kumimoji="1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  <a:ea typeface="굴림" panose="020B0600000101010101" pitchFamily="50" charset="-127"/>
                        </a:rPr>
                        <a:t>가 가리키는 값을 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  <a:ea typeface="굴림" panose="020B0600000101010101" pitchFamily="50" charset="-127"/>
                        </a:rPr>
                        <a:t>v</a:t>
                      </a:r>
                      <a:r>
                        <a:rPr kumimoji="1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  <a:ea typeface="굴림" panose="020B0600000101010101" pitchFamily="50" charset="-127"/>
                        </a:rPr>
                        <a:t>에 대입한 후에 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  <a:ea typeface="굴림" panose="020B0600000101010101" pitchFamily="50" charset="-127"/>
                        </a:rPr>
                        <a:t>p</a:t>
                      </a:r>
                      <a:r>
                        <a:rPr kumimoji="1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  <a:ea typeface="굴림" panose="020B0600000101010101" pitchFamily="50" charset="-127"/>
                        </a:rPr>
                        <a:t>를 증가한다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  <a:ea typeface="굴림" panose="020B0600000101010101" pitchFamily="50" charset="-127"/>
                        </a:rPr>
                        <a:t>.</a:t>
                      </a:r>
                      <a:endParaRPr kumimoji="1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Schoolbook" panose="02040604050505020304" pitchFamily="18" charset="0"/>
                        <a:ea typeface="굴림" panose="020B0600000101010101" pitchFamily="50" charset="-127"/>
                      </a:endParaRPr>
                    </a:p>
                  </a:txBody>
                  <a:tcPr marT="45747" marB="45747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946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  <a:ea typeface="굴림" panose="020B0600000101010101" pitchFamily="50" charset="-127"/>
                        </a:rPr>
                        <a:t>v = (*p)++</a:t>
                      </a:r>
                      <a:endParaRPr kumimoji="1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Schoolbook" panose="02040604050505020304" pitchFamily="18" charset="0"/>
                        <a:ea typeface="굴림" panose="020B0600000101010101" pitchFamily="50" charset="-127"/>
                      </a:endParaRPr>
                    </a:p>
                  </a:txBody>
                  <a:tcPr marT="45747" marB="45747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  <a:ea typeface="굴림" panose="020B0600000101010101" pitchFamily="50" charset="-127"/>
                        </a:rPr>
                        <a:t>p</a:t>
                      </a:r>
                      <a:r>
                        <a:rPr kumimoji="1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  <a:ea typeface="굴림" panose="020B0600000101010101" pitchFamily="50" charset="-127"/>
                        </a:rPr>
                        <a:t>가 가리키는 값을 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  <a:ea typeface="굴림" panose="020B0600000101010101" pitchFamily="50" charset="-127"/>
                        </a:rPr>
                        <a:t>v</a:t>
                      </a:r>
                      <a:r>
                        <a:rPr kumimoji="1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  <a:ea typeface="굴림" panose="020B0600000101010101" pitchFamily="50" charset="-127"/>
                        </a:rPr>
                        <a:t>에 대입한 후에 가리키는 값을 증가한다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  <a:ea typeface="굴림" panose="020B0600000101010101" pitchFamily="50" charset="-127"/>
                        </a:rPr>
                        <a:t>.</a:t>
                      </a:r>
                      <a:endParaRPr kumimoji="1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Schoolbook" panose="02040604050505020304" pitchFamily="18" charset="0"/>
                        <a:ea typeface="굴림" panose="020B0600000101010101" pitchFamily="50" charset="-127"/>
                      </a:endParaRPr>
                    </a:p>
                  </a:txBody>
                  <a:tcPr marT="45747" marB="45747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477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  <a:ea typeface="굴림" panose="020B0600000101010101" pitchFamily="50" charset="-127"/>
                        </a:rPr>
                        <a:t>v = *++p</a:t>
                      </a:r>
                      <a:endParaRPr kumimoji="1" lang="en-US" altLang="ko-K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Schoolbook" panose="02040604050505020304" pitchFamily="18" charset="0"/>
                        <a:ea typeface="굴림" panose="020B0600000101010101" pitchFamily="50" charset="-127"/>
                      </a:endParaRPr>
                    </a:p>
                  </a:txBody>
                  <a:tcPr marT="45747" marB="45747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  <a:ea typeface="굴림" panose="020B0600000101010101" pitchFamily="50" charset="-127"/>
                        </a:rPr>
                        <a:t>p</a:t>
                      </a:r>
                      <a:r>
                        <a:rPr kumimoji="1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  <a:ea typeface="굴림" panose="020B0600000101010101" pitchFamily="50" charset="-127"/>
                        </a:rPr>
                        <a:t>를 증가시킨 후에 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  <a:ea typeface="굴림" panose="020B0600000101010101" pitchFamily="50" charset="-127"/>
                        </a:rPr>
                        <a:t>p</a:t>
                      </a:r>
                      <a:r>
                        <a:rPr kumimoji="1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  <a:ea typeface="굴림" panose="020B0600000101010101" pitchFamily="50" charset="-127"/>
                        </a:rPr>
                        <a:t>가 가리키는 값을 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  <a:ea typeface="굴림" panose="020B0600000101010101" pitchFamily="50" charset="-127"/>
                        </a:rPr>
                        <a:t>v</a:t>
                      </a:r>
                      <a:r>
                        <a:rPr kumimoji="1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  <a:ea typeface="굴림" panose="020B0600000101010101" pitchFamily="50" charset="-127"/>
                        </a:rPr>
                        <a:t>에 대입한다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  <a:ea typeface="굴림" panose="020B0600000101010101" pitchFamily="50" charset="-127"/>
                        </a:rPr>
                        <a:t>.</a:t>
                      </a:r>
                      <a:endParaRPr kumimoji="1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Schoolbook" panose="02040604050505020304" pitchFamily="18" charset="0"/>
                        <a:ea typeface="굴림" panose="020B0600000101010101" pitchFamily="50" charset="-127"/>
                      </a:endParaRPr>
                    </a:p>
                  </a:txBody>
                  <a:tcPr marT="45747" marB="45747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946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  <a:ea typeface="굴림" panose="020B0600000101010101" pitchFamily="50" charset="-127"/>
                        </a:rPr>
                        <a:t>v = ++*p</a:t>
                      </a:r>
                      <a:endParaRPr kumimoji="1" lang="en-US" altLang="ko-K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Schoolbook" panose="02040604050505020304" pitchFamily="18" charset="0"/>
                        <a:ea typeface="굴림" panose="020B0600000101010101" pitchFamily="50" charset="-127"/>
                      </a:endParaRPr>
                    </a:p>
                  </a:txBody>
                  <a:tcPr marT="45747" marB="45747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  <a:ea typeface="굴림" panose="020B0600000101010101" pitchFamily="50" charset="-127"/>
                        </a:rPr>
                        <a:t>p</a:t>
                      </a: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  <a:ea typeface="굴림" panose="020B0600000101010101" pitchFamily="50" charset="-127"/>
                        </a:rPr>
                        <a:t>가 가리키는 값을 가져온 후에 그 값을 증가하여 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  <a:ea typeface="굴림" panose="020B0600000101010101" pitchFamily="50" charset="-127"/>
                        </a:rPr>
                        <a:t>v</a:t>
                      </a: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  <a:ea typeface="굴림" panose="020B0600000101010101" pitchFamily="50" charset="-127"/>
                        </a:rPr>
                        <a:t>에 대입한다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  <a:ea typeface="굴림" panose="020B0600000101010101" pitchFamily="50" charset="-127"/>
                        </a:rPr>
                        <a:t>.</a:t>
                      </a:r>
                      <a:endParaRPr kumimoji="1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Schoolbook" panose="02040604050505020304" pitchFamily="18" charset="0"/>
                        <a:ea typeface="굴림" panose="020B0600000101010101" pitchFamily="50" charset="-127"/>
                      </a:endParaRPr>
                    </a:p>
                  </a:txBody>
                  <a:tcPr marT="45747" marB="45747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8697" name="Rectangle 75"/>
          <p:cNvSpPr>
            <a:spLocks noChangeArrowheads="1"/>
          </p:cNvSpPr>
          <p:nvPr/>
        </p:nvSpPr>
        <p:spPr bwMode="auto">
          <a:xfrm>
            <a:off x="0" y="30257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5234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함수와</a:t>
            </a:r>
            <a:r>
              <a:rPr lang="en-US" altLang="ko-KR" dirty="0"/>
              <a:t> </a:t>
            </a:r>
            <a:r>
              <a:rPr lang="ko-KR" altLang="en-US" dirty="0"/>
              <a:t>포인터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다른 사람에게 넘겨주어야 하는 정보가 상당히 방대하다고 하자</a:t>
            </a:r>
            <a:r>
              <a:rPr lang="en-US" altLang="ko-KR" dirty="0"/>
              <a:t>. </a:t>
            </a:r>
            <a:r>
              <a:rPr lang="ko-KR" altLang="en-US" dirty="0"/>
              <a:t>이런 경우에는 전체를 복사해서 주는 것보다는 페이지 수만 </a:t>
            </a:r>
            <a:r>
              <a:rPr lang="ko-KR" altLang="en-US" dirty="0" err="1"/>
              <a:t>알려주는</a:t>
            </a:r>
            <a:r>
              <a:rPr lang="ko-KR" altLang="en-US" dirty="0"/>
              <a:t> 편이 간결할 수 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pic>
        <p:nvPicPr>
          <p:cNvPr id="778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708920"/>
            <a:ext cx="6838421" cy="2520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047289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함수 호출시 인수 전달 방법</a:t>
            </a:r>
            <a:endParaRPr lang="en-US" altLang="ko-KR"/>
          </a:p>
        </p:txBody>
      </p:sp>
      <p:sp>
        <p:nvSpPr>
          <p:cNvPr id="4198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값에 의한 호출</a:t>
            </a:r>
            <a:r>
              <a:rPr lang="en-US" altLang="ko-KR" dirty="0"/>
              <a:t>(call-by-value) </a:t>
            </a:r>
          </a:p>
          <a:p>
            <a:pPr lvl="1" eaLnBrk="1" hangingPunct="1"/>
            <a:r>
              <a:rPr lang="en-US" altLang="ko-KR" dirty="0"/>
              <a:t>C</a:t>
            </a:r>
            <a:r>
              <a:rPr lang="ko-KR" altLang="en-US" dirty="0"/>
              <a:t>의</a:t>
            </a:r>
            <a:r>
              <a:rPr lang="en-US" altLang="ko-KR" dirty="0"/>
              <a:t> </a:t>
            </a:r>
            <a:r>
              <a:rPr lang="ko-KR" altLang="en-US" dirty="0"/>
              <a:t>기본적인 방법</a:t>
            </a:r>
            <a:endParaRPr lang="en-US" altLang="ko-KR" dirty="0"/>
          </a:p>
          <a:p>
            <a:pPr lvl="1" eaLnBrk="1" hangingPunct="1"/>
            <a:r>
              <a:rPr lang="ko-KR" altLang="en-US" dirty="0"/>
              <a:t>인수의 값이 매개 변수로 복사된다</a:t>
            </a:r>
            <a:r>
              <a:rPr lang="en-US" altLang="ko-KR" dirty="0"/>
              <a:t>.</a:t>
            </a:r>
          </a:p>
          <a:p>
            <a:pPr lvl="1" eaLnBrk="1" hangingPunct="1"/>
            <a:endParaRPr lang="en-US" altLang="ko-KR" dirty="0"/>
          </a:p>
          <a:p>
            <a:pPr eaLnBrk="1" hangingPunct="1"/>
            <a:r>
              <a:rPr lang="ko-KR" altLang="en-US" dirty="0"/>
              <a:t>참조에 의한 호출</a:t>
            </a:r>
            <a:r>
              <a:rPr lang="en-US" altLang="ko-KR" dirty="0"/>
              <a:t>(call-by-reference) </a:t>
            </a:r>
          </a:p>
          <a:p>
            <a:pPr lvl="1" eaLnBrk="1" hangingPunct="1"/>
            <a:r>
              <a:rPr lang="en-US" altLang="ko-KR" dirty="0"/>
              <a:t>C</a:t>
            </a:r>
            <a:r>
              <a:rPr lang="ko-KR" altLang="en-US" dirty="0"/>
              <a:t>에서는 포인터를 이용하여 </a:t>
            </a:r>
            <a:r>
              <a:rPr lang="ko-KR" altLang="en-US" dirty="0" err="1"/>
              <a:t>흉내낼</a:t>
            </a:r>
            <a:r>
              <a:rPr lang="ko-KR" altLang="en-US" dirty="0"/>
              <a:t> 수 있다</a:t>
            </a:r>
            <a:r>
              <a:rPr lang="en-US" altLang="ko-KR" dirty="0"/>
              <a:t>.</a:t>
            </a:r>
          </a:p>
          <a:p>
            <a:pPr lvl="1" eaLnBrk="1" hangingPunct="1"/>
            <a:r>
              <a:rPr lang="ko-KR" altLang="en-US" dirty="0"/>
              <a:t>인수의 주소가 매개 변수로 복사된다</a:t>
            </a:r>
            <a:r>
              <a:rPr lang="en-US" altLang="ko-KR" dirty="0"/>
              <a:t>. </a:t>
            </a:r>
          </a:p>
          <a:p>
            <a:pPr lvl="1" eaLnBrk="1" hangingPunct="1"/>
            <a:endParaRPr lang="en-US" altLang="ko-KR" dirty="0"/>
          </a:p>
          <a:p>
            <a:pPr lvl="1" eaLnBrk="1" hangingPunct="1"/>
            <a:endParaRPr lang="ko-KR" altLang="en-US" dirty="0"/>
          </a:p>
        </p:txBody>
      </p:sp>
      <p:sp>
        <p:nvSpPr>
          <p:cNvPr id="41988" name="Rectangle 6"/>
          <p:cNvSpPr>
            <a:spLocks noChangeArrowheads="1"/>
          </p:cNvSpPr>
          <p:nvPr/>
        </p:nvSpPr>
        <p:spPr bwMode="auto">
          <a:xfrm>
            <a:off x="0" y="20335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2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ko-KR" altLang="en-US" sz="1800">
              <a:latin typeface="굴림" pitchFamily="50" charset="-127"/>
            </a:endParaRPr>
          </a:p>
        </p:txBody>
      </p:sp>
      <p:sp>
        <p:nvSpPr>
          <p:cNvPr id="41989" name="Rectangle 8"/>
          <p:cNvSpPr>
            <a:spLocks noChangeArrowheads="1"/>
          </p:cNvSpPr>
          <p:nvPr/>
        </p:nvSpPr>
        <p:spPr bwMode="auto">
          <a:xfrm>
            <a:off x="0" y="20843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2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ko-KR" altLang="en-US" sz="1800">
              <a:latin typeface="굴림" pitchFamily="50" charset="-127"/>
            </a:endParaRPr>
          </a:p>
        </p:txBody>
      </p:sp>
      <p:pic>
        <p:nvPicPr>
          <p:cNvPr id="788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8814" y="4454640"/>
            <a:ext cx="2793677" cy="1590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8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7601" y="1700809"/>
            <a:ext cx="2840863" cy="1380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3690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값에 의한 호출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83568" y="1628800"/>
            <a:ext cx="7777162" cy="3528392"/>
          </a:xfrm>
          <a:prstGeom prst="rect">
            <a:avLst/>
          </a:prstGeom>
          <a:solidFill>
            <a:srgbClr val="F0F0F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defTabSz="540000">
              <a:spcAft>
                <a:spcPts val="0"/>
              </a:spcAft>
              <a:defRPr/>
            </a:pPr>
            <a:r>
              <a:rPr lang="en-US" sz="1400" dirty="0">
                <a:latin typeface="Century Schoolbook" panose="02040604050505020304" pitchFamily="18" charset="0"/>
                <a:cs typeface="Trebuchet MS"/>
              </a:rPr>
              <a:t>#include &lt;</a:t>
            </a:r>
            <a:r>
              <a:rPr lang="en-US" sz="1400" dirty="0" err="1">
                <a:latin typeface="Century Schoolbook" panose="02040604050505020304" pitchFamily="18" charset="0"/>
                <a:cs typeface="Trebuchet MS"/>
              </a:rPr>
              <a:t>stdio.h</a:t>
            </a:r>
            <a:r>
              <a:rPr lang="en-US" sz="1400" dirty="0">
                <a:latin typeface="Century Schoolbook" panose="02040604050505020304" pitchFamily="18" charset="0"/>
                <a:cs typeface="Trebuchet MS"/>
              </a:rPr>
              <a:t>&gt;</a:t>
            </a:r>
          </a:p>
          <a:p>
            <a:pPr defTabSz="540000">
              <a:spcAft>
                <a:spcPts val="0"/>
              </a:spcAft>
              <a:defRPr/>
            </a:pPr>
            <a:endParaRPr lang="en-US" sz="1400" dirty="0">
              <a:latin typeface="Century Schoolbook" panose="02040604050505020304" pitchFamily="18" charset="0"/>
              <a:cs typeface="Trebuchet MS"/>
            </a:endParaRPr>
          </a:p>
          <a:p>
            <a:pPr defTabSz="540000">
              <a:spcAft>
                <a:spcPts val="0"/>
              </a:spcAft>
              <a:defRPr/>
            </a:pPr>
            <a:r>
              <a:rPr lang="en-US" sz="1400" dirty="0">
                <a:latin typeface="Century Schoolbook" panose="02040604050505020304" pitchFamily="18" charset="0"/>
                <a:cs typeface="Trebuchet MS"/>
              </a:rPr>
              <a:t>void modify(</a:t>
            </a:r>
            <a:r>
              <a:rPr lang="en-US" sz="1400" dirty="0" err="1">
                <a:latin typeface="Century Schoolbook" panose="02040604050505020304" pitchFamily="18" charset="0"/>
                <a:cs typeface="Trebuchet MS"/>
              </a:rPr>
              <a:t>int</a:t>
            </a:r>
            <a:r>
              <a:rPr lang="en-US" sz="1400" dirty="0">
                <a:latin typeface="Century Schoolbook" panose="02040604050505020304" pitchFamily="18" charset="0"/>
                <a:cs typeface="Trebuchet MS"/>
              </a:rPr>
              <a:t>    value)</a:t>
            </a:r>
          </a:p>
          <a:p>
            <a:pPr defTabSz="540000">
              <a:spcAft>
                <a:spcPts val="0"/>
              </a:spcAft>
              <a:defRPr/>
            </a:pPr>
            <a:r>
              <a:rPr lang="en-US" sz="1400" dirty="0">
                <a:latin typeface="Century Schoolbook" panose="02040604050505020304" pitchFamily="18" charset="0"/>
                <a:cs typeface="Trebuchet MS"/>
              </a:rPr>
              <a:t>{</a:t>
            </a:r>
          </a:p>
          <a:p>
            <a:pPr defTabSz="540000">
              <a:spcAft>
                <a:spcPts val="0"/>
              </a:spcAft>
              <a:defRPr/>
            </a:pPr>
            <a:r>
              <a:rPr lang="en-US" sz="1400" dirty="0">
                <a:latin typeface="Century Schoolbook" panose="02040604050505020304" pitchFamily="18" charset="0"/>
                <a:cs typeface="Trebuchet MS"/>
              </a:rPr>
              <a:t>	value = 99;		</a:t>
            </a:r>
          </a:p>
          <a:p>
            <a:pPr defTabSz="540000">
              <a:spcAft>
                <a:spcPts val="0"/>
              </a:spcAft>
              <a:defRPr/>
            </a:pPr>
            <a:r>
              <a:rPr lang="en-US" altLang="ko-KR" sz="1400" dirty="0">
                <a:latin typeface="Century Schoolbook" panose="02040604050505020304" pitchFamily="18" charset="0"/>
                <a:cs typeface="Trebuchet MS"/>
              </a:rPr>
              <a:t>}</a:t>
            </a:r>
          </a:p>
          <a:p>
            <a:pPr defTabSz="540000">
              <a:spcAft>
                <a:spcPts val="0"/>
              </a:spcAft>
              <a:defRPr/>
            </a:pPr>
            <a:endParaRPr lang="en-US" altLang="ko-KR" sz="1400" dirty="0">
              <a:latin typeface="Century Schoolbook" panose="02040604050505020304" pitchFamily="18" charset="0"/>
              <a:cs typeface="Trebuchet MS"/>
            </a:endParaRPr>
          </a:p>
          <a:p>
            <a:pPr defTabSz="540000">
              <a:spcAft>
                <a:spcPts val="0"/>
              </a:spcAft>
              <a:defRPr/>
            </a:pPr>
            <a:r>
              <a:rPr lang="en-US" sz="1400" dirty="0" err="1">
                <a:latin typeface="Century Schoolbook" panose="02040604050505020304" pitchFamily="18" charset="0"/>
                <a:cs typeface="Trebuchet MS"/>
              </a:rPr>
              <a:t>int</a:t>
            </a:r>
            <a:r>
              <a:rPr lang="en-US" sz="1400" dirty="0">
                <a:latin typeface="Century Schoolbook" panose="02040604050505020304" pitchFamily="18" charset="0"/>
                <a:cs typeface="Trebuchet MS"/>
              </a:rPr>
              <a:t> main(void)</a:t>
            </a:r>
          </a:p>
          <a:p>
            <a:pPr defTabSz="540000">
              <a:spcAft>
                <a:spcPts val="0"/>
              </a:spcAft>
              <a:defRPr/>
            </a:pPr>
            <a:r>
              <a:rPr lang="en-US" sz="1400" dirty="0">
                <a:latin typeface="Century Schoolbook" panose="02040604050505020304" pitchFamily="18" charset="0"/>
                <a:cs typeface="Trebuchet MS"/>
              </a:rPr>
              <a:t>{</a:t>
            </a:r>
          </a:p>
          <a:p>
            <a:pPr defTabSz="540000">
              <a:spcAft>
                <a:spcPts val="0"/>
              </a:spcAft>
              <a:defRPr/>
            </a:pPr>
            <a:r>
              <a:rPr lang="en-US" sz="1400" dirty="0">
                <a:latin typeface="Century Schoolbook" panose="02040604050505020304" pitchFamily="18" charset="0"/>
                <a:cs typeface="Trebuchet MS"/>
              </a:rPr>
              <a:t>	</a:t>
            </a:r>
            <a:r>
              <a:rPr lang="en-US" sz="1400" dirty="0" err="1">
                <a:latin typeface="Century Schoolbook" panose="02040604050505020304" pitchFamily="18" charset="0"/>
                <a:cs typeface="Trebuchet MS"/>
              </a:rPr>
              <a:t>int</a:t>
            </a:r>
            <a:r>
              <a:rPr lang="en-US" sz="1400" dirty="0">
                <a:latin typeface="Century Schoolbook" panose="02040604050505020304" pitchFamily="18" charset="0"/>
                <a:cs typeface="Trebuchet MS"/>
              </a:rPr>
              <a:t> number = 1;</a:t>
            </a:r>
          </a:p>
          <a:p>
            <a:pPr defTabSz="540000">
              <a:spcAft>
                <a:spcPts val="0"/>
              </a:spcAft>
              <a:defRPr/>
            </a:pPr>
            <a:r>
              <a:rPr lang="en-US" sz="1400" dirty="0">
                <a:latin typeface="Century Schoolbook" panose="02040604050505020304" pitchFamily="18" charset="0"/>
                <a:cs typeface="Trebuchet MS"/>
              </a:rPr>
              <a:t>	</a:t>
            </a:r>
          </a:p>
          <a:p>
            <a:pPr defTabSz="540000">
              <a:spcAft>
                <a:spcPts val="0"/>
              </a:spcAft>
              <a:defRPr/>
            </a:pPr>
            <a:r>
              <a:rPr lang="en-US" sz="1400" dirty="0">
                <a:latin typeface="Century Schoolbook" panose="02040604050505020304" pitchFamily="18" charset="0"/>
                <a:cs typeface="Trebuchet MS"/>
              </a:rPr>
              <a:t>	modify(number);</a:t>
            </a:r>
          </a:p>
          <a:p>
            <a:pPr defTabSz="540000">
              <a:spcAft>
                <a:spcPts val="0"/>
              </a:spcAft>
              <a:defRPr/>
            </a:pPr>
            <a:r>
              <a:rPr lang="en-US" sz="1400" dirty="0">
                <a:latin typeface="Century Schoolbook" panose="02040604050505020304" pitchFamily="18" charset="0"/>
                <a:cs typeface="Trebuchet MS"/>
              </a:rPr>
              <a:t>	</a:t>
            </a:r>
            <a:r>
              <a:rPr lang="en-US" sz="1400" dirty="0" err="1">
                <a:latin typeface="Century Schoolbook" panose="02040604050505020304" pitchFamily="18" charset="0"/>
                <a:cs typeface="Trebuchet MS"/>
              </a:rPr>
              <a:t>printf</a:t>
            </a:r>
            <a:r>
              <a:rPr lang="en-US" sz="1400" dirty="0">
                <a:latin typeface="Century Schoolbook" panose="02040604050505020304" pitchFamily="18" charset="0"/>
                <a:cs typeface="Trebuchet MS"/>
              </a:rPr>
              <a:t>("number = %d\n", number);</a:t>
            </a:r>
          </a:p>
          <a:p>
            <a:pPr defTabSz="540000">
              <a:spcAft>
                <a:spcPts val="0"/>
              </a:spcAft>
              <a:defRPr/>
            </a:pPr>
            <a:endParaRPr lang="en-US" sz="1400" dirty="0">
              <a:latin typeface="Century Schoolbook" panose="02040604050505020304" pitchFamily="18" charset="0"/>
              <a:cs typeface="Trebuchet MS"/>
            </a:endParaRPr>
          </a:p>
          <a:p>
            <a:pPr defTabSz="540000">
              <a:spcAft>
                <a:spcPts val="0"/>
              </a:spcAft>
              <a:defRPr/>
            </a:pPr>
            <a:r>
              <a:rPr lang="en-US" sz="1400" dirty="0">
                <a:latin typeface="Century Schoolbook" panose="02040604050505020304" pitchFamily="18" charset="0"/>
                <a:cs typeface="Trebuchet MS"/>
              </a:rPr>
              <a:t>	return 0;</a:t>
            </a:r>
          </a:p>
          <a:p>
            <a:pPr defTabSz="540000">
              <a:spcAft>
                <a:spcPts val="0"/>
              </a:spcAft>
              <a:defRPr/>
            </a:pPr>
            <a:r>
              <a:rPr lang="en-US" sz="1400" dirty="0">
                <a:latin typeface="Century Schoolbook" panose="02040604050505020304" pitchFamily="18" charset="0"/>
                <a:cs typeface="Trebuchet MS"/>
              </a:rPr>
              <a:t>}</a:t>
            </a:r>
            <a:endParaRPr lang="ko-KR" sz="1400" kern="100" dirty="0">
              <a:latin typeface="Century Schoolbook" panose="02040604050505020304" pitchFamily="18" charset="0"/>
              <a:ea typeface="맑은 고딕"/>
              <a:cs typeface="Times New Roman"/>
            </a:endParaRPr>
          </a:p>
        </p:txBody>
      </p:sp>
      <p:pic>
        <p:nvPicPr>
          <p:cNvPr id="798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5517232"/>
            <a:ext cx="7777162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80453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참조에 의한 호출</a:t>
            </a:r>
          </a:p>
        </p:txBody>
      </p:sp>
      <p:sp>
        <p:nvSpPr>
          <p:cNvPr id="44035" name="Rectangle 6"/>
          <p:cNvSpPr>
            <a:spLocks noChangeArrowheads="1"/>
          </p:cNvSpPr>
          <p:nvPr/>
        </p:nvSpPr>
        <p:spPr bwMode="auto">
          <a:xfrm>
            <a:off x="0" y="20335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2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ko-KR" altLang="en-US" sz="1800">
              <a:latin typeface="굴림" pitchFamily="50" charset="-127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3568" y="1628800"/>
            <a:ext cx="7777162" cy="3528392"/>
          </a:xfrm>
          <a:prstGeom prst="rect">
            <a:avLst/>
          </a:prstGeom>
          <a:solidFill>
            <a:srgbClr val="F0F0F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defTabSz="540000">
              <a:spcAft>
                <a:spcPts val="0"/>
              </a:spcAft>
              <a:defRPr/>
            </a:pPr>
            <a:r>
              <a:rPr lang="en-US" sz="1400" dirty="0">
                <a:latin typeface="Century Schoolbook" panose="02040604050505020304" pitchFamily="18" charset="0"/>
                <a:cs typeface="Trebuchet MS"/>
              </a:rPr>
              <a:t>#include &lt;</a:t>
            </a:r>
            <a:r>
              <a:rPr lang="en-US" sz="1400" dirty="0" err="1">
                <a:latin typeface="Century Schoolbook" panose="02040604050505020304" pitchFamily="18" charset="0"/>
                <a:cs typeface="Trebuchet MS"/>
              </a:rPr>
              <a:t>stdio.h</a:t>
            </a:r>
            <a:r>
              <a:rPr lang="en-US" sz="1400" dirty="0">
                <a:latin typeface="Century Schoolbook" panose="02040604050505020304" pitchFamily="18" charset="0"/>
                <a:cs typeface="Trebuchet MS"/>
              </a:rPr>
              <a:t>&gt;</a:t>
            </a:r>
          </a:p>
          <a:p>
            <a:pPr defTabSz="540000">
              <a:spcAft>
                <a:spcPts val="0"/>
              </a:spcAft>
              <a:defRPr/>
            </a:pPr>
            <a:endParaRPr lang="en-US" sz="1400" dirty="0">
              <a:latin typeface="Century Schoolbook" panose="02040604050505020304" pitchFamily="18" charset="0"/>
              <a:cs typeface="Trebuchet MS"/>
            </a:endParaRPr>
          </a:p>
          <a:p>
            <a:pPr defTabSz="540000">
              <a:spcAft>
                <a:spcPts val="0"/>
              </a:spcAft>
              <a:defRPr/>
            </a:pPr>
            <a:r>
              <a:rPr lang="en-US" sz="1400" dirty="0">
                <a:latin typeface="Century Schoolbook" panose="02040604050505020304" pitchFamily="18" charset="0"/>
                <a:cs typeface="Trebuchet MS"/>
              </a:rPr>
              <a:t>void modify(</a:t>
            </a:r>
            <a:r>
              <a:rPr lang="en-US" sz="1400" dirty="0" err="1">
                <a:latin typeface="Century Schoolbook" panose="02040604050505020304" pitchFamily="18" charset="0"/>
                <a:cs typeface="Trebuchet MS"/>
              </a:rPr>
              <a:t>int</a:t>
            </a:r>
            <a:r>
              <a:rPr lang="en-US" sz="1400" dirty="0">
                <a:latin typeface="Century Schoolbook" panose="02040604050505020304" pitchFamily="18" charset="0"/>
                <a:cs typeface="Trebuchet MS"/>
              </a:rPr>
              <a:t> *</a:t>
            </a:r>
            <a:r>
              <a:rPr lang="en-US" sz="1400" dirty="0" err="1">
                <a:latin typeface="Century Schoolbook" panose="02040604050505020304" pitchFamily="18" charset="0"/>
                <a:cs typeface="Trebuchet MS"/>
              </a:rPr>
              <a:t>ptr</a:t>
            </a:r>
            <a:r>
              <a:rPr lang="en-US" sz="1400" dirty="0">
                <a:latin typeface="Century Schoolbook" panose="02040604050505020304" pitchFamily="18" charset="0"/>
                <a:cs typeface="Trebuchet MS"/>
              </a:rPr>
              <a:t>)</a:t>
            </a:r>
          </a:p>
          <a:p>
            <a:pPr defTabSz="540000">
              <a:spcAft>
                <a:spcPts val="0"/>
              </a:spcAft>
              <a:defRPr/>
            </a:pPr>
            <a:r>
              <a:rPr lang="en-US" sz="1400" dirty="0">
                <a:latin typeface="Century Schoolbook" panose="02040604050505020304" pitchFamily="18" charset="0"/>
                <a:cs typeface="Trebuchet MS"/>
              </a:rPr>
              <a:t>{</a:t>
            </a:r>
          </a:p>
          <a:p>
            <a:pPr defTabSz="540000">
              <a:spcAft>
                <a:spcPts val="0"/>
              </a:spcAft>
              <a:defRPr/>
            </a:pPr>
            <a:r>
              <a:rPr lang="en-US" sz="1400" dirty="0">
                <a:latin typeface="Century Schoolbook" panose="02040604050505020304" pitchFamily="18" charset="0"/>
                <a:cs typeface="Trebuchet MS"/>
              </a:rPr>
              <a:t>	*</a:t>
            </a:r>
            <a:r>
              <a:rPr lang="en-US" sz="1400" dirty="0" err="1">
                <a:latin typeface="Century Schoolbook" panose="02040604050505020304" pitchFamily="18" charset="0"/>
                <a:cs typeface="Trebuchet MS"/>
              </a:rPr>
              <a:t>ptr</a:t>
            </a:r>
            <a:r>
              <a:rPr lang="en-US" sz="1400" dirty="0">
                <a:latin typeface="Century Schoolbook" panose="02040604050505020304" pitchFamily="18" charset="0"/>
                <a:cs typeface="Trebuchet MS"/>
              </a:rPr>
              <a:t> = 99;		// </a:t>
            </a:r>
            <a:r>
              <a:rPr lang="ko-KR" altLang="en-US" sz="1400" dirty="0">
                <a:latin typeface="Century Schoolbook" panose="02040604050505020304" pitchFamily="18" charset="0"/>
                <a:cs typeface="Trebuchet MS"/>
              </a:rPr>
              <a:t>매개 변수를 통하여 원본을 변경한다</a:t>
            </a:r>
            <a:r>
              <a:rPr lang="en-US" altLang="ko-KR" sz="1400" dirty="0">
                <a:latin typeface="Century Schoolbook" panose="02040604050505020304" pitchFamily="18" charset="0"/>
                <a:cs typeface="Trebuchet MS"/>
              </a:rPr>
              <a:t>. </a:t>
            </a:r>
          </a:p>
          <a:p>
            <a:pPr defTabSz="540000">
              <a:spcAft>
                <a:spcPts val="0"/>
              </a:spcAft>
              <a:defRPr/>
            </a:pPr>
            <a:r>
              <a:rPr lang="en-US" altLang="ko-KR" sz="1400" dirty="0">
                <a:latin typeface="Century Schoolbook" panose="02040604050505020304" pitchFamily="18" charset="0"/>
                <a:cs typeface="Trebuchet MS"/>
              </a:rPr>
              <a:t>}</a:t>
            </a:r>
          </a:p>
          <a:p>
            <a:pPr defTabSz="540000">
              <a:spcAft>
                <a:spcPts val="0"/>
              </a:spcAft>
              <a:defRPr/>
            </a:pPr>
            <a:endParaRPr lang="en-US" altLang="ko-KR" sz="1400" dirty="0">
              <a:latin typeface="Century Schoolbook" panose="02040604050505020304" pitchFamily="18" charset="0"/>
              <a:cs typeface="Trebuchet MS"/>
            </a:endParaRPr>
          </a:p>
          <a:p>
            <a:pPr defTabSz="540000">
              <a:spcAft>
                <a:spcPts val="0"/>
              </a:spcAft>
              <a:defRPr/>
            </a:pPr>
            <a:r>
              <a:rPr lang="en-US" sz="1400" dirty="0" err="1">
                <a:latin typeface="Century Schoolbook" panose="02040604050505020304" pitchFamily="18" charset="0"/>
                <a:cs typeface="Trebuchet MS"/>
              </a:rPr>
              <a:t>int</a:t>
            </a:r>
            <a:r>
              <a:rPr lang="en-US" sz="1400" dirty="0">
                <a:latin typeface="Century Schoolbook" panose="02040604050505020304" pitchFamily="18" charset="0"/>
                <a:cs typeface="Trebuchet MS"/>
              </a:rPr>
              <a:t> main(void)</a:t>
            </a:r>
          </a:p>
          <a:p>
            <a:pPr defTabSz="540000">
              <a:spcAft>
                <a:spcPts val="0"/>
              </a:spcAft>
              <a:defRPr/>
            </a:pPr>
            <a:r>
              <a:rPr lang="en-US" sz="1400" dirty="0">
                <a:latin typeface="Century Schoolbook" panose="02040604050505020304" pitchFamily="18" charset="0"/>
                <a:cs typeface="Trebuchet MS"/>
              </a:rPr>
              <a:t>{</a:t>
            </a:r>
          </a:p>
          <a:p>
            <a:pPr defTabSz="540000">
              <a:spcAft>
                <a:spcPts val="0"/>
              </a:spcAft>
              <a:defRPr/>
            </a:pPr>
            <a:r>
              <a:rPr lang="en-US" sz="1400" dirty="0">
                <a:latin typeface="Century Schoolbook" panose="02040604050505020304" pitchFamily="18" charset="0"/>
                <a:cs typeface="Trebuchet MS"/>
              </a:rPr>
              <a:t>	</a:t>
            </a:r>
            <a:r>
              <a:rPr lang="en-US" sz="1400" dirty="0" err="1">
                <a:latin typeface="Century Schoolbook" panose="02040604050505020304" pitchFamily="18" charset="0"/>
                <a:cs typeface="Trebuchet MS"/>
              </a:rPr>
              <a:t>int</a:t>
            </a:r>
            <a:r>
              <a:rPr lang="en-US" sz="1400" dirty="0">
                <a:latin typeface="Century Schoolbook" panose="02040604050505020304" pitchFamily="18" charset="0"/>
                <a:cs typeface="Trebuchet MS"/>
              </a:rPr>
              <a:t> number = 1;</a:t>
            </a:r>
          </a:p>
          <a:p>
            <a:pPr defTabSz="540000">
              <a:spcAft>
                <a:spcPts val="0"/>
              </a:spcAft>
              <a:defRPr/>
            </a:pPr>
            <a:r>
              <a:rPr lang="en-US" sz="1400" dirty="0">
                <a:latin typeface="Century Schoolbook" panose="02040604050505020304" pitchFamily="18" charset="0"/>
                <a:cs typeface="Trebuchet MS"/>
              </a:rPr>
              <a:t>	</a:t>
            </a:r>
          </a:p>
          <a:p>
            <a:pPr defTabSz="540000">
              <a:spcAft>
                <a:spcPts val="0"/>
              </a:spcAft>
              <a:defRPr/>
            </a:pPr>
            <a:r>
              <a:rPr lang="en-US" sz="1400" dirty="0">
                <a:latin typeface="Century Schoolbook" panose="02040604050505020304" pitchFamily="18" charset="0"/>
                <a:cs typeface="Trebuchet MS"/>
              </a:rPr>
              <a:t>	modify(&amp;number);	// </a:t>
            </a:r>
            <a:r>
              <a:rPr lang="ko-KR" altLang="en-US" sz="1400" dirty="0">
                <a:latin typeface="Century Schoolbook" panose="02040604050505020304" pitchFamily="18" charset="0"/>
                <a:cs typeface="Trebuchet MS"/>
              </a:rPr>
              <a:t>주소를 계산해서 보낸다</a:t>
            </a:r>
            <a:r>
              <a:rPr lang="en-US" altLang="ko-KR" sz="1400" dirty="0">
                <a:latin typeface="Century Schoolbook" panose="02040604050505020304" pitchFamily="18" charset="0"/>
                <a:cs typeface="Trebuchet MS"/>
              </a:rPr>
              <a:t>. </a:t>
            </a:r>
          </a:p>
          <a:p>
            <a:pPr defTabSz="540000">
              <a:spcAft>
                <a:spcPts val="0"/>
              </a:spcAft>
              <a:defRPr/>
            </a:pPr>
            <a:r>
              <a:rPr lang="en-US" altLang="ko-KR" sz="1400" dirty="0">
                <a:latin typeface="Century Schoolbook" panose="02040604050505020304" pitchFamily="18" charset="0"/>
                <a:cs typeface="Trebuchet MS"/>
              </a:rPr>
              <a:t>	</a:t>
            </a:r>
            <a:r>
              <a:rPr lang="en-US" sz="1400" dirty="0" err="1">
                <a:latin typeface="Century Schoolbook" panose="02040604050505020304" pitchFamily="18" charset="0"/>
                <a:cs typeface="Trebuchet MS"/>
              </a:rPr>
              <a:t>printf</a:t>
            </a:r>
            <a:r>
              <a:rPr lang="en-US" sz="1400" dirty="0">
                <a:latin typeface="Century Schoolbook" panose="02040604050505020304" pitchFamily="18" charset="0"/>
                <a:cs typeface="Trebuchet MS"/>
              </a:rPr>
              <a:t>("number = %d\n", number);</a:t>
            </a:r>
          </a:p>
          <a:p>
            <a:pPr defTabSz="540000">
              <a:spcAft>
                <a:spcPts val="0"/>
              </a:spcAft>
              <a:defRPr/>
            </a:pPr>
            <a:endParaRPr lang="en-US" sz="1400" dirty="0">
              <a:latin typeface="Century Schoolbook" panose="02040604050505020304" pitchFamily="18" charset="0"/>
              <a:cs typeface="Trebuchet MS"/>
            </a:endParaRPr>
          </a:p>
          <a:p>
            <a:pPr defTabSz="540000">
              <a:spcAft>
                <a:spcPts val="0"/>
              </a:spcAft>
              <a:defRPr/>
            </a:pPr>
            <a:r>
              <a:rPr lang="en-US" sz="1400" dirty="0">
                <a:latin typeface="Century Schoolbook" panose="02040604050505020304" pitchFamily="18" charset="0"/>
                <a:cs typeface="Trebuchet MS"/>
              </a:rPr>
              <a:t>	return 0;</a:t>
            </a:r>
          </a:p>
          <a:p>
            <a:pPr defTabSz="540000">
              <a:spcAft>
                <a:spcPts val="0"/>
              </a:spcAft>
              <a:defRPr/>
            </a:pPr>
            <a:r>
              <a:rPr lang="en-US" sz="1400" dirty="0">
                <a:latin typeface="Century Schoolbook" panose="02040604050505020304" pitchFamily="18" charset="0"/>
                <a:cs typeface="Trebuchet MS"/>
              </a:rPr>
              <a:t>}</a:t>
            </a:r>
            <a:endParaRPr lang="ko-KR" sz="1400" kern="100" dirty="0">
              <a:latin typeface="Century Schoolbook" panose="02040604050505020304" pitchFamily="18" charset="0"/>
              <a:ea typeface="맑은 고딕"/>
              <a:cs typeface="Times New Roman"/>
            </a:endParaRPr>
          </a:p>
        </p:txBody>
      </p:sp>
      <p:pic>
        <p:nvPicPr>
          <p:cNvPr id="808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5445224"/>
            <a:ext cx="7777162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432025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swap() </a:t>
            </a:r>
            <a:r>
              <a:rPr lang="ko-KR" altLang="en-US"/>
              <a:t>함수 </a:t>
            </a:r>
            <a:r>
              <a:rPr lang="en-US" altLang="ko-KR"/>
              <a:t>#1 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1188" y="1647651"/>
            <a:ext cx="8153400" cy="4495800"/>
          </a:xfrm>
        </p:spPr>
        <p:txBody>
          <a:bodyPr/>
          <a:lstStyle/>
          <a:p>
            <a:pPr eaLnBrk="1" hangingPunct="1"/>
            <a:r>
              <a:rPr lang="ko-KR" altLang="en-US" dirty="0"/>
              <a:t>변수 </a:t>
            </a:r>
            <a:r>
              <a:rPr lang="en-US" altLang="ko-KR" dirty="0"/>
              <a:t>2</a:t>
            </a:r>
            <a:r>
              <a:rPr lang="ko-KR" altLang="en-US" dirty="0"/>
              <a:t>개의 값을 바꾸는 작업을 함수로 작성</a:t>
            </a:r>
          </a:p>
        </p:txBody>
      </p:sp>
      <p:sp>
        <p:nvSpPr>
          <p:cNvPr id="45060" name="Rectangle 4"/>
          <p:cNvSpPr>
            <a:spLocks noChangeArrowheads="1"/>
          </p:cNvSpPr>
          <p:nvPr/>
        </p:nvSpPr>
        <p:spPr bwMode="auto">
          <a:xfrm>
            <a:off x="611188" y="2300113"/>
            <a:ext cx="3816350" cy="3500438"/>
          </a:xfrm>
          <a:prstGeom prst="rect">
            <a:avLst/>
          </a:prstGeom>
          <a:solidFill>
            <a:srgbClr val="F0F0F0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2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eaLnBrk="1" hangingPunct="1">
              <a:buFont typeface="Symbol" pitchFamily="18" charset="2"/>
              <a:buNone/>
            </a:pPr>
            <a:r>
              <a:rPr lang="en-US" altLang="en-US" sz="1600" dirty="0">
                <a:solidFill>
                  <a:srgbClr val="0000FF"/>
                </a:solidFill>
                <a:latin typeface="Trebuchet MS" pitchFamily="34" charset="0"/>
              </a:rPr>
              <a:t>#include &lt;</a:t>
            </a:r>
            <a:r>
              <a:rPr lang="en-US" altLang="en-US" sz="1600" dirty="0" err="1">
                <a:solidFill>
                  <a:srgbClr val="0000FF"/>
                </a:solidFill>
                <a:latin typeface="Trebuchet MS" pitchFamily="34" charset="0"/>
              </a:rPr>
              <a:t>stdio.h</a:t>
            </a:r>
            <a:r>
              <a:rPr lang="en-US" altLang="en-US" sz="1600" dirty="0">
                <a:solidFill>
                  <a:srgbClr val="0000FF"/>
                </a:solidFill>
                <a:latin typeface="Trebuchet MS" pitchFamily="34" charset="0"/>
              </a:rPr>
              <a:t>&gt;</a:t>
            </a:r>
          </a:p>
          <a:p>
            <a:pPr eaLnBrk="1" hangingPunct="1">
              <a:buFont typeface="Symbol" pitchFamily="18" charset="2"/>
              <a:buNone/>
            </a:pPr>
            <a:endParaRPr lang="en-US" altLang="en-US" sz="1600" dirty="0">
              <a:solidFill>
                <a:srgbClr val="0000FF"/>
              </a:solidFill>
              <a:latin typeface="Trebuchet MS" pitchFamily="34" charset="0"/>
            </a:endParaRPr>
          </a:p>
          <a:p>
            <a:pPr eaLnBrk="1" hangingPunct="1">
              <a:buFont typeface="Symbol" pitchFamily="18" charset="2"/>
              <a:buNone/>
            </a:pPr>
            <a:r>
              <a:rPr lang="en-US" altLang="en-US" sz="160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en-US" sz="1600" dirty="0">
                <a:latin typeface="Trebuchet MS" pitchFamily="34" charset="0"/>
              </a:rPr>
              <a:t> main(</a:t>
            </a:r>
            <a:r>
              <a:rPr lang="en-US" altLang="en-US" sz="1600" dirty="0">
                <a:solidFill>
                  <a:srgbClr val="0000FF"/>
                </a:solidFill>
                <a:latin typeface="Trebuchet MS" pitchFamily="34" charset="0"/>
              </a:rPr>
              <a:t>void</a:t>
            </a:r>
            <a:r>
              <a:rPr lang="en-US" altLang="en-US" sz="1600" dirty="0">
                <a:latin typeface="Trebuchet MS" pitchFamily="34" charset="0"/>
              </a:rPr>
              <a:t>)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{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</a:t>
            </a:r>
            <a:r>
              <a:rPr lang="en-US" altLang="en-US" sz="160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en-US" sz="1600" dirty="0">
                <a:latin typeface="Trebuchet MS" pitchFamily="34" charset="0"/>
              </a:rPr>
              <a:t> a = 10, b = 20;</a:t>
            </a:r>
          </a:p>
          <a:p>
            <a:pPr eaLnBrk="1" hangingPunct="1">
              <a:buFont typeface="Symbol" pitchFamily="18" charset="2"/>
              <a:buNone/>
            </a:pPr>
            <a:endParaRPr lang="en-US" altLang="en-US" sz="1600" dirty="0">
              <a:latin typeface="Trebuchet MS" pitchFamily="34" charset="0"/>
            </a:endParaRPr>
          </a:p>
          <a:p>
            <a:pPr eaLnBrk="1" hangingPunct="1"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swap(a,     b);</a:t>
            </a:r>
            <a:endParaRPr lang="en-US" altLang="ko-KR" sz="1600" dirty="0">
              <a:latin typeface="Trebuchet MS" pitchFamily="34" charset="0"/>
            </a:endParaRPr>
          </a:p>
          <a:p>
            <a:pPr eaLnBrk="1" hangingPunct="1">
              <a:buNone/>
            </a:pPr>
            <a:endParaRPr lang="en-US" altLang="en-US" sz="1600" dirty="0">
              <a:latin typeface="Trebuchet MS" pitchFamily="34" charset="0"/>
            </a:endParaRPr>
          </a:p>
          <a:p>
            <a:pPr eaLnBrk="1" hangingPunct="1">
              <a:buNone/>
            </a:pPr>
            <a:r>
              <a:rPr lang="en-US" altLang="en-US" sz="1600" dirty="0">
                <a:latin typeface="Trebuchet MS" pitchFamily="34" charset="0"/>
              </a:rPr>
              <a:t>	</a:t>
            </a:r>
            <a:r>
              <a:rPr lang="en-US" altLang="en-US" sz="1600" dirty="0" err="1">
                <a:latin typeface="Trebuchet MS" pitchFamily="34" charset="0"/>
              </a:rPr>
              <a:t>printf</a:t>
            </a:r>
            <a:r>
              <a:rPr lang="en-US" altLang="en-US" sz="1600" dirty="0">
                <a:latin typeface="Trebuchet MS" pitchFamily="34" charset="0"/>
              </a:rPr>
              <a:t>(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“</a:t>
            </a:r>
            <a:r>
              <a:rPr lang="en-US" altLang="ko-KR" sz="1600" dirty="0"/>
              <a:t>swap() </a:t>
            </a:r>
            <a:r>
              <a:rPr lang="ko-KR" altLang="en-US" sz="1600" dirty="0" err="1"/>
              <a:t>호출후</a:t>
            </a:r>
            <a:r>
              <a:rPr lang="ko-KR" altLang="en-US" sz="1600" dirty="0"/>
              <a:t> 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a=%d b=%d\</a:t>
            </a:r>
            <a:r>
              <a:rPr lang="en-US" altLang="en-US" sz="1600" dirty="0" err="1">
                <a:solidFill>
                  <a:srgbClr val="800000"/>
                </a:solidFill>
                <a:latin typeface="Trebuchet MS" pitchFamily="34" charset="0"/>
              </a:rPr>
              <a:t>n"</a:t>
            </a:r>
            <a:r>
              <a:rPr lang="en-US" altLang="en-US" sz="1600" dirty="0" err="1">
                <a:latin typeface="Trebuchet MS" pitchFamily="34" charset="0"/>
              </a:rPr>
              <a:t>,a</a:t>
            </a:r>
            <a:r>
              <a:rPr lang="en-US" altLang="en-US" sz="1600" dirty="0">
                <a:latin typeface="Trebuchet MS" pitchFamily="34" charset="0"/>
              </a:rPr>
              <a:t>, b);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</a:t>
            </a:r>
            <a:r>
              <a:rPr lang="en-US" altLang="en-US" sz="1600" dirty="0">
                <a:solidFill>
                  <a:srgbClr val="0000FF"/>
                </a:solidFill>
                <a:latin typeface="Trebuchet MS" pitchFamily="34" charset="0"/>
              </a:rPr>
              <a:t>return</a:t>
            </a:r>
            <a:r>
              <a:rPr lang="en-US" altLang="en-US" sz="1600" dirty="0">
                <a:latin typeface="Trebuchet MS" pitchFamily="34" charset="0"/>
              </a:rPr>
              <a:t> 0;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}</a:t>
            </a:r>
          </a:p>
          <a:p>
            <a:pPr eaLnBrk="1" hangingPunct="1">
              <a:buFont typeface="Symbol" pitchFamily="18" charset="2"/>
              <a:buNone/>
            </a:pPr>
            <a:endParaRPr lang="en-US" altLang="en-US" sz="1600" dirty="0">
              <a:latin typeface="Trebuchet MS" pitchFamily="34" charset="0"/>
            </a:endParaRPr>
          </a:p>
        </p:txBody>
      </p:sp>
      <p:sp>
        <p:nvSpPr>
          <p:cNvPr id="45061" name="Rectangle 5"/>
          <p:cNvSpPr>
            <a:spLocks noChangeArrowheads="1"/>
          </p:cNvSpPr>
          <p:nvPr/>
        </p:nvSpPr>
        <p:spPr bwMode="auto">
          <a:xfrm>
            <a:off x="4716463" y="2300113"/>
            <a:ext cx="3927475" cy="3500438"/>
          </a:xfrm>
          <a:prstGeom prst="rect">
            <a:avLst/>
          </a:prstGeom>
          <a:solidFill>
            <a:srgbClr val="F0F0F0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2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eaLnBrk="1" hangingPunct="1">
              <a:buFont typeface="Symbol" pitchFamily="18" charset="2"/>
              <a:buNone/>
            </a:pPr>
            <a:r>
              <a:rPr lang="en-US" altLang="en-US" sz="1600" dirty="0">
                <a:solidFill>
                  <a:srgbClr val="0000FF"/>
                </a:solidFill>
                <a:latin typeface="Trebuchet MS" pitchFamily="34" charset="0"/>
              </a:rPr>
              <a:t>void</a:t>
            </a:r>
            <a:r>
              <a:rPr lang="en-US" altLang="en-US" sz="1600" dirty="0">
                <a:latin typeface="Trebuchet MS" pitchFamily="34" charset="0"/>
              </a:rPr>
              <a:t> swap(</a:t>
            </a:r>
            <a:r>
              <a:rPr lang="en-US" altLang="en-US" sz="160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en-US" sz="1600" dirty="0">
                <a:latin typeface="Trebuchet MS" pitchFamily="34" charset="0"/>
              </a:rPr>
              <a:t> x, </a:t>
            </a:r>
            <a:r>
              <a:rPr lang="en-US" altLang="en-US" sz="160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en-US" sz="1600" dirty="0">
                <a:latin typeface="Trebuchet MS" pitchFamily="34" charset="0"/>
              </a:rPr>
              <a:t> y)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{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</a:t>
            </a:r>
            <a:r>
              <a:rPr lang="en-US" altLang="en-US" sz="160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en-US" sz="1600" dirty="0">
                <a:latin typeface="Trebuchet MS" pitchFamily="34" charset="0"/>
              </a:rPr>
              <a:t> </a:t>
            </a:r>
            <a:r>
              <a:rPr lang="en-US" altLang="en-US" sz="1600" dirty="0" err="1">
                <a:latin typeface="Trebuchet MS" pitchFamily="34" charset="0"/>
              </a:rPr>
              <a:t>tmp</a:t>
            </a:r>
            <a:r>
              <a:rPr lang="en-US" altLang="en-US" sz="1600" dirty="0">
                <a:latin typeface="Trebuchet MS" pitchFamily="34" charset="0"/>
              </a:rPr>
              <a:t>;</a:t>
            </a:r>
          </a:p>
          <a:p>
            <a:pPr eaLnBrk="1" hangingPunct="1">
              <a:buFont typeface="Symbol" pitchFamily="18" charset="2"/>
              <a:buNone/>
            </a:pPr>
            <a:endParaRPr lang="en-US" altLang="en-US" sz="1600" dirty="0">
              <a:latin typeface="Trebuchet MS" pitchFamily="34" charset="0"/>
            </a:endParaRPr>
          </a:p>
          <a:p>
            <a:pPr eaLnBrk="1" hangingPunct="1"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</a:t>
            </a:r>
            <a:r>
              <a:rPr lang="en-US" altLang="en-US" sz="1600" dirty="0" err="1">
                <a:latin typeface="Trebuchet MS" pitchFamily="34" charset="0"/>
              </a:rPr>
              <a:t>tmp</a:t>
            </a:r>
            <a:r>
              <a:rPr lang="en-US" altLang="en-US" sz="1600" dirty="0">
                <a:latin typeface="Trebuchet MS" pitchFamily="34" charset="0"/>
              </a:rPr>
              <a:t> = x;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x = y;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y = </a:t>
            </a:r>
            <a:r>
              <a:rPr lang="en-US" altLang="en-US" sz="1600" dirty="0" err="1">
                <a:latin typeface="Trebuchet MS" pitchFamily="34" charset="0"/>
              </a:rPr>
              <a:t>tmp</a:t>
            </a:r>
            <a:r>
              <a:rPr lang="en-US" altLang="en-US" sz="1600" dirty="0">
                <a:latin typeface="Trebuchet MS" pitchFamily="34" charset="0"/>
              </a:rPr>
              <a:t>;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}</a:t>
            </a:r>
          </a:p>
        </p:txBody>
      </p:sp>
      <p:sp>
        <p:nvSpPr>
          <p:cNvPr id="45062" name="Rectangle 7"/>
          <p:cNvSpPr>
            <a:spLocks noChangeArrowheads="1"/>
          </p:cNvSpPr>
          <p:nvPr/>
        </p:nvSpPr>
        <p:spPr bwMode="auto">
          <a:xfrm>
            <a:off x="0" y="34685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2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ko-KR" altLang="en-US" sz="1800">
              <a:latin typeface="굴림" pitchFamily="50" charset="-127"/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1571625" y="4077072"/>
            <a:ext cx="285750" cy="357187"/>
          </a:xfrm>
          <a:prstGeom prst="ellipse">
            <a:avLst/>
          </a:prstGeom>
          <a:noFill/>
          <a:ln>
            <a:solidFill>
              <a:srgbClr val="FF0000">
                <a:alpha val="41961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6" name="타원 35"/>
          <p:cNvSpPr/>
          <p:nvPr/>
        </p:nvSpPr>
        <p:spPr>
          <a:xfrm>
            <a:off x="2000250" y="4077072"/>
            <a:ext cx="285750" cy="357187"/>
          </a:xfrm>
          <a:prstGeom prst="ellipse">
            <a:avLst/>
          </a:prstGeom>
          <a:noFill/>
          <a:ln>
            <a:solidFill>
              <a:srgbClr val="FF0000">
                <a:alpha val="41961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7" name="타원 36"/>
          <p:cNvSpPr/>
          <p:nvPr/>
        </p:nvSpPr>
        <p:spPr>
          <a:xfrm>
            <a:off x="5929313" y="2300113"/>
            <a:ext cx="428625" cy="428625"/>
          </a:xfrm>
          <a:prstGeom prst="ellipse">
            <a:avLst/>
          </a:prstGeom>
          <a:noFill/>
          <a:ln>
            <a:solidFill>
              <a:srgbClr val="FF0000">
                <a:alpha val="41961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8" name="타원 37"/>
          <p:cNvSpPr/>
          <p:nvPr/>
        </p:nvSpPr>
        <p:spPr>
          <a:xfrm>
            <a:off x="6572250" y="2300113"/>
            <a:ext cx="428625" cy="428625"/>
          </a:xfrm>
          <a:prstGeom prst="ellipse">
            <a:avLst/>
          </a:prstGeom>
          <a:noFill/>
          <a:ln>
            <a:solidFill>
              <a:srgbClr val="FF0000">
                <a:alpha val="41961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507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2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ko-KR" altLang="en-US" sz="1800">
              <a:latin typeface="굴림" pitchFamily="50" charset="-127"/>
            </a:endParaRPr>
          </a:p>
        </p:txBody>
      </p:sp>
      <p:pic>
        <p:nvPicPr>
          <p:cNvPr id="45071" name="_x91001912" descr="EMB0000115cb96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0875" y="3371676"/>
            <a:ext cx="1266825" cy="104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5867505"/>
            <a:ext cx="803275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85313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(</a:t>
            </a:r>
            <a:r>
              <a:rPr lang="ko-KR" altLang="en-US"/>
              <a:t>실습</a:t>
            </a:r>
            <a:r>
              <a:rPr lang="en-US" altLang="ko-KR" dirty="0"/>
              <a:t>1) swap() </a:t>
            </a:r>
            <a:r>
              <a:rPr lang="ko-KR" altLang="en-US"/>
              <a:t>함수 </a:t>
            </a:r>
            <a:r>
              <a:rPr lang="en-US" altLang="ko-KR" dirty="0"/>
              <a:t>#2 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포인터를 이용</a:t>
            </a:r>
          </a:p>
        </p:txBody>
      </p:sp>
      <p:sp>
        <p:nvSpPr>
          <p:cNvPr id="47108" name="Rectangle 4"/>
          <p:cNvSpPr>
            <a:spLocks noChangeArrowheads="1"/>
          </p:cNvSpPr>
          <p:nvPr/>
        </p:nvSpPr>
        <p:spPr bwMode="auto">
          <a:xfrm>
            <a:off x="539750" y="2000250"/>
            <a:ext cx="3816350" cy="3357563"/>
          </a:xfrm>
          <a:prstGeom prst="rect">
            <a:avLst/>
          </a:prstGeom>
          <a:solidFill>
            <a:srgbClr val="F0F0F0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2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eaLnBrk="1" hangingPunct="1">
              <a:buNone/>
            </a:pPr>
            <a:r>
              <a:rPr lang="en-US" altLang="en-US" sz="1600" dirty="0">
                <a:solidFill>
                  <a:srgbClr val="0000FF"/>
                </a:solidFill>
                <a:latin typeface="Trebuchet MS" pitchFamily="34" charset="0"/>
              </a:rPr>
              <a:t>#include &lt;</a:t>
            </a:r>
            <a:r>
              <a:rPr lang="en-US" altLang="en-US" sz="1600" dirty="0" err="1">
                <a:solidFill>
                  <a:srgbClr val="0000FF"/>
                </a:solidFill>
                <a:latin typeface="Trebuchet MS" pitchFamily="34" charset="0"/>
              </a:rPr>
              <a:t>stdio.h</a:t>
            </a:r>
            <a:r>
              <a:rPr lang="en-US" altLang="en-US" sz="1600" dirty="0">
                <a:solidFill>
                  <a:srgbClr val="0000FF"/>
                </a:solidFill>
                <a:latin typeface="Trebuchet MS" pitchFamily="34" charset="0"/>
              </a:rPr>
              <a:t>&gt;</a:t>
            </a:r>
          </a:p>
          <a:p>
            <a:pPr eaLnBrk="1" hangingPunct="1">
              <a:buNone/>
            </a:pPr>
            <a:endParaRPr lang="en-US" altLang="en-US" sz="1600" dirty="0">
              <a:solidFill>
                <a:srgbClr val="0000FF"/>
              </a:solidFill>
              <a:latin typeface="Trebuchet MS" pitchFamily="34" charset="0"/>
            </a:endParaRPr>
          </a:p>
          <a:p>
            <a:pPr eaLnBrk="1" hangingPunct="1">
              <a:buNone/>
            </a:pPr>
            <a:r>
              <a:rPr lang="en-US" altLang="en-US" sz="160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en-US" sz="1600" dirty="0">
                <a:latin typeface="Trebuchet MS" pitchFamily="34" charset="0"/>
              </a:rPr>
              <a:t> main(</a:t>
            </a:r>
            <a:r>
              <a:rPr lang="en-US" altLang="en-US" sz="1600" dirty="0">
                <a:solidFill>
                  <a:srgbClr val="0000FF"/>
                </a:solidFill>
                <a:latin typeface="Trebuchet MS" pitchFamily="34" charset="0"/>
              </a:rPr>
              <a:t>void</a:t>
            </a:r>
            <a:r>
              <a:rPr lang="en-US" altLang="en-US" sz="1600" dirty="0">
                <a:latin typeface="Trebuchet MS" pitchFamily="34" charset="0"/>
              </a:rPr>
              <a:t>)</a:t>
            </a:r>
          </a:p>
          <a:p>
            <a:pPr eaLnBrk="1" hangingPunct="1">
              <a:buNone/>
            </a:pPr>
            <a:r>
              <a:rPr lang="en-US" altLang="en-US" sz="1600" dirty="0">
                <a:latin typeface="Trebuchet MS" pitchFamily="34" charset="0"/>
              </a:rPr>
              <a:t>{</a:t>
            </a:r>
          </a:p>
          <a:p>
            <a:pPr eaLnBrk="1" hangingPunct="1">
              <a:buNone/>
            </a:pPr>
            <a:r>
              <a:rPr lang="en-US" altLang="en-US" sz="1600" dirty="0">
                <a:latin typeface="Trebuchet MS" pitchFamily="34" charset="0"/>
              </a:rPr>
              <a:t>	</a:t>
            </a:r>
            <a:r>
              <a:rPr lang="en-US" altLang="en-US" sz="160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en-US" sz="1600" dirty="0">
                <a:latin typeface="Trebuchet MS" pitchFamily="34" charset="0"/>
              </a:rPr>
              <a:t> a = 10, b = 20;</a:t>
            </a:r>
          </a:p>
          <a:p>
            <a:pPr eaLnBrk="1" hangingPunct="1">
              <a:buNone/>
            </a:pPr>
            <a:endParaRPr lang="en-US" altLang="en-US" sz="1600" dirty="0">
              <a:latin typeface="Trebuchet MS" pitchFamily="34" charset="0"/>
            </a:endParaRPr>
          </a:p>
          <a:p>
            <a:pPr eaLnBrk="1" hangingPunct="1">
              <a:buNone/>
            </a:pPr>
            <a:r>
              <a:rPr lang="en-US" altLang="en-US" sz="1600" dirty="0">
                <a:latin typeface="Trebuchet MS" pitchFamily="34" charset="0"/>
              </a:rPr>
              <a:t>	swap(           );</a:t>
            </a:r>
            <a:endParaRPr lang="en-US" altLang="ko-KR" sz="1600" dirty="0">
              <a:latin typeface="Trebuchet MS" pitchFamily="34" charset="0"/>
            </a:endParaRPr>
          </a:p>
          <a:p>
            <a:pPr eaLnBrk="1" hangingPunct="1">
              <a:buNone/>
            </a:pPr>
            <a:endParaRPr lang="en-US" altLang="en-US" sz="1600" dirty="0">
              <a:latin typeface="Trebuchet MS" pitchFamily="34" charset="0"/>
            </a:endParaRPr>
          </a:p>
          <a:p>
            <a:pPr eaLnBrk="1" hangingPunct="1">
              <a:buNone/>
            </a:pPr>
            <a:r>
              <a:rPr lang="en-US" altLang="en-US" sz="1600" dirty="0">
                <a:latin typeface="Trebuchet MS" pitchFamily="34" charset="0"/>
              </a:rPr>
              <a:t>	</a:t>
            </a:r>
            <a:r>
              <a:rPr lang="en-US" altLang="en-US" sz="1600" dirty="0" err="1">
                <a:latin typeface="Trebuchet MS" pitchFamily="34" charset="0"/>
              </a:rPr>
              <a:t>printf</a:t>
            </a:r>
            <a:r>
              <a:rPr lang="en-US" altLang="en-US" sz="1600" dirty="0">
                <a:latin typeface="Trebuchet MS" pitchFamily="34" charset="0"/>
              </a:rPr>
              <a:t>(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“</a:t>
            </a:r>
            <a:r>
              <a:rPr lang="en-US" altLang="ko-KR" sz="1600" dirty="0"/>
              <a:t>swap() </a:t>
            </a:r>
            <a:r>
              <a:rPr lang="ko-KR" altLang="en-US" sz="1600"/>
              <a:t>호출후 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a=%d b=%d\</a:t>
            </a:r>
            <a:r>
              <a:rPr lang="en-US" altLang="en-US" sz="1600" dirty="0" err="1">
                <a:solidFill>
                  <a:srgbClr val="800000"/>
                </a:solidFill>
                <a:latin typeface="Trebuchet MS" pitchFamily="34" charset="0"/>
              </a:rPr>
              <a:t>n"</a:t>
            </a:r>
            <a:r>
              <a:rPr lang="en-US" altLang="en-US" sz="1600" dirty="0" err="1">
                <a:latin typeface="Trebuchet MS" pitchFamily="34" charset="0"/>
              </a:rPr>
              <a:t>,a</a:t>
            </a:r>
            <a:r>
              <a:rPr lang="en-US" altLang="en-US" sz="1600" dirty="0">
                <a:latin typeface="Trebuchet MS" pitchFamily="34" charset="0"/>
              </a:rPr>
              <a:t>, b);</a:t>
            </a:r>
          </a:p>
          <a:p>
            <a:pPr eaLnBrk="1" hangingPunct="1">
              <a:buNone/>
            </a:pPr>
            <a:r>
              <a:rPr lang="en-US" altLang="en-US" sz="1600" dirty="0">
                <a:latin typeface="Trebuchet MS" pitchFamily="34" charset="0"/>
              </a:rPr>
              <a:t>	</a:t>
            </a:r>
            <a:r>
              <a:rPr lang="en-US" altLang="en-US" sz="1600" dirty="0">
                <a:solidFill>
                  <a:srgbClr val="0000FF"/>
                </a:solidFill>
                <a:latin typeface="Trebuchet MS" pitchFamily="34" charset="0"/>
              </a:rPr>
              <a:t>return</a:t>
            </a:r>
            <a:r>
              <a:rPr lang="en-US" altLang="en-US" sz="1600" dirty="0">
                <a:latin typeface="Trebuchet MS" pitchFamily="34" charset="0"/>
              </a:rPr>
              <a:t> 0;</a:t>
            </a:r>
          </a:p>
          <a:p>
            <a:pPr eaLnBrk="1" hangingPunct="1">
              <a:buNone/>
            </a:pPr>
            <a:r>
              <a:rPr lang="en-US" altLang="en-US" sz="1600" dirty="0">
                <a:latin typeface="Trebuchet MS" pitchFamily="34" charset="0"/>
              </a:rPr>
              <a:t>}</a:t>
            </a:r>
          </a:p>
        </p:txBody>
      </p:sp>
      <p:sp>
        <p:nvSpPr>
          <p:cNvPr id="47109" name="Rectangle 5"/>
          <p:cNvSpPr>
            <a:spLocks noChangeArrowheads="1"/>
          </p:cNvSpPr>
          <p:nvPr/>
        </p:nvSpPr>
        <p:spPr bwMode="auto">
          <a:xfrm>
            <a:off x="4500563" y="2000250"/>
            <a:ext cx="3959225" cy="3357563"/>
          </a:xfrm>
          <a:prstGeom prst="rect">
            <a:avLst/>
          </a:prstGeom>
          <a:solidFill>
            <a:srgbClr val="F0F0F0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2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eaLnBrk="1" hangingPunct="1">
              <a:buNone/>
            </a:pPr>
            <a:r>
              <a:rPr lang="en-US" altLang="en-US" sz="1600" dirty="0">
                <a:solidFill>
                  <a:srgbClr val="0000FF"/>
                </a:solidFill>
                <a:latin typeface="Trebuchet MS" pitchFamily="34" charset="0"/>
              </a:rPr>
              <a:t>void</a:t>
            </a:r>
            <a:r>
              <a:rPr lang="en-US" altLang="en-US" sz="1600" dirty="0">
                <a:latin typeface="Trebuchet MS" pitchFamily="34" charset="0"/>
              </a:rPr>
              <a:t> swap(</a:t>
            </a:r>
            <a:r>
              <a:rPr lang="en-US" altLang="en-US" sz="1600" dirty="0">
                <a:solidFill>
                  <a:srgbClr val="0000FF"/>
                </a:solidFill>
                <a:latin typeface="Trebuchet MS" pitchFamily="34" charset="0"/>
              </a:rPr>
              <a:t>                </a:t>
            </a:r>
            <a:r>
              <a:rPr lang="en-US" altLang="en-US" sz="1600" dirty="0">
                <a:latin typeface="Trebuchet MS" pitchFamily="34" charset="0"/>
              </a:rPr>
              <a:t>)</a:t>
            </a:r>
          </a:p>
          <a:p>
            <a:pPr eaLnBrk="1" hangingPunct="1">
              <a:buNone/>
            </a:pPr>
            <a:r>
              <a:rPr lang="en-US" altLang="en-US" sz="1600" dirty="0">
                <a:latin typeface="Trebuchet MS" pitchFamily="34" charset="0"/>
              </a:rPr>
              <a:t>{</a:t>
            </a:r>
          </a:p>
          <a:p>
            <a:pPr eaLnBrk="1" hangingPunct="1">
              <a:buNone/>
            </a:pPr>
            <a:r>
              <a:rPr lang="en-US" altLang="en-US" sz="1600" dirty="0">
                <a:latin typeface="Trebuchet MS" pitchFamily="34" charset="0"/>
              </a:rPr>
              <a:t>	</a:t>
            </a:r>
            <a:r>
              <a:rPr lang="en-US" altLang="en-US" sz="160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en-US" sz="1600" dirty="0">
                <a:latin typeface="Trebuchet MS" pitchFamily="34" charset="0"/>
              </a:rPr>
              <a:t> </a:t>
            </a:r>
            <a:r>
              <a:rPr lang="en-US" altLang="en-US" sz="1600" dirty="0" err="1">
                <a:latin typeface="Trebuchet MS" pitchFamily="34" charset="0"/>
              </a:rPr>
              <a:t>tmp</a:t>
            </a:r>
            <a:r>
              <a:rPr lang="en-US" altLang="en-US" sz="1600" dirty="0">
                <a:latin typeface="Trebuchet MS" pitchFamily="34" charset="0"/>
              </a:rPr>
              <a:t>;</a:t>
            </a:r>
          </a:p>
          <a:p>
            <a:pPr eaLnBrk="1" hangingPunct="1">
              <a:buNone/>
            </a:pPr>
            <a:endParaRPr lang="en-US" altLang="en-US" sz="1600" dirty="0">
              <a:latin typeface="Trebuchet MS" pitchFamily="34" charset="0"/>
            </a:endParaRPr>
          </a:p>
          <a:p>
            <a:pPr eaLnBrk="1" hangingPunct="1">
              <a:buNone/>
            </a:pPr>
            <a:r>
              <a:rPr lang="en-US" altLang="en-US" sz="1600" dirty="0">
                <a:latin typeface="Trebuchet MS" pitchFamily="34" charset="0"/>
              </a:rPr>
              <a:t>	</a:t>
            </a:r>
          </a:p>
          <a:p>
            <a:pPr eaLnBrk="1" hangingPunct="1">
              <a:buNone/>
            </a:pPr>
            <a:endParaRPr lang="en-US" altLang="en-US" sz="1600" dirty="0">
              <a:latin typeface="Trebuchet MS" pitchFamily="34" charset="0"/>
            </a:endParaRPr>
          </a:p>
          <a:p>
            <a:pPr eaLnBrk="1" hangingPunct="1">
              <a:buNone/>
            </a:pPr>
            <a:endParaRPr lang="en-US" altLang="en-US" sz="1600" dirty="0">
              <a:latin typeface="Trebuchet MS" pitchFamily="34" charset="0"/>
            </a:endParaRPr>
          </a:p>
          <a:p>
            <a:pPr eaLnBrk="1" hangingPunct="1">
              <a:buNone/>
            </a:pPr>
            <a:endParaRPr lang="en-US" altLang="en-US" sz="1600" dirty="0">
              <a:latin typeface="Trebuchet MS" pitchFamily="34" charset="0"/>
            </a:endParaRPr>
          </a:p>
          <a:p>
            <a:pPr eaLnBrk="1" hangingPunct="1">
              <a:buNone/>
            </a:pPr>
            <a:r>
              <a:rPr lang="en-US" altLang="en-US" sz="1600" dirty="0">
                <a:latin typeface="Trebuchet MS" pitchFamily="34" charset="0"/>
              </a:rPr>
              <a:t>}</a:t>
            </a:r>
          </a:p>
        </p:txBody>
      </p:sp>
      <p:sp>
        <p:nvSpPr>
          <p:cNvPr id="47110" name="Rectangle 6"/>
          <p:cNvSpPr>
            <a:spLocks noChangeArrowheads="1"/>
          </p:cNvSpPr>
          <p:nvPr/>
        </p:nvSpPr>
        <p:spPr bwMode="auto">
          <a:xfrm>
            <a:off x="0" y="30257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2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ko-KR" altLang="en-US" sz="1800">
              <a:latin typeface="굴림" pitchFamily="50" charset="-127"/>
            </a:endParaRPr>
          </a:p>
        </p:txBody>
      </p:sp>
      <p:pic>
        <p:nvPicPr>
          <p:cNvPr id="829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5517232"/>
            <a:ext cx="7920038" cy="108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1533525" y="3778903"/>
            <a:ext cx="590203" cy="2880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5580112" y="2062653"/>
            <a:ext cx="936104" cy="2880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4949238" y="2990680"/>
            <a:ext cx="1494970" cy="13024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73929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(</a:t>
            </a:r>
            <a:r>
              <a:rPr lang="ko-KR" altLang="en-US"/>
              <a:t>실습</a:t>
            </a:r>
            <a:r>
              <a:rPr lang="en-US" altLang="ko-KR" dirty="0"/>
              <a:t>2) 2</a:t>
            </a:r>
            <a:r>
              <a:rPr lang="ko-KR" altLang="en-US"/>
              <a:t>차방정식의 근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2</a:t>
                </a:r>
                <a:r>
                  <a:rPr lang="ko-KR" altLang="en-US" dirty="0"/>
                  <a:t>차 방정식의 근을 계산하는 함수를 작성하고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이 함수를 호출하여 </a:t>
                </a:r>
                <a:r>
                  <a:rPr lang="en-US" altLang="ko-KR" dirty="0"/>
                  <a:t>2</a:t>
                </a:r>
                <a:r>
                  <a:rPr lang="ko-KR" altLang="en-US" dirty="0"/>
                  <a:t>차 방정식의 근 </a:t>
                </a:r>
                <a:r>
                  <a:rPr lang="en-US" altLang="ko-KR" dirty="0"/>
                  <a:t>2</a:t>
                </a:r>
                <a:r>
                  <a:rPr lang="ko-KR" altLang="en-US" dirty="0"/>
                  <a:t>개를 반환 받아 출력해보자</a:t>
                </a:r>
                <a:r>
                  <a:rPr lang="en-US" altLang="ko-KR" dirty="0"/>
                  <a:t>.</a:t>
                </a:r>
              </a:p>
              <a:p>
                <a:endParaRPr lang="en-US" altLang="ko-K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/>
                        </a:rPr>
                        <m:t>𝑥</m:t>
                      </m:r>
                      <m:r>
                        <a:rPr lang="en-US" altLang="ko-KR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altLang="ko-KR" i="1" smtClean="0">
                              <a:latin typeface="Cambria Math"/>
                            </a:rPr>
                            <m:t>𝑏</m:t>
                          </m:r>
                          <m:r>
                            <a:rPr lang="en-US" altLang="ko-KR" i="1" smtClean="0">
                              <a:latin typeface="Cambria Math"/>
                            </a:rPr>
                            <m:t>±</m:t>
                          </m:r>
                          <m:rad>
                            <m:radPr>
                              <m:degHide m:val="on"/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i="1" smtClean="0">
                                      <a:latin typeface="Cambria Math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altLang="ko-KR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ko-KR" i="1" smtClean="0">
                                  <a:latin typeface="Cambria Math"/>
                                </a:rPr>
                                <m:t>−4</m:t>
                              </m:r>
                              <m:r>
                                <a:rPr lang="en-US" altLang="ko-KR" i="1" smtClean="0">
                                  <a:latin typeface="Cambria Math"/>
                                </a:rPr>
                                <m:t>𝑎𝑐</m:t>
                              </m:r>
                            </m:e>
                          </m:rad>
                        </m:num>
                        <m:den>
                          <m:r>
                            <a:rPr lang="en-US" altLang="ko-KR" i="1" smtClean="0">
                              <a:latin typeface="Cambria Math"/>
                            </a:rPr>
                            <m:t>2</m:t>
                          </m:r>
                          <m:r>
                            <a:rPr lang="en-US" altLang="ko-KR" i="1" smtClean="0">
                              <a:latin typeface="Cambria Math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81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0116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포인터란</a:t>
            </a:r>
            <a:r>
              <a:rPr lang="en-US" altLang="ko-KR"/>
              <a:t>?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i="1" kern="0" dirty="0">
                <a:solidFill>
                  <a:schemeClr val="tx2"/>
                </a:solidFill>
              </a:rPr>
              <a:t>포인터</a:t>
            </a:r>
            <a:r>
              <a:rPr lang="en-US" altLang="ko-KR" i="1" kern="0" dirty="0">
                <a:solidFill>
                  <a:schemeClr val="tx2"/>
                </a:solidFill>
              </a:rPr>
              <a:t>(pointer):</a:t>
            </a:r>
            <a:r>
              <a:rPr lang="en-US" altLang="ko-KR" kern="0" dirty="0"/>
              <a:t>   </a:t>
            </a:r>
            <a:r>
              <a:rPr lang="ko-KR" altLang="en-US" kern="0" dirty="0"/>
              <a:t>주소를 가지고 있는 변수</a:t>
            </a:r>
          </a:p>
          <a:p>
            <a:endParaRPr lang="ko-KR" alt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367" y="3284984"/>
            <a:ext cx="2390775" cy="179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45" name="TextBox 3"/>
          <p:cNvSpPr txBox="1">
            <a:spLocks noChangeArrowheads="1"/>
          </p:cNvSpPr>
          <p:nvPr/>
        </p:nvSpPr>
        <p:spPr bwMode="auto">
          <a:xfrm>
            <a:off x="2272793" y="5157192"/>
            <a:ext cx="4159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/>
              <a:t>집</a:t>
            </a:r>
          </a:p>
        </p:txBody>
      </p:sp>
      <p:pic>
        <p:nvPicPr>
          <p:cNvPr id="5148" name="Picture 2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2430016"/>
            <a:ext cx="2598867" cy="3240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(</a:t>
            </a:r>
            <a:r>
              <a:rPr lang="ko-KR" altLang="en-US"/>
              <a:t>실습</a:t>
            </a:r>
            <a:r>
              <a:rPr lang="en-US" altLang="ko-KR" dirty="0"/>
              <a:t>2) 2</a:t>
            </a:r>
            <a:r>
              <a:rPr lang="ko-KR" altLang="en-US"/>
              <a:t>차방정식의 근</a:t>
            </a:r>
            <a:endParaRPr lang="ko-KR" alt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83568" y="1628800"/>
            <a:ext cx="7777162" cy="4824536"/>
          </a:xfrm>
          <a:prstGeom prst="rect">
            <a:avLst/>
          </a:prstGeom>
          <a:solidFill>
            <a:srgbClr val="F0F0F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defTabSz="540000">
              <a:spcAft>
                <a:spcPts val="0"/>
              </a:spcAft>
              <a:defRPr/>
            </a:pPr>
            <a:r>
              <a:rPr lang="en-US" sz="1400" dirty="0">
                <a:latin typeface="Century Schoolbook" panose="02040604050505020304" pitchFamily="18" charset="0"/>
                <a:cs typeface="Trebuchet MS"/>
              </a:rPr>
              <a:t>#include &lt;</a:t>
            </a:r>
            <a:r>
              <a:rPr lang="en-US" sz="1400" dirty="0" err="1">
                <a:latin typeface="Century Schoolbook" panose="02040604050505020304" pitchFamily="18" charset="0"/>
                <a:cs typeface="Trebuchet MS"/>
              </a:rPr>
              <a:t>stdio.h</a:t>
            </a:r>
            <a:r>
              <a:rPr lang="en-US" sz="1400" dirty="0">
                <a:latin typeface="Century Schoolbook" panose="02040604050505020304" pitchFamily="18" charset="0"/>
                <a:cs typeface="Trebuchet MS"/>
              </a:rPr>
              <a:t>&gt;</a:t>
            </a:r>
          </a:p>
          <a:p>
            <a:pPr defTabSz="540000">
              <a:spcAft>
                <a:spcPts val="0"/>
              </a:spcAft>
              <a:defRPr/>
            </a:pPr>
            <a:r>
              <a:rPr lang="en-US" sz="1400" dirty="0">
                <a:latin typeface="Century Schoolbook" panose="02040604050505020304" pitchFamily="18" charset="0"/>
                <a:cs typeface="Trebuchet MS"/>
              </a:rPr>
              <a:t>#include &lt;</a:t>
            </a:r>
            <a:r>
              <a:rPr lang="en-US" sz="1400" dirty="0" err="1">
                <a:latin typeface="Century Schoolbook" panose="02040604050505020304" pitchFamily="18" charset="0"/>
                <a:cs typeface="Trebuchet MS"/>
              </a:rPr>
              <a:t>math.h</a:t>
            </a:r>
            <a:r>
              <a:rPr lang="en-US" sz="1400" dirty="0">
                <a:latin typeface="Century Schoolbook" panose="02040604050505020304" pitchFamily="18" charset="0"/>
                <a:cs typeface="Trebuchet MS"/>
              </a:rPr>
              <a:t>&gt;</a:t>
            </a:r>
          </a:p>
          <a:p>
            <a:pPr defTabSz="540000">
              <a:spcAft>
                <a:spcPts val="0"/>
              </a:spcAft>
              <a:defRPr/>
            </a:pPr>
            <a:endParaRPr lang="en-US" sz="1400" dirty="0">
              <a:latin typeface="Century Schoolbook" panose="02040604050505020304" pitchFamily="18" charset="0"/>
              <a:cs typeface="Trebuchet MS"/>
            </a:endParaRPr>
          </a:p>
          <a:p>
            <a:pPr defTabSz="540000">
              <a:spcAft>
                <a:spcPts val="0"/>
              </a:spcAft>
              <a:defRPr/>
            </a:pPr>
            <a:r>
              <a:rPr lang="en-US" sz="1400" dirty="0" err="1">
                <a:latin typeface="Century Schoolbook" panose="02040604050505020304" pitchFamily="18" charset="0"/>
                <a:cs typeface="Trebuchet MS"/>
              </a:rPr>
              <a:t>int</a:t>
            </a:r>
            <a:r>
              <a:rPr lang="en-US" sz="1400" dirty="0">
                <a:latin typeface="Century Schoolbook" panose="02040604050505020304" pitchFamily="18" charset="0"/>
                <a:cs typeface="Trebuchet MS"/>
              </a:rPr>
              <a:t> </a:t>
            </a:r>
            <a:r>
              <a:rPr lang="en-US" sz="1400" dirty="0" err="1">
                <a:latin typeface="Century Schoolbook" panose="02040604050505020304" pitchFamily="18" charset="0"/>
                <a:cs typeface="Trebuchet MS"/>
              </a:rPr>
              <a:t>calc</a:t>
            </a:r>
            <a:r>
              <a:rPr lang="en-US" sz="1400" dirty="0">
                <a:latin typeface="Century Schoolbook" panose="02040604050505020304" pitchFamily="18" charset="0"/>
                <a:cs typeface="Trebuchet MS"/>
              </a:rPr>
              <a:t>(				) {</a:t>
            </a:r>
          </a:p>
          <a:p>
            <a:pPr defTabSz="540000">
              <a:spcAft>
                <a:spcPts val="0"/>
              </a:spcAft>
              <a:defRPr/>
            </a:pPr>
            <a:r>
              <a:rPr lang="en-US" sz="1400" dirty="0">
                <a:latin typeface="Century Schoolbook" panose="02040604050505020304" pitchFamily="18" charset="0"/>
                <a:cs typeface="Trebuchet MS"/>
              </a:rPr>
              <a:t>	</a:t>
            </a:r>
          </a:p>
          <a:p>
            <a:pPr defTabSz="540000">
              <a:spcAft>
                <a:spcPts val="0"/>
              </a:spcAft>
              <a:defRPr/>
            </a:pPr>
            <a:endParaRPr lang="en-US" sz="1400" dirty="0">
              <a:latin typeface="Century Schoolbook" panose="02040604050505020304" pitchFamily="18" charset="0"/>
              <a:cs typeface="Trebuchet MS"/>
            </a:endParaRPr>
          </a:p>
          <a:p>
            <a:pPr defTabSz="540000">
              <a:spcAft>
                <a:spcPts val="0"/>
              </a:spcAft>
              <a:defRPr/>
            </a:pPr>
            <a:endParaRPr lang="en-US" sz="1400" dirty="0">
              <a:latin typeface="Century Schoolbook" panose="02040604050505020304" pitchFamily="18" charset="0"/>
              <a:cs typeface="Trebuchet MS"/>
            </a:endParaRPr>
          </a:p>
          <a:p>
            <a:pPr defTabSz="540000">
              <a:spcAft>
                <a:spcPts val="0"/>
              </a:spcAft>
              <a:defRPr/>
            </a:pPr>
            <a:endParaRPr lang="en-US" sz="1400" dirty="0">
              <a:latin typeface="Century Schoolbook" panose="02040604050505020304" pitchFamily="18" charset="0"/>
              <a:cs typeface="Trebuchet MS"/>
            </a:endParaRPr>
          </a:p>
          <a:p>
            <a:pPr defTabSz="540000">
              <a:spcAft>
                <a:spcPts val="0"/>
              </a:spcAft>
              <a:defRPr/>
            </a:pPr>
            <a:endParaRPr lang="en-US" sz="1400" dirty="0">
              <a:latin typeface="Century Schoolbook" panose="02040604050505020304" pitchFamily="18" charset="0"/>
              <a:cs typeface="Trebuchet MS"/>
            </a:endParaRPr>
          </a:p>
          <a:p>
            <a:pPr defTabSz="540000">
              <a:spcAft>
                <a:spcPts val="0"/>
              </a:spcAft>
              <a:defRPr/>
            </a:pPr>
            <a:endParaRPr lang="en-US" sz="1400" dirty="0">
              <a:latin typeface="Century Schoolbook" panose="02040604050505020304" pitchFamily="18" charset="0"/>
              <a:cs typeface="Trebuchet MS"/>
            </a:endParaRPr>
          </a:p>
          <a:p>
            <a:pPr defTabSz="540000">
              <a:spcAft>
                <a:spcPts val="0"/>
              </a:spcAft>
              <a:defRPr/>
            </a:pPr>
            <a:endParaRPr lang="en-US" sz="1400" dirty="0">
              <a:latin typeface="Century Schoolbook" panose="02040604050505020304" pitchFamily="18" charset="0"/>
              <a:cs typeface="Trebuchet MS"/>
            </a:endParaRPr>
          </a:p>
          <a:p>
            <a:pPr defTabSz="540000">
              <a:spcAft>
                <a:spcPts val="0"/>
              </a:spcAft>
              <a:defRPr/>
            </a:pPr>
            <a:r>
              <a:rPr lang="en-US" altLang="ko-KR" sz="1400" dirty="0">
                <a:latin typeface="Century Schoolbook" panose="02040604050505020304" pitchFamily="18" charset="0"/>
                <a:cs typeface="Trebuchet MS"/>
              </a:rPr>
              <a:t>}</a:t>
            </a:r>
          </a:p>
          <a:p>
            <a:pPr defTabSz="540000">
              <a:spcAft>
                <a:spcPts val="0"/>
              </a:spcAft>
              <a:defRPr/>
            </a:pPr>
            <a:endParaRPr lang="en-US" altLang="ko-KR" sz="1400" dirty="0">
              <a:latin typeface="Century Schoolbook" panose="02040604050505020304" pitchFamily="18" charset="0"/>
              <a:cs typeface="Trebuchet MS"/>
            </a:endParaRPr>
          </a:p>
          <a:p>
            <a:pPr defTabSz="540000">
              <a:spcAft>
                <a:spcPts val="0"/>
              </a:spcAft>
              <a:defRPr/>
            </a:pPr>
            <a:r>
              <a:rPr lang="en-US" sz="1400" dirty="0" err="1">
                <a:latin typeface="Century Schoolbook" panose="02040604050505020304" pitchFamily="18" charset="0"/>
                <a:cs typeface="Trebuchet MS"/>
              </a:rPr>
              <a:t>int</a:t>
            </a:r>
            <a:r>
              <a:rPr lang="en-US" sz="1400" dirty="0">
                <a:latin typeface="Century Schoolbook" panose="02040604050505020304" pitchFamily="18" charset="0"/>
                <a:cs typeface="Trebuchet MS"/>
              </a:rPr>
              <a:t> main(void)</a:t>
            </a:r>
          </a:p>
          <a:p>
            <a:pPr defTabSz="540000">
              <a:spcAft>
                <a:spcPts val="0"/>
              </a:spcAft>
              <a:defRPr/>
            </a:pPr>
            <a:r>
              <a:rPr lang="en-US" sz="1400" dirty="0">
                <a:latin typeface="Century Schoolbook" panose="02040604050505020304" pitchFamily="18" charset="0"/>
                <a:cs typeface="Trebuchet MS"/>
              </a:rPr>
              <a:t>{</a:t>
            </a:r>
          </a:p>
          <a:p>
            <a:pPr defTabSz="540000">
              <a:spcAft>
                <a:spcPts val="0"/>
              </a:spcAft>
              <a:defRPr/>
            </a:pPr>
            <a:r>
              <a:rPr lang="en-US" sz="1400" dirty="0">
                <a:latin typeface="Century Schoolbook" panose="02040604050505020304" pitchFamily="18" charset="0"/>
                <a:cs typeface="Trebuchet MS"/>
              </a:rPr>
              <a:t>	</a:t>
            </a:r>
          </a:p>
          <a:p>
            <a:pPr defTabSz="540000">
              <a:spcAft>
                <a:spcPts val="0"/>
              </a:spcAft>
              <a:defRPr/>
            </a:pPr>
            <a:endParaRPr lang="en-US" sz="1400" dirty="0">
              <a:latin typeface="Century Schoolbook" panose="02040604050505020304" pitchFamily="18" charset="0"/>
              <a:cs typeface="Trebuchet MS"/>
            </a:endParaRPr>
          </a:p>
          <a:p>
            <a:pPr defTabSz="540000">
              <a:spcAft>
                <a:spcPts val="0"/>
              </a:spcAft>
              <a:defRPr/>
            </a:pPr>
            <a:endParaRPr lang="en-US" sz="1400" dirty="0">
              <a:latin typeface="Century Schoolbook" panose="02040604050505020304" pitchFamily="18" charset="0"/>
              <a:cs typeface="Trebuchet MS"/>
            </a:endParaRPr>
          </a:p>
          <a:p>
            <a:pPr defTabSz="540000">
              <a:spcAft>
                <a:spcPts val="0"/>
              </a:spcAft>
              <a:defRPr/>
            </a:pPr>
            <a:endParaRPr lang="en-US" sz="1400" dirty="0">
              <a:latin typeface="Century Schoolbook" panose="02040604050505020304" pitchFamily="18" charset="0"/>
              <a:cs typeface="Trebuchet MS"/>
            </a:endParaRPr>
          </a:p>
          <a:p>
            <a:pPr defTabSz="540000">
              <a:spcAft>
                <a:spcPts val="0"/>
              </a:spcAft>
              <a:defRPr/>
            </a:pPr>
            <a:r>
              <a:rPr lang="en-US" sz="1400" dirty="0">
                <a:latin typeface="Century Schoolbook" panose="02040604050505020304" pitchFamily="18" charset="0"/>
                <a:cs typeface="Trebuchet MS"/>
              </a:rPr>
              <a:t>	return 0;</a:t>
            </a:r>
          </a:p>
          <a:p>
            <a:pPr defTabSz="540000">
              <a:spcAft>
                <a:spcPts val="0"/>
              </a:spcAft>
              <a:defRPr/>
            </a:pPr>
            <a:r>
              <a:rPr lang="en-US" sz="1400" dirty="0">
                <a:latin typeface="Century Schoolbook" panose="02040604050505020304" pitchFamily="18" charset="0"/>
                <a:cs typeface="Trebuchet MS"/>
              </a:rPr>
              <a:t>}</a:t>
            </a:r>
            <a:endParaRPr lang="ko-KR" sz="1400" kern="100" dirty="0">
              <a:latin typeface="Century Schoolbook" panose="02040604050505020304" pitchFamily="18" charset="0"/>
              <a:ea typeface="맑은 고딕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602380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포인터 사용시 주의점 </a:t>
            </a:r>
            <a:endParaRPr lang="en-US" altLang="ko-KR"/>
          </a:p>
        </p:txBody>
      </p:sp>
      <p:sp>
        <p:nvSpPr>
          <p:cNvPr id="2253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초기화가 안된 포인터를 사용하면 </a:t>
            </a:r>
            <a:r>
              <a:rPr lang="ko-KR" altLang="en-US" dirty="0" err="1"/>
              <a:t>안된다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pPr>
              <a:buFont typeface="Symbol" pitchFamily="18" charset="2"/>
              <a:buNone/>
            </a:pPr>
            <a:endParaRPr lang="en-US" altLang="ko-KR" dirty="0"/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827584" y="2132856"/>
            <a:ext cx="7777162" cy="1800225"/>
          </a:xfrm>
          <a:prstGeom prst="rect">
            <a:avLst/>
          </a:prstGeom>
          <a:solidFill>
            <a:srgbClr val="F0F0F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en-US" sz="1600">
                <a:latin typeface="Trebuchet MS" pitchFamily="34" charset="0"/>
              </a:rPr>
              <a:t> main(</a:t>
            </a:r>
            <a:r>
              <a:rPr lang="en-US" altLang="en-US" sz="1600">
                <a:solidFill>
                  <a:srgbClr val="0000FF"/>
                </a:solidFill>
                <a:latin typeface="Trebuchet MS" pitchFamily="34" charset="0"/>
              </a:rPr>
              <a:t>void</a:t>
            </a:r>
            <a:r>
              <a:rPr lang="en-US" altLang="en-US" sz="1600">
                <a:latin typeface="Trebuchet MS" pitchFamily="34" charset="0"/>
              </a:rPr>
              <a:t>) 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>
                <a:latin typeface="Trebuchet MS" pitchFamily="34" charset="0"/>
              </a:rPr>
              <a:t>{ 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>
                <a:latin typeface="Trebuchet MS" pitchFamily="34" charset="0"/>
              </a:rPr>
              <a:t>	</a:t>
            </a:r>
            <a:r>
              <a:rPr lang="en-US" altLang="en-US" sz="1600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en-US" sz="1600">
                <a:latin typeface="Trebuchet MS" pitchFamily="34" charset="0"/>
              </a:rPr>
              <a:t> *p; 	</a:t>
            </a:r>
            <a:r>
              <a:rPr lang="en-US" altLang="en-US" sz="1600">
                <a:solidFill>
                  <a:srgbClr val="008000"/>
                </a:solidFill>
                <a:latin typeface="Trebuchet MS" pitchFamily="34" charset="0"/>
              </a:rPr>
              <a:t>// 포인터 p는 초기화가 안되어 있음</a:t>
            </a:r>
            <a:endParaRPr lang="en-US" altLang="en-US" sz="1600">
              <a:latin typeface="Trebuchet MS" pitchFamily="34" charset="0"/>
            </a:endParaRP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>
                <a:latin typeface="Trebuchet MS" pitchFamily="34" charset="0"/>
              </a:rPr>
              <a:t>	</a:t>
            </a:r>
            <a:r>
              <a:rPr lang="en-US" altLang="en-US" sz="1600">
                <a:solidFill>
                  <a:schemeClr val="tx2"/>
                </a:solidFill>
                <a:latin typeface="Trebuchet MS" pitchFamily="34" charset="0"/>
              </a:rPr>
              <a:t>*p = 100; 	// 위험한 코드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>
                <a:latin typeface="Trebuchet MS" pitchFamily="34" charset="0"/>
              </a:rPr>
              <a:t>	</a:t>
            </a:r>
            <a:r>
              <a:rPr lang="en-US" altLang="en-US" sz="1600">
                <a:solidFill>
                  <a:srgbClr val="0000FF"/>
                </a:solidFill>
                <a:latin typeface="Trebuchet MS" pitchFamily="34" charset="0"/>
              </a:rPr>
              <a:t>return</a:t>
            </a:r>
            <a:r>
              <a:rPr lang="en-US" altLang="en-US" sz="1600">
                <a:latin typeface="Trebuchet MS" pitchFamily="34" charset="0"/>
              </a:rPr>
              <a:t> 0;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>
                <a:latin typeface="Trebuchet MS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774243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포인터 사용시 주의점 </a:t>
            </a:r>
            <a:endParaRPr lang="en-US" altLang="ko-KR"/>
          </a:p>
        </p:txBody>
      </p:sp>
      <p:sp>
        <p:nvSpPr>
          <p:cNvPr id="10752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>
                <a:latin typeface="+mn-ea"/>
              </a:rPr>
              <a:t>포인터가 아무것도 가리키고 있지 않는 경우에는 </a:t>
            </a:r>
            <a:r>
              <a:rPr lang="en-US" altLang="ko-KR" dirty="0">
                <a:latin typeface="+mn-ea"/>
              </a:rPr>
              <a:t>NULL</a:t>
            </a:r>
            <a:r>
              <a:rPr lang="ko-KR" altLang="en-US" dirty="0">
                <a:latin typeface="+mn-ea"/>
              </a:rPr>
              <a:t>로 초기화</a:t>
            </a:r>
          </a:p>
          <a:p>
            <a:pPr>
              <a:defRPr/>
            </a:pPr>
            <a:r>
              <a:rPr lang="en-US" altLang="ko-KR" dirty="0">
                <a:latin typeface="+mn-ea"/>
              </a:rPr>
              <a:t>NULL </a:t>
            </a:r>
            <a:r>
              <a:rPr lang="ko-KR" altLang="en-US" dirty="0">
                <a:latin typeface="+mn-ea"/>
              </a:rPr>
              <a:t>포인터를 가지고 간접 참조하면 하드웨어로 감지할 수 있다</a:t>
            </a:r>
            <a:r>
              <a:rPr lang="en-US" altLang="ko-KR" dirty="0">
                <a:latin typeface="+mn-ea"/>
              </a:rPr>
              <a:t>. </a:t>
            </a:r>
          </a:p>
          <a:p>
            <a:pPr>
              <a:defRPr/>
            </a:pPr>
            <a:r>
              <a:rPr lang="ko-KR" altLang="en-US" dirty="0">
                <a:latin typeface="+mn-ea"/>
              </a:rPr>
              <a:t>포인터의 유효성 여부 판단이 쉽다</a:t>
            </a:r>
            <a:r>
              <a:rPr lang="en-US" altLang="ko-KR" dirty="0">
                <a:latin typeface="+mn-ea"/>
              </a:rPr>
              <a:t>.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2411760" y="4293096"/>
            <a:ext cx="1080120" cy="432048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932040" y="4005064"/>
            <a:ext cx="864096" cy="864096"/>
          </a:xfrm>
          <a:prstGeom prst="ellipse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>
            <a:stCxn id="3" idx="7"/>
            <a:endCxn id="3" idx="3"/>
          </p:cNvCxnSpPr>
          <p:nvPr/>
        </p:nvCxnSpPr>
        <p:spPr>
          <a:xfrm flipH="1">
            <a:off x="5058584" y="4131608"/>
            <a:ext cx="611008" cy="61100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/>
          <p:cNvCxnSpPr/>
          <p:nvPr/>
        </p:nvCxnSpPr>
        <p:spPr>
          <a:xfrm>
            <a:off x="2951820" y="4509120"/>
            <a:ext cx="1764196" cy="0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251434" y="4843959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NULL</a:t>
            </a:r>
            <a:r>
              <a:rPr lang="ko-KR" altLang="en-US" dirty="0"/>
              <a:t> 포인터</a:t>
            </a:r>
          </a:p>
        </p:txBody>
      </p:sp>
    </p:spTree>
    <p:extLst>
      <p:ext uri="{BB962C8B-B14F-4D97-AF65-F5344CB8AC3E}">
        <p14:creationId xmlns:p14="http://schemas.microsoft.com/office/powerpoint/2010/main" val="19950884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포인터 사용시 주의점</a:t>
            </a:r>
            <a:endParaRPr lang="en-US" altLang="ko-KR"/>
          </a:p>
        </p:txBody>
      </p:sp>
      <p:sp>
        <p:nvSpPr>
          <p:cNvPr id="10649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포인터의 타입과 변수의 타입은 일치하여야 한다</a:t>
            </a:r>
            <a:r>
              <a:rPr lang="en-US" altLang="ko-KR" dirty="0"/>
              <a:t>.</a:t>
            </a:r>
          </a:p>
          <a:p>
            <a:pPr>
              <a:defRPr/>
            </a:pPr>
            <a:endParaRPr lang="en-US" altLang="ko-KR" dirty="0">
              <a:latin typeface="+mj-ea"/>
              <a:ea typeface="+mj-ea"/>
            </a:endParaRPr>
          </a:p>
          <a:p>
            <a:pPr>
              <a:defRPr/>
            </a:pPr>
            <a:endParaRPr lang="en-US" altLang="ko-KR" dirty="0">
              <a:latin typeface="+mj-ea"/>
              <a:ea typeface="+mj-ea"/>
            </a:endParaRPr>
          </a:p>
          <a:p>
            <a:pPr>
              <a:defRPr/>
            </a:pPr>
            <a:endParaRPr lang="en-US" altLang="ko-KR" dirty="0">
              <a:latin typeface="+mj-ea"/>
              <a:ea typeface="+mj-ea"/>
            </a:endParaRPr>
          </a:p>
          <a:p>
            <a:pPr>
              <a:defRPr/>
            </a:pPr>
            <a:endParaRPr lang="en-US" altLang="ko-KR" dirty="0">
              <a:latin typeface="+mj-ea"/>
              <a:ea typeface="+mj-ea"/>
            </a:endParaRPr>
          </a:p>
          <a:p>
            <a:pPr>
              <a:defRPr/>
            </a:pPr>
            <a:endParaRPr lang="en-US" altLang="ko-KR" dirty="0">
              <a:latin typeface="+mj-ea"/>
              <a:ea typeface="+mj-ea"/>
            </a:endParaRPr>
          </a:p>
          <a:p>
            <a:pPr>
              <a:defRPr/>
            </a:pPr>
            <a:endParaRPr lang="en-US" altLang="ko-KR" dirty="0">
              <a:latin typeface="+mj-ea"/>
              <a:ea typeface="+mj-ea"/>
            </a:endParaRPr>
          </a:p>
          <a:p>
            <a:pPr>
              <a:defRPr/>
            </a:pPr>
            <a:endParaRPr lang="en-US" altLang="ko-KR" dirty="0">
              <a:latin typeface="+mj-ea"/>
              <a:ea typeface="+mj-ea"/>
            </a:endParaRPr>
          </a:p>
          <a:p>
            <a:pPr>
              <a:defRPr/>
            </a:pPr>
            <a:endParaRPr lang="en-US" altLang="ko-KR" dirty="0">
              <a:latin typeface="+mj-ea"/>
              <a:ea typeface="+mj-ea"/>
            </a:endParaRPr>
          </a:p>
          <a:p>
            <a:pPr>
              <a:buFont typeface="Symbol" pitchFamily="18" charset="2"/>
              <a:buNone/>
              <a:defRPr/>
            </a:pPr>
            <a:endParaRPr lang="en-US" altLang="ko-KR" dirty="0">
              <a:latin typeface="+mj-ea"/>
              <a:ea typeface="+mj-ea"/>
            </a:endParaRPr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827584" y="2276872"/>
            <a:ext cx="7777162" cy="3600450"/>
          </a:xfrm>
          <a:prstGeom prst="rect">
            <a:avLst/>
          </a:prstGeom>
          <a:solidFill>
            <a:srgbClr val="F0F0F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solidFill>
                  <a:srgbClr val="0000FF"/>
                </a:solidFill>
                <a:latin typeface="Trebuchet MS" pitchFamily="34" charset="0"/>
              </a:rPr>
              <a:t>#include</a:t>
            </a:r>
            <a:r>
              <a:rPr lang="en-US" altLang="en-US" sz="1600" dirty="0">
                <a:latin typeface="Trebuchet MS" pitchFamily="34" charset="0"/>
              </a:rPr>
              <a:t> 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&lt;</a:t>
            </a:r>
            <a:r>
              <a:rPr lang="en-US" altLang="en-US" sz="1600" dirty="0" err="1">
                <a:solidFill>
                  <a:srgbClr val="800000"/>
                </a:solidFill>
                <a:latin typeface="Trebuchet MS" pitchFamily="34" charset="0"/>
              </a:rPr>
              <a:t>stdio.h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&gt;</a:t>
            </a:r>
            <a:endParaRPr lang="en-US" altLang="en-US" sz="1600" dirty="0">
              <a:latin typeface="Trebuchet MS" pitchFamily="34" charset="0"/>
            </a:endParaRP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600" dirty="0">
              <a:latin typeface="Trebuchet MS" pitchFamily="34" charset="0"/>
            </a:endParaRP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en-US" sz="1600" dirty="0">
                <a:latin typeface="Trebuchet MS" pitchFamily="34" charset="0"/>
              </a:rPr>
              <a:t> main(</a:t>
            </a:r>
            <a:r>
              <a:rPr lang="en-US" altLang="en-US" sz="1600" dirty="0">
                <a:solidFill>
                  <a:srgbClr val="0000FF"/>
                </a:solidFill>
                <a:latin typeface="Trebuchet MS" pitchFamily="34" charset="0"/>
              </a:rPr>
              <a:t>void</a:t>
            </a:r>
            <a:r>
              <a:rPr lang="en-US" altLang="en-US" sz="1600" dirty="0">
                <a:latin typeface="Trebuchet MS" pitchFamily="34" charset="0"/>
              </a:rPr>
              <a:t>)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{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</a:t>
            </a:r>
            <a:r>
              <a:rPr lang="en-US" altLang="en-US" sz="160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en-US" sz="1600" dirty="0">
                <a:latin typeface="Trebuchet MS" pitchFamily="34" charset="0"/>
              </a:rPr>
              <a:t> </a:t>
            </a:r>
            <a:r>
              <a:rPr lang="en-US" altLang="en-US" sz="1600" dirty="0" err="1">
                <a:latin typeface="Trebuchet MS" pitchFamily="34" charset="0"/>
              </a:rPr>
              <a:t>i</a:t>
            </a:r>
            <a:r>
              <a:rPr lang="en-US" altLang="en-US" sz="1600" dirty="0">
                <a:latin typeface="Trebuchet MS" pitchFamily="34" charset="0"/>
              </a:rPr>
              <a:t>;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</a:t>
            </a:r>
            <a:r>
              <a:rPr lang="en-US" altLang="en-US" sz="1600" dirty="0">
                <a:solidFill>
                  <a:srgbClr val="0000FF"/>
                </a:solidFill>
                <a:latin typeface="Trebuchet MS" pitchFamily="34" charset="0"/>
              </a:rPr>
              <a:t>double</a:t>
            </a:r>
            <a:r>
              <a:rPr lang="en-US" altLang="en-US" sz="1600" dirty="0">
                <a:latin typeface="Trebuchet MS" pitchFamily="34" charset="0"/>
              </a:rPr>
              <a:t> *</a:t>
            </a:r>
            <a:r>
              <a:rPr lang="en-US" altLang="en-US" sz="1600" dirty="0" err="1">
                <a:latin typeface="Trebuchet MS" pitchFamily="34" charset="0"/>
              </a:rPr>
              <a:t>pd</a:t>
            </a:r>
            <a:r>
              <a:rPr lang="en-US" altLang="en-US" sz="1600" dirty="0">
                <a:latin typeface="Trebuchet MS" pitchFamily="34" charset="0"/>
              </a:rPr>
              <a:t>;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600" dirty="0">
              <a:latin typeface="Trebuchet MS" pitchFamily="34" charset="0"/>
            </a:endParaRP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</a:t>
            </a:r>
            <a:r>
              <a:rPr lang="en-US" altLang="en-US" sz="1600" dirty="0" err="1">
                <a:latin typeface="Trebuchet MS" pitchFamily="34" charset="0"/>
              </a:rPr>
              <a:t>pd</a:t>
            </a:r>
            <a:r>
              <a:rPr lang="en-US" altLang="en-US" sz="1600" dirty="0">
                <a:latin typeface="Trebuchet MS" pitchFamily="34" charset="0"/>
              </a:rPr>
              <a:t> = &amp;</a:t>
            </a:r>
            <a:r>
              <a:rPr lang="en-US" altLang="en-US" sz="1600" dirty="0" err="1">
                <a:latin typeface="Trebuchet MS" pitchFamily="34" charset="0"/>
              </a:rPr>
              <a:t>i</a:t>
            </a:r>
            <a:r>
              <a:rPr lang="en-US" altLang="en-US" sz="1600" dirty="0">
                <a:latin typeface="Trebuchet MS" pitchFamily="34" charset="0"/>
              </a:rPr>
              <a:t>;	</a:t>
            </a:r>
            <a:r>
              <a:rPr lang="en-US" altLang="en-US" sz="1600" dirty="0">
                <a:solidFill>
                  <a:schemeClr val="tx2"/>
                </a:solidFill>
                <a:latin typeface="Trebuchet MS" pitchFamily="34" charset="0"/>
              </a:rPr>
              <a:t>// </a:t>
            </a:r>
            <a:r>
              <a:rPr lang="en-US" altLang="en-US" sz="1600" dirty="0" err="1">
                <a:solidFill>
                  <a:schemeClr val="tx2"/>
                </a:solidFill>
                <a:latin typeface="Trebuchet MS" pitchFamily="34" charset="0"/>
              </a:rPr>
              <a:t>오류</a:t>
            </a:r>
            <a:r>
              <a:rPr lang="en-US" altLang="en-US" sz="1600" dirty="0">
                <a:solidFill>
                  <a:schemeClr val="tx2"/>
                </a:solidFill>
                <a:latin typeface="Trebuchet MS" pitchFamily="34" charset="0"/>
              </a:rPr>
              <a:t>! </a:t>
            </a:r>
            <a:r>
              <a:rPr lang="en-US" altLang="en-US" sz="1600" dirty="0" err="1">
                <a:solidFill>
                  <a:schemeClr val="tx2"/>
                </a:solidFill>
                <a:latin typeface="Trebuchet MS" pitchFamily="34" charset="0"/>
              </a:rPr>
              <a:t>double</a:t>
            </a:r>
            <a:r>
              <a:rPr lang="en-US" altLang="en-US" sz="1600" dirty="0" err="1">
                <a:solidFill>
                  <a:schemeClr val="tx2"/>
                </a:solidFill>
                <a:latin typeface="Trebuchet MS" pitchFamily="34" charset="0"/>
                <a:ea typeface="새굴림" pitchFamily="18" charset="-127"/>
              </a:rPr>
              <a:t>형</a:t>
            </a:r>
            <a:r>
              <a:rPr lang="en-US" altLang="en-US" sz="1600" dirty="0">
                <a:solidFill>
                  <a:schemeClr val="tx2"/>
                </a:solidFill>
                <a:latin typeface="Trebuchet MS" pitchFamily="34" charset="0"/>
              </a:rPr>
              <a:t> </a:t>
            </a:r>
            <a:r>
              <a:rPr lang="en-US" altLang="en-US" sz="1600" dirty="0" err="1">
                <a:solidFill>
                  <a:schemeClr val="tx2"/>
                </a:solidFill>
                <a:latin typeface="Trebuchet MS" pitchFamily="34" charset="0"/>
                <a:ea typeface="새굴림" pitchFamily="18" charset="-127"/>
              </a:rPr>
              <a:t>포인터에</a:t>
            </a:r>
            <a:r>
              <a:rPr lang="en-US" altLang="en-US" sz="1600" dirty="0">
                <a:solidFill>
                  <a:schemeClr val="tx2"/>
                </a:solidFill>
                <a:latin typeface="Trebuchet MS" pitchFamily="34" charset="0"/>
              </a:rPr>
              <a:t> </a:t>
            </a:r>
            <a:r>
              <a:rPr lang="en-US" altLang="en-US" sz="1600" dirty="0" err="1">
                <a:solidFill>
                  <a:schemeClr val="tx2"/>
                </a:solidFill>
                <a:latin typeface="Trebuchet MS" pitchFamily="34" charset="0"/>
              </a:rPr>
              <a:t>int</a:t>
            </a:r>
            <a:r>
              <a:rPr lang="en-US" altLang="en-US" sz="1600" dirty="0" err="1">
                <a:solidFill>
                  <a:schemeClr val="tx2"/>
                </a:solidFill>
                <a:latin typeface="Trebuchet MS" pitchFamily="34" charset="0"/>
                <a:ea typeface="새굴림" pitchFamily="18" charset="-127"/>
              </a:rPr>
              <a:t>형</a:t>
            </a:r>
            <a:r>
              <a:rPr lang="en-US" altLang="en-US" sz="1600" dirty="0">
                <a:solidFill>
                  <a:schemeClr val="tx2"/>
                </a:solidFill>
                <a:latin typeface="Trebuchet MS" pitchFamily="34" charset="0"/>
              </a:rPr>
              <a:t> </a:t>
            </a:r>
            <a:r>
              <a:rPr lang="en-US" altLang="en-US" sz="1600" dirty="0" err="1">
                <a:solidFill>
                  <a:schemeClr val="tx2"/>
                </a:solidFill>
                <a:latin typeface="Trebuchet MS" pitchFamily="34" charset="0"/>
                <a:ea typeface="새굴림" pitchFamily="18" charset="-127"/>
              </a:rPr>
              <a:t>변수의</a:t>
            </a:r>
            <a:r>
              <a:rPr lang="en-US" altLang="en-US" sz="1600" dirty="0">
                <a:solidFill>
                  <a:schemeClr val="tx2"/>
                </a:solidFill>
                <a:latin typeface="Trebuchet MS" pitchFamily="34" charset="0"/>
              </a:rPr>
              <a:t> </a:t>
            </a:r>
            <a:r>
              <a:rPr lang="en-US" altLang="en-US" sz="1600" dirty="0" err="1">
                <a:solidFill>
                  <a:schemeClr val="tx2"/>
                </a:solidFill>
                <a:latin typeface="Trebuchet MS" pitchFamily="34" charset="0"/>
                <a:ea typeface="새굴림" pitchFamily="18" charset="-127"/>
              </a:rPr>
              <a:t>주소를</a:t>
            </a:r>
            <a:r>
              <a:rPr lang="en-US" altLang="en-US" sz="1600" dirty="0">
                <a:solidFill>
                  <a:schemeClr val="tx2"/>
                </a:solidFill>
                <a:latin typeface="Trebuchet MS" pitchFamily="34" charset="0"/>
              </a:rPr>
              <a:t> </a:t>
            </a:r>
            <a:r>
              <a:rPr lang="en-US" altLang="en-US" sz="1600" dirty="0" err="1">
                <a:solidFill>
                  <a:schemeClr val="tx2"/>
                </a:solidFill>
                <a:latin typeface="Trebuchet MS" pitchFamily="34" charset="0"/>
              </a:rPr>
              <a:t>대입</a:t>
            </a:r>
            <a:endParaRPr lang="en-US" altLang="en-US" sz="1600" dirty="0">
              <a:solidFill>
                <a:schemeClr val="tx2"/>
              </a:solidFill>
              <a:latin typeface="Trebuchet MS" pitchFamily="34" charset="0"/>
            </a:endParaRP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*</a:t>
            </a:r>
            <a:r>
              <a:rPr lang="en-US" altLang="en-US" sz="1600" dirty="0" err="1">
                <a:latin typeface="Trebuchet MS" pitchFamily="34" charset="0"/>
              </a:rPr>
              <a:t>pd</a:t>
            </a:r>
            <a:r>
              <a:rPr lang="en-US" altLang="en-US" sz="1600" dirty="0">
                <a:latin typeface="Trebuchet MS" pitchFamily="34" charset="0"/>
              </a:rPr>
              <a:t> = 36.5;	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600" dirty="0">
              <a:latin typeface="Trebuchet MS" pitchFamily="34" charset="0"/>
            </a:endParaRP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</a:t>
            </a:r>
            <a:r>
              <a:rPr lang="en-US" altLang="en-US" sz="1600" dirty="0">
                <a:solidFill>
                  <a:srgbClr val="0000FF"/>
                </a:solidFill>
                <a:latin typeface="Trebuchet MS" pitchFamily="34" charset="0"/>
              </a:rPr>
              <a:t>return</a:t>
            </a:r>
            <a:r>
              <a:rPr lang="en-US" altLang="en-US" sz="1600" dirty="0">
                <a:latin typeface="Trebuchet MS" pitchFamily="34" charset="0"/>
              </a:rPr>
              <a:t> 0;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}</a:t>
            </a:r>
          </a:p>
        </p:txBody>
      </p:sp>
      <p:sp>
        <p:nvSpPr>
          <p:cNvPr id="2" name="모서리가 둥근 직사각형 1"/>
          <p:cNvSpPr/>
          <p:nvPr/>
        </p:nvSpPr>
        <p:spPr>
          <a:xfrm>
            <a:off x="754559" y="4221560"/>
            <a:ext cx="1944687" cy="4318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41736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포인터와 배열</a:t>
            </a:r>
          </a:p>
        </p:txBody>
      </p:sp>
      <p:sp>
        <p:nvSpPr>
          <p:cNvPr id="33795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/>
              <a:t>배열과 포인터는 아주 밀접한 관계를 가지고 있다</a:t>
            </a:r>
            <a:r>
              <a:rPr lang="en-US" altLang="ko-KR"/>
              <a:t>. </a:t>
            </a:r>
          </a:p>
          <a:p>
            <a:r>
              <a:rPr lang="ko-KR" altLang="en-US"/>
              <a:t>배열 이름이 바로 포인터이다</a:t>
            </a:r>
            <a:r>
              <a:rPr lang="en-US" altLang="ko-KR"/>
              <a:t>.</a:t>
            </a:r>
          </a:p>
          <a:p>
            <a:r>
              <a:rPr lang="ko-KR" altLang="en-US"/>
              <a:t>포인터는 배열처럼 사용이 가능하다</a:t>
            </a:r>
            <a:r>
              <a:rPr lang="en-US" altLang="ko-KR"/>
              <a:t>. </a:t>
            </a:r>
            <a:endParaRPr lang="ko-KR" altLang="en-US"/>
          </a:p>
        </p:txBody>
      </p:sp>
      <p:pic>
        <p:nvPicPr>
          <p:cNvPr id="33814" name="Picture 2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852936"/>
            <a:ext cx="8353425" cy="299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포인터와 배열</a:t>
            </a:r>
          </a:p>
        </p:txBody>
      </p:sp>
      <p:sp>
        <p:nvSpPr>
          <p:cNvPr id="34819" name="Rectangle 4"/>
          <p:cNvSpPr>
            <a:spLocks noChangeArrowheads="1"/>
          </p:cNvSpPr>
          <p:nvPr/>
        </p:nvSpPr>
        <p:spPr bwMode="auto">
          <a:xfrm>
            <a:off x="755576" y="1700807"/>
            <a:ext cx="7777162" cy="3312517"/>
          </a:xfrm>
          <a:prstGeom prst="rect">
            <a:avLst/>
          </a:prstGeom>
          <a:solidFill>
            <a:srgbClr val="F0F0F0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2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eaLnBrk="1" hangingPunct="1">
              <a:buNone/>
            </a:pPr>
            <a:r>
              <a:rPr lang="en-US" altLang="en-US" sz="1600" dirty="0">
                <a:latin typeface="Trebuchet MS" pitchFamily="34" charset="0"/>
              </a:rPr>
              <a:t>#include &lt;</a:t>
            </a:r>
            <a:r>
              <a:rPr lang="en-US" altLang="en-US" sz="1600" dirty="0" err="1">
                <a:latin typeface="Trebuchet MS" pitchFamily="34" charset="0"/>
              </a:rPr>
              <a:t>stdio.h</a:t>
            </a:r>
            <a:r>
              <a:rPr lang="en-US" altLang="en-US" sz="1600" dirty="0">
                <a:latin typeface="Trebuchet MS" pitchFamily="34" charset="0"/>
              </a:rPr>
              <a:t>&gt;</a:t>
            </a:r>
          </a:p>
          <a:p>
            <a:pPr eaLnBrk="1" hangingPunct="1">
              <a:buNone/>
            </a:pPr>
            <a:endParaRPr lang="en-US" altLang="en-US" sz="1600" dirty="0">
              <a:latin typeface="Trebuchet MS" pitchFamily="34" charset="0"/>
            </a:endParaRPr>
          </a:p>
          <a:p>
            <a:pPr eaLnBrk="1" hangingPunct="1">
              <a:buNone/>
            </a:pPr>
            <a:r>
              <a:rPr lang="en-US" altLang="en-US" sz="1600" dirty="0" err="1">
                <a:latin typeface="Trebuchet MS" pitchFamily="34" charset="0"/>
              </a:rPr>
              <a:t>int</a:t>
            </a:r>
            <a:r>
              <a:rPr lang="en-US" altLang="en-US" sz="1600" dirty="0">
                <a:latin typeface="Trebuchet MS" pitchFamily="34" charset="0"/>
              </a:rPr>
              <a:t> main(void)</a:t>
            </a:r>
          </a:p>
          <a:p>
            <a:pPr eaLnBrk="1" hangingPunct="1">
              <a:buNone/>
            </a:pPr>
            <a:r>
              <a:rPr lang="en-US" altLang="en-US" sz="1600" dirty="0">
                <a:latin typeface="Trebuchet MS" pitchFamily="34" charset="0"/>
              </a:rPr>
              <a:t>{</a:t>
            </a:r>
          </a:p>
          <a:p>
            <a:pPr eaLnBrk="1" hangingPunct="1">
              <a:buNone/>
            </a:pPr>
            <a:r>
              <a:rPr lang="en-US" altLang="en-US" sz="1600" dirty="0">
                <a:latin typeface="Trebuchet MS" pitchFamily="34" charset="0"/>
              </a:rPr>
              <a:t>	</a:t>
            </a:r>
            <a:r>
              <a:rPr lang="en-US" altLang="en-US" sz="1600" dirty="0" err="1">
                <a:latin typeface="Trebuchet MS" pitchFamily="34" charset="0"/>
              </a:rPr>
              <a:t>int</a:t>
            </a:r>
            <a:r>
              <a:rPr lang="en-US" altLang="en-US" sz="1600" dirty="0">
                <a:latin typeface="Trebuchet MS" pitchFamily="34" charset="0"/>
              </a:rPr>
              <a:t> a[] = { 10, 20, 30, 40, 50 };</a:t>
            </a:r>
          </a:p>
          <a:p>
            <a:pPr eaLnBrk="1" hangingPunct="1">
              <a:buNone/>
            </a:pPr>
            <a:endParaRPr lang="en-US" altLang="en-US" sz="1600" dirty="0">
              <a:latin typeface="Trebuchet MS" pitchFamily="34" charset="0"/>
            </a:endParaRPr>
          </a:p>
          <a:p>
            <a:pPr eaLnBrk="1" hangingPunct="1">
              <a:buNone/>
            </a:pPr>
            <a:r>
              <a:rPr lang="en-US" altLang="en-US" sz="1600" dirty="0">
                <a:latin typeface="Trebuchet MS" pitchFamily="34" charset="0"/>
              </a:rPr>
              <a:t>	</a:t>
            </a:r>
            <a:r>
              <a:rPr lang="en-US" altLang="en-US" sz="1600" dirty="0" err="1">
                <a:latin typeface="Trebuchet MS" pitchFamily="34" charset="0"/>
              </a:rPr>
              <a:t>printf</a:t>
            </a:r>
            <a:r>
              <a:rPr lang="en-US" altLang="en-US" sz="1600" dirty="0">
                <a:latin typeface="Trebuchet MS" pitchFamily="34" charset="0"/>
              </a:rPr>
              <a:t>("</a:t>
            </a:r>
            <a:r>
              <a:rPr lang="ko-KR" altLang="en-US" sz="1600" dirty="0">
                <a:latin typeface="Trebuchet MS" pitchFamily="34" charset="0"/>
              </a:rPr>
              <a:t>배열의 이름 </a:t>
            </a:r>
            <a:r>
              <a:rPr lang="en-US" altLang="ko-KR" sz="1600" dirty="0">
                <a:latin typeface="Trebuchet MS" pitchFamily="34" charset="0"/>
              </a:rPr>
              <a:t>= %</a:t>
            </a:r>
            <a:r>
              <a:rPr lang="en-US" altLang="en-US" sz="1600" dirty="0">
                <a:latin typeface="Trebuchet MS" pitchFamily="34" charset="0"/>
              </a:rPr>
              <a:t>u\n", a);</a:t>
            </a:r>
          </a:p>
          <a:p>
            <a:pPr eaLnBrk="1" hangingPunct="1">
              <a:buNone/>
            </a:pPr>
            <a:r>
              <a:rPr lang="en-US" altLang="en-US" sz="1600" dirty="0">
                <a:latin typeface="Trebuchet MS" pitchFamily="34" charset="0"/>
              </a:rPr>
              <a:t>	</a:t>
            </a:r>
            <a:r>
              <a:rPr lang="en-US" altLang="en-US" sz="1600" dirty="0" err="1">
                <a:latin typeface="Trebuchet MS" pitchFamily="34" charset="0"/>
              </a:rPr>
              <a:t>printf</a:t>
            </a:r>
            <a:r>
              <a:rPr lang="en-US" altLang="en-US" sz="1600" dirty="0">
                <a:latin typeface="Trebuchet MS" pitchFamily="34" charset="0"/>
              </a:rPr>
              <a:t>("</a:t>
            </a:r>
            <a:r>
              <a:rPr lang="ko-KR" altLang="en-US" sz="1600" dirty="0">
                <a:latin typeface="Trebuchet MS" pitchFamily="34" charset="0"/>
              </a:rPr>
              <a:t>첫 번째 원소의 주소 </a:t>
            </a:r>
            <a:r>
              <a:rPr lang="en-US" altLang="ko-KR" sz="1600" dirty="0">
                <a:latin typeface="Trebuchet MS" pitchFamily="34" charset="0"/>
              </a:rPr>
              <a:t>= %</a:t>
            </a:r>
            <a:r>
              <a:rPr lang="en-US" altLang="en-US" sz="1600" dirty="0">
                <a:latin typeface="Trebuchet MS" pitchFamily="34" charset="0"/>
              </a:rPr>
              <a:t>u\n", &amp;a[0]);</a:t>
            </a:r>
          </a:p>
          <a:p>
            <a:pPr eaLnBrk="1" hangingPunct="1">
              <a:buNone/>
            </a:pPr>
            <a:endParaRPr lang="en-US" altLang="en-US" sz="1600" dirty="0">
              <a:latin typeface="Trebuchet MS" pitchFamily="34" charset="0"/>
            </a:endParaRPr>
          </a:p>
          <a:p>
            <a:pPr eaLnBrk="1" hangingPunct="1">
              <a:buNone/>
            </a:pPr>
            <a:r>
              <a:rPr lang="en-US" altLang="en-US" sz="1600" dirty="0">
                <a:latin typeface="Trebuchet MS" pitchFamily="34" charset="0"/>
              </a:rPr>
              <a:t>	return 0;</a:t>
            </a:r>
          </a:p>
          <a:p>
            <a:pPr eaLnBrk="1" hangingPunct="1">
              <a:buNone/>
            </a:pPr>
            <a:r>
              <a:rPr lang="en-US" altLang="en-US" sz="1600" dirty="0">
                <a:latin typeface="Trebuchet MS" pitchFamily="34" charset="0"/>
              </a:rPr>
              <a:t>}</a:t>
            </a:r>
          </a:p>
        </p:txBody>
      </p:sp>
      <p:sp>
        <p:nvSpPr>
          <p:cNvPr id="34820" name="Rectangle 6"/>
          <p:cNvSpPr>
            <a:spLocks noChangeArrowheads="1"/>
          </p:cNvSpPr>
          <p:nvPr/>
        </p:nvSpPr>
        <p:spPr bwMode="auto">
          <a:xfrm>
            <a:off x="0" y="30829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2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ko-KR" altLang="en-US" sz="1800">
              <a:latin typeface="굴림" pitchFamily="50" charset="-127"/>
            </a:endParaRPr>
          </a:p>
        </p:txBody>
      </p:sp>
      <p:pic>
        <p:nvPicPr>
          <p:cNvPr id="34841" name="Picture 2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5229200"/>
            <a:ext cx="7777162" cy="108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포인터를 배열처럼 사용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포인터도 </a:t>
            </a:r>
            <a:r>
              <a:rPr lang="ko-KR" altLang="en-US" dirty="0" err="1"/>
              <a:t>배열이름처럼</a:t>
            </a:r>
            <a:r>
              <a:rPr lang="ko-KR" altLang="en-US" dirty="0"/>
              <a:t> 간주될 수 있고 배열과 똑같이 사용할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849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638" y="2276872"/>
            <a:ext cx="8086725" cy="298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4142936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포인터와 배열</a:t>
            </a:r>
          </a:p>
        </p:txBody>
      </p:sp>
      <p:sp>
        <p:nvSpPr>
          <p:cNvPr id="36867" name="Rectangle 3"/>
          <p:cNvSpPr>
            <a:spLocks noChangeArrowheads="1"/>
          </p:cNvSpPr>
          <p:nvPr/>
        </p:nvSpPr>
        <p:spPr bwMode="auto">
          <a:xfrm>
            <a:off x="858468" y="1412776"/>
            <a:ext cx="7777163" cy="3884612"/>
          </a:xfrm>
          <a:prstGeom prst="rect">
            <a:avLst/>
          </a:prstGeom>
          <a:solidFill>
            <a:srgbClr val="F0F0F0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2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eaLnBrk="1" hangingPunct="1">
              <a:buNone/>
            </a:pPr>
            <a:r>
              <a:rPr lang="en-US" altLang="en-US" sz="1600" dirty="0">
                <a:latin typeface="Trebuchet MS" pitchFamily="34" charset="0"/>
              </a:rPr>
              <a:t>#include &lt;</a:t>
            </a:r>
            <a:r>
              <a:rPr lang="en-US" altLang="en-US" sz="1600" dirty="0" err="1">
                <a:latin typeface="Trebuchet MS" pitchFamily="34" charset="0"/>
              </a:rPr>
              <a:t>stdio.h</a:t>
            </a:r>
            <a:r>
              <a:rPr lang="en-US" altLang="en-US" sz="1600" dirty="0">
                <a:latin typeface="Trebuchet MS" pitchFamily="34" charset="0"/>
              </a:rPr>
              <a:t>&gt;</a:t>
            </a:r>
          </a:p>
          <a:p>
            <a:pPr eaLnBrk="1" hangingPunct="1">
              <a:buNone/>
            </a:pPr>
            <a:endParaRPr lang="en-US" altLang="en-US" sz="1600" dirty="0">
              <a:latin typeface="Trebuchet MS" pitchFamily="34" charset="0"/>
            </a:endParaRPr>
          </a:p>
          <a:p>
            <a:pPr eaLnBrk="1" hangingPunct="1">
              <a:buNone/>
            </a:pPr>
            <a:r>
              <a:rPr lang="en-US" altLang="en-US" sz="1600" dirty="0" err="1">
                <a:latin typeface="Trebuchet MS" pitchFamily="34" charset="0"/>
              </a:rPr>
              <a:t>int</a:t>
            </a:r>
            <a:r>
              <a:rPr lang="en-US" altLang="en-US" sz="1600" dirty="0">
                <a:latin typeface="Trebuchet MS" pitchFamily="34" charset="0"/>
              </a:rPr>
              <a:t> main(void)</a:t>
            </a:r>
          </a:p>
          <a:p>
            <a:pPr eaLnBrk="1" hangingPunct="1">
              <a:buNone/>
            </a:pPr>
            <a:r>
              <a:rPr lang="en-US" altLang="en-US" sz="1600" dirty="0">
                <a:latin typeface="Trebuchet MS" pitchFamily="34" charset="0"/>
              </a:rPr>
              <a:t>{</a:t>
            </a:r>
          </a:p>
          <a:p>
            <a:pPr eaLnBrk="1" hangingPunct="1">
              <a:buNone/>
            </a:pPr>
            <a:r>
              <a:rPr lang="en-US" altLang="en-US" sz="1600" dirty="0">
                <a:latin typeface="Trebuchet MS" pitchFamily="34" charset="0"/>
              </a:rPr>
              <a:t>	</a:t>
            </a:r>
            <a:r>
              <a:rPr lang="en-US" altLang="en-US" sz="1600" dirty="0" err="1">
                <a:latin typeface="Trebuchet MS" pitchFamily="34" charset="0"/>
              </a:rPr>
              <a:t>int</a:t>
            </a:r>
            <a:r>
              <a:rPr lang="en-US" altLang="en-US" sz="1600" dirty="0">
                <a:latin typeface="Trebuchet MS" pitchFamily="34" charset="0"/>
              </a:rPr>
              <a:t> a[] = { 10, 20, 30, 40, 50 };</a:t>
            </a:r>
          </a:p>
          <a:p>
            <a:pPr eaLnBrk="1" hangingPunct="1">
              <a:buNone/>
            </a:pPr>
            <a:r>
              <a:rPr lang="en-US" altLang="en-US" sz="1600" dirty="0">
                <a:latin typeface="Trebuchet MS" pitchFamily="34" charset="0"/>
              </a:rPr>
              <a:t>	</a:t>
            </a:r>
            <a:r>
              <a:rPr lang="en-US" altLang="en-US" sz="1600" dirty="0" err="1">
                <a:latin typeface="Trebuchet MS" pitchFamily="34" charset="0"/>
              </a:rPr>
              <a:t>int</a:t>
            </a:r>
            <a:r>
              <a:rPr lang="en-US" altLang="en-US" sz="1600" dirty="0">
                <a:latin typeface="Trebuchet MS" pitchFamily="34" charset="0"/>
              </a:rPr>
              <a:t> *p;</a:t>
            </a:r>
          </a:p>
          <a:p>
            <a:pPr eaLnBrk="1" hangingPunct="1">
              <a:buNone/>
            </a:pPr>
            <a:endParaRPr lang="en-US" altLang="en-US" sz="1600" dirty="0">
              <a:latin typeface="Trebuchet MS" pitchFamily="34" charset="0"/>
            </a:endParaRPr>
          </a:p>
          <a:p>
            <a:pPr eaLnBrk="1" hangingPunct="1">
              <a:buNone/>
            </a:pPr>
            <a:r>
              <a:rPr lang="en-US" altLang="en-US" sz="1600" dirty="0">
                <a:latin typeface="Trebuchet MS" pitchFamily="34" charset="0"/>
              </a:rPr>
              <a:t>	p = a;</a:t>
            </a:r>
          </a:p>
          <a:p>
            <a:pPr eaLnBrk="1" hangingPunct="1">
              <a:buNone/>
            </a:pPr>
            <a:r>
              <a:rPr lang="en-US" altLang="en-US" sz="1600" dirty="0">
                <a:latin typeface="Trebuchet MS" pitchFamily="34" charset="0"/>
              </a:rPr>
              <a:t>	</a:t>
            </a:r>
            <a:r>
              <a:rPr lang="en-US" altLang="en-US" sz="1600" dirty="0" err="1">
                <a:latin typeface="Trebuchet MS" pitchFamily="34" charset="0"/>
              </a:rPr>
              <a:t>printf</a:t>
            </a:r>
            <a:r>
              <a:rPr lang="en-US" altLang="en-US" sz="1600" dirty="0">
                <a:latin typeface="Trebuchet MS" pitchFamily="34" charset="0"/>
              </a:rPr>
              <a:t>("a[0]=%d a[1]=%d a[2]=%d \n", a[0], a[1], a[2]);</a:t>
            </a:r>
          </a:p>
          <a:p>
            <a:pPr eaLnBrk="1" hangingPunct="1">
              <a:buNone/>
            </a:pPr>
            <a:r>
              <a:rPr lang="en-US" altLang="en-US" sz="1600" dirty="0">
                <a:latin typeface="Trebuchet MS" pitchFamily="34" charset="0"/>
              </a:rPr>
              <a:t>	</a:t>
            </a:r>
            <a:r>
              <a:rPr lang="en-US" altLang="en-US" sz="1600" dirty="0" err="1">
                <a:latin typeface="Trebuchet MS" pitchFamily="34" charset="0"/>
              </a:rPr>
              <a:t>printf</a:t>
            </a:r>
            <a:r>
              <a:rPr lang="en-US" altLang="en-US" sz="1600" dirty="0">
                <a:latin typeface="Trebuchet MS" pitchFamily="34" charset="0"/>
              </a:rPr>
              <a:t>("p[0]=%d p[1]=%d p[2]=%d \n\n", p[0], p[1], p[2]);</a:t>
            </a:r>
          </a:p>
          <a:p>
            <a:pPr eaLnBrk="1" hangingPunct="1">
              <a:buNone/>
            </a:pPr>
            <a:endParaRPr lang="en-US" altLang="en-US" sz="1600" dirty="0">
              <a:latin typeface="Trebuchet MS" pitchFamily="34" charset="0"/>
            </a:endParaRPr>
          </a:p>
          <a:p>
            <a:pPr eaLnBrk="1" hangingPunct="1">
              <a:buNone/>
            </a:pPr>
            <a:r>
              <a:rPr lang="en-US" altLang="en-US" sz="1600" dirty="0">
                <a:latin typeface="Trebuchet MS" pitchFamily="34" charset="0"/>
              </a:rPr>
              <a:t>	return 0;</a:t>
            </a:r>
          </a:p>
          <a:p>
            <a:pPr eaLnBrk="1" hangingPunct="1">
              <a:buNone/>
            </a:pPr>
            <a:r>
              <a:rPr lang="en-US" altLang="en-US" sz="1600" dirty="0">
                <a:latin typeface="Trebuchet MS" pitchFamily="34" charset="0"/>
              </a:rPr>
              <a:t>}</a:t>
            </a:r>
          </a:p>
        </p:txBody>
      </p:sp>
      <p:sp>
        <p:nvSpPr>
          <p:cNvPr id="36868" name="Rectangle 4"/>
          <p:cNvSpPr>
            <a:spLocks noChangeArrowheads="1"/>
          </p:cNvSpPr>
          <p:nvPr/>
        </p:nvSpPr>
        <p:spPr bwMode="auto">
          <a:xfrm>
            <a:off x="0" y="30829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2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ko-KR" altLang="en-US" sz="1800">
              <a:latin typeface="굴림" pitchFamily="50" charset="-127"/>
            </a:endParaRPr>
          </a:p>
        </p:txBody>
      </p:sp>
      <p:sp>
        <p:nvSpPr>
          <p:cNvPr id="36869" name="Rectangle 8"/>
          <p:cNvSpPr>
            <a:spLocks noChangeArrowheads="1"/>
          </p:cNvSpPr>
          <p:nvPr/>
        </p:nvSpPr>
        <p:spPr bwMode="auto">
          <a:xfrm>
            <a:off x="0" y="30257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2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ko-KR" altLang="en-US" sz="1800">
              <a:latin typeface="굴림" pitchFamily="50" charset="-127"/>
            </a:endParaRPr>
          </a:p>
        </p:txBody>
      </p:sp>
      <p:sp>
        <p:nvSpPr>
          <p:cNvPr id="36871" name="Rectangle 11"/>
          <p:cNvSpPr>
            <a:spLocks noChangeArrowheads="1"/>
          </p:cNvSpPr>
          <p:nvPr/>
        </p:nvSpPr>
        <p:spPr bwMode="auto">
          <a:xfrm>
            <a:off x="0" y="24098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2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ko-KR" altLang="en-US" sz="1800">
              <a:latin typeface="굴림" pitchFamily="50" charset="-127"/>
            </a:endParaRPr>
          </a:p>
        </p:txBody>
      </p:sp>
      <p:pic>
        <p:nvPicPr>
          <p:cNvPr id="36890" name="Picture 2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468" y="5490964"/>
            <a:ext cx="7783330" cy="108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어디에 사용될까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611560" y="1628800"/>
            <a:ext cx="7777163" cy="4104456"/>
          </a:xfrm>
          <a:prstGeom prst="rect">
            <a:avLst/>
          </a:prstGeom>
          <a:solidFill>
            <a:srgbClr val="F0F0F0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2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eaLnBrk="1" hangingPunct="1">
              <a:buNone/>
            </a:pPr>
            <a:r>
              <a:rPr lang="en-US" altLang="en-US" sz="1600" dirty="0">
                <a:latin typeface="Trebuchet MS" pitchFamily="34" charset="0"/>
              </a:rPr>
              <a:t>#include &lt;</a:t>
            </a:r>
            <a:r>
              <a:rPr lang="en-US" altLang="en-US" sz="1600" dirty="0" err="1">
                <a:latin typeface="Trebuchet MS" pitchFamily="34" charset="0"/>
              </a:rPr>
              <a:t>stdio.h</a:t>
            </a:r>
            <a:r>
              <a:rPr lang="en-US" altLang="en-US" sz="1600" dirty="0">
                <a:latin typeface="Trebuchet MS" pitchFamily="34" charset="0"/>
              </a:rPr>
              <a:t>&gt;</a:t>
            </a:r>
          </a:p>
          <a:p>
            <a:pPr eaLnBrk="1" hangingPunct="1">
              <a:buNone/>
            </a:pPr>
            <a:r>
              <a:rPr lang="en-US" altLang="en-US" sz="1600" dirty="0">
                <a:latin typeface="Trebuchet MS" pitchFamily="34" charset="0"/>
              </a:rPr>
              <a:t>void sub(</a:t>
            </a:r>
            <a:r>
              <a:rPr lang="en-US" altLang="en-US" sz="1600" dirty="0" err="1">
                <a:latin typeface="Trebuchet MS" pitchFamily="34" charset="0"/>
              </a:rPr>
              <a:t>int</a:t>
            </a:r>
            <a:r>
              <a:rPr lang="en-US" altLang="en-US" sz="1600" dirty="0">
                <a:latin typeface="Trebuchet MS" pitchFamily="34" charset="0"/>
              </a:rPr>
              <a:t> *</a:t>
            </a:r>
            <a:r>
              <a:rPr lang="en-US" altLang="en-US" sz="1600" dirty="0" err="1">
                <a:latin typeface="Trebuchet MS" pitchFamily="34" charset="0"/>
              </a:rPr>
              <a:t>ptr</a:t>
            </a:r>
            <a:r>
              <a:rPr lang="en-US" altLang="en-US" sz="1600" dirty="0">
                <a:latin typeface="Trebuchet MS" pitchFamily="34" charset="0"/>
              </a:rPr>
              <a:t>)</a:t>
            </a:r>
          </a:p>
          <a:p>
            <a:pPr eaLnBrk="1" hangingPunct="1">
              <a:buNone/>
            </a:pPr>
            <a:r>
              <a:rPr lang="en-US" altLang="en-US" sz="1600" dirty="0">
                <a:latin typeface="Trebuchet MS" pitchFamily="34" charset="0"/>
              </a:rPr>
              <a:t>{</a:t>
            </a:r>
          </a:p>
          <a:p>
            <a:pPr eaLnBrk="1" hangingPunct="1">
              <a:buNone/>
            </a:pPr>
            <a:r>
              <a:rPr lang="en-US" altLang="en-US" sz="1600" dirty="0">
                <a:latin typeface="Trebuchet MS" pitchFamily="34" charset="0"/>
              </a:rPr>
              <a:t>	</a:t>
            </a:r>
            <a:r>
              <a:rPr lang="en-US" altLang="en-US" sz="1600" dirty="0" err="1">
                <a:latin typeface="Trebuchet MS" pitchFamily="34" charset="0"/>
              </a:rPr>
              <a:t>printf</a:t>
            </a:r>
            <a:r>
              <a:rPr lang="en-US" altLang="en-US" sz="1600" dirty="0">
                <a:latin typeface="Trebuchet MS" pitchFamily="34" charset="0"/>
              </a:rPr>
              <a:t>("%d \n", </a:t>
            </a:r>
            <a:r>
              <a:rPr lang="en-US" altLang="en-US" sz="1600" dirty="0" err="1">
                <a:latin typeface="Trebuchet MS" pitchFamily="34" charset="0"/>
              </a:rPr>
              <a:t>ptr</a:t>
            </a:r>
            <a:r>
              <a:rPr lang="en-US" altLang="en-US" sz="1600" dirty="0">
                <a:latin typeface="Trebuchet MS" pitchFamily="34" charset="0"/>
              </a:rPr>
              <a:t>[10]);</a:t>
            </a:r>
          </a:p>
          <a:p>
            <a:pPr eaLnBrk="1" hangingPunct="1">
              <a:buNone/>
            </a:pPr>
            <a:r>
              <a:rPr lang="en-US" altLang="en-US" sz="1600" dirty="0">
                <a:latin typeface="Trebuchet MS" pitchFamily="34" charset="0"/>
              </a:rPr>
              <a:t>}</a:t>
            </a:r>
          </a:p>
          <a:p>
            <a:pPr eaLnBrk="1" hangingPunct="1">
              <a:buNone/>
            </a:pPr>
            <a:endParaRPr lang="en-US" altLang="en-US" sz="1600" dirty="0">
              <a:latin typeface="Trebuchet MS" pitchFamily="34" charset="0"/>
            </a:endParaRPr>
          </a:p>
          <a:p>
            <a:pPr eaLnBrk="1" hangingPunct="1">
              <a:buNone/>
            </a:pPr>
            <a:r>
              <a:rPr lang="en-US" altLang="en-US" sz="1600" dirty="0" err="1">
                <a:latin typeface="Trebuchet MS" pitchFamily="34" charset="0"/>
              </a:rPr>
              <a:t>int</a:t>
            </a:r>
            <a:r>
              <a:rPr lang="en-US" altLang="en-US" sz="1600" dirty="0">
                <a:latin typeface="Trebuchet MS" pitchFamily="34" charset="0"/>
              </a:rPr>
              <a:t> main(void)</a:t>
            </a:r>
          </a:p>
          <a:p>
            <a:pPr eaLnBrk="1" hangingPunct="1">
              <a:buNone/>
            </a:pPr>
            <a:r>
              <a:rPr lang="en-US" altLang="en-US" sz="1600" dirty="0">
                <a:latin typeface="Trebuchet MS" pitchFamily="34" charset="0"/>
              </a:rPr>
              <a:t>{</a:t>
            </a:r>
          </a:p>
          <a:p>
            <a:pPr eaLnBrk="1" hangingPunct="1">
              <a:buNone/>
            </a:pPr>
            <a:r>
              <a:rPr lang="en-US" altLang="en-US" sz="1600" dirty="0">
                <a:latin typeface="Trebuchet MS" pitchFamily="34" charset="0"/>
              </a:rPr>
              <a:t>	</a:t>
            </a:r>
            <a:r>
              <a:rPr lang="en-US" altLang="en-US" sz="1600" dirty="0" err="1">
                <a:latin typeface="Trebuchet MS" pitchFamily="34" charset="0"/>
              </a:rPr>
              <a:t>int</a:t>
            </a:r>
            <a:r>
              <a:rPr lang="en-US" altLang="en-US" sz="1600" dirty="0">
                <a:latin typeface="Trebuchet MS" pitchFamily="34" charset="0"/>
              </a:rPr>
              <a:t> </a:t>
            </a:r>
            <a:r>
              <a:rPr lang="en-US" altLang="en-US" sz="1600" dirty="0" err="1">
                <a:latin typeface="Trebuchet MS" pitchFamily="34" charset="0"/>
              </a:rPr>
              <a:t>large_data</a:t>
            </a:r>
            <a:r>
              <a:rPr lang="en-US" altLang="en-US" sz="1600" dirty="0">
                <a:latin typeface="Trebuchet MS" pitchFamily="34" charset="0"/>
              </a:rPr>
              <a:t>[]={ 1, 2, 3, 4, 5, 6, 7, 8, 9, 10, 11, 12, 13, 14, 15, 16, 17, 18, 19, 20 };</a:t>
            </a:r>
          </a:p>
          <a:p>
            <a:pPr eaLnBrk="1" hangingPunct="1">
              <a:buNone/>
            </a:pPr>
            <a:endParaRPr lang="en-US" altLang="en-US" sz="1600" dirty="0">
              <a:latin typeface="Trebuchet MS" pitchFamily="34" charset="0"/>
            </a:endParaRPr>
          </a:p>
          <a:p>
            <a:pPr eaLnBrk="1" hangingPunct="1">
              <a:buNone/>
            </a:pPr>
            <a:r>
              <a:rPr lang="en-US" altLang="en-US" sz="1600" dirty="0">
                <a:latin typeface="Trebuchet MS" pitchFamily="34" charset="0"/>
              </a:rPr>
              <a:t>	sub(</a:t>
            </a:r>
            <a:r>
              <a:rPr lang="en-US" altLang="en-US" sz="1600" dirty="0" err="1">
                <a:latin typeface="Trebuchet MS" pitchFamily="34" charset="0"/>
              </a:rPr>
              <a:t>large_data</a:t>
            </a:r>
            <a:r>
              <a:rPr lang="en-US" altLang="en-US" sz="1600" dirty="0">
                <a:latin typeface="Trebuchet MS" pitchFamily="34" charset="0"/>
              </a:rPr>
              <a:t>);</a:t>
            </a:r>
          </a:p>
          <a:p>
            <a:pPr eaLnBrk="1" hangingPunct="1">
              <a:buNone/>
            </a:pPr>
            <a:r>
              <a:rPr lang="en-US" altLang="en-US" sz="1600" dirty="0">
                <a:latin typeface="Trebuchet MS" pitchFamily="34" charset="0"/>
              </a:rPr>
              <a:t>	return 0;</a:t>
            </a:r>
          </a:p>
          <a:p>
            <a:pPr eaLnBrk="1" hangingPunct="1">
              <a:buNone/>
            </a:pPr>
            <a:r>
              <a:rPr lang="en-US" altLang="en-US" sz="1600" dirty="0">
                <a:latin typeface="Trebuchet MS" pitchFamily="34" charset="0"/>
              </a:rPr>
              <a:t>}</a:t>
            </a:r>
          </a:p>
        </p:txBody>
      </p:sp>
      <p:pic>
        <p:nvPicPr>
          <p:cNvPr id="860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914" y="5805264"/>
            <a:ext cx="7795809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7512600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(</a:t>
            </a:r>
            <a:r>
              <a:rPr lang="ko-KR" altLang="en-US"/>
              <a:t>실습</a:t>
            </a:r>
            <a:r>
              <a:rPr lang="en-US" altLang="ko-KR" dirty="0"/>
              <a:t>3) </a:t>
            </a:r>
            <a:r>
              <a:rPr lang="ko-KR" altLang="en-US"/>
              <a:t>포인터 연산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2852936"/>
            <a:ext cx="8229600" cy="3624064"/>
          </a:xfrm>
        </p:spPr>
        <p:txBody>
          <a:bodyPr/>
          <a:lstStyle/>
          <a:p>
            <a:r>
              <a:rPr lang="en-US" altLang="ko-KR" dirty="0"/>
              <a:t>*p</a:t>
            </a:r>
            <a:r>
              <a:rPr lang="ko-KR" altLang="en-US" dirty="0"/>
              <a:t>의</a:t>
            </a:r>
            <a:r>
              <a:rPr lang="en-US" altLang="ko-KR" dirty="0"/>
              <a:t> </a:t>
            </a:r>
            <a:r>
              <a:rPr lang="ko-KR" altLang="en-US" dirty="0"/>
              <a:t>값은</a:t>
            </a:r>
            <a:r>
              <a:rPr lang="en-US" altLang="ko-KR" dirty="0"/>
              <a:t>?</a:t>
            </a:r>
          </a:p>
          <a:p>
            <a:r>
              <a:rPr lang="en-US" altLang="ko-KR" dirty="0"/>
              <a:t>*p+2</a:t>
            </a:r>
            <a:r>
              <a:rPr lang="ko-KR" altLang="en-US" dirty="0"/>
              <a:t>의 값은</a:t>
            </a:r>
            <a:r>
              <a:rPr lang="en-US" altLang="ko-KR" dirty="0"/>
              <a:t>?</a:t>
            </a:r>
          </a:p>
          <a:p>
            <a:r>
              <a:rPr lang="en-US" altLang="ko-KR" dirty="0"/>
              <a:t>*(p+2)</a:t>
            </a:r>
            <a:r>
              <a:rPr lang="ko-KR" altLang="en-US" dirty="0"/>
              <a:t>의 값은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위의 문제의 값을 확인하기 위해서 프로그램을 만들어서 확인해보자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539896" y="1772816"/>
            <a:ext cx="8229600" cy="964704"/>
          </a:xfrm>
          <a:prstGeom prst="rect">
            <a:avLst/>
          </a:prstGeom>
          <a:solidFill>
            <a:srgbClr val="F0F0F0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0" latinLnBrk="1" hangingPunct="0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1pPr>
            <a:lvl2pPr marL="742950" indent="-285750" algn="l" defTabSz="914400" rtl="0" eaLnBrk="0" latinLnBrk="1" hangingPunct="0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1143000" indent="-228600" algn="l" defTabSz="914400" rtl="0" eaLnBrk="0" latinLnBrk="1" hangingPunct="0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kumimoji="1" sz="18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600200" indent="-228600" algn="l" defTabSz="914400" rtl="0" eaLnBrk="0" latinLnBrk="1" hangingPunct="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2057400" indent="-228600" algn="l" defTabSz="914400" rtl="0" eaLnBrk="0" latinLnBrk="1" hangingPunct="0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kumimoji="1" sz="1400" kern="1200" baseline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514600" indent="-228600" algn="l" defTabSz="914400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Char char="•"/>
              <a:defRPr kumimoji="1" sz="13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971800" indent="-228600" algn="l" defTabSz="914400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Char char="•"/>
              <a:defRPr kumimoji="1" sz="13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429000" indent="-228600" algn="l" defTabSz="914400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Char char="•"/>
              <a:defRPr kumimoji="1" sz="13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886200" indent="-228600" algn="l" defTabSz="914400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Char char="•"/>
              <a:defRPr kumimoji="1" sz="13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 eaLnBrk="1" hangingPunct="1">
              <a:buClr>
                <a:schemeClr val="folHlink"/>
              </a:buClr>
              <a:buFont typeface="Arial" pitchFamily="34" charset="0"/>
              <a:buNone/>
            </a:pPr>
            <a:r>
              <a:rPr lang="en-US" altLang="en-US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en-US" sz="1600" dirty="0">
                <a:latin typeface="Trebuchet MS" panose="020B0603020202020204" pitchFamily="34" charset="0"/>
              </a:rPr>
              <a:t> a[] = { 10, 20, 30, 40, 50 };</a:t>
            </a:r>
          </a:p>
          <a:p>
            <a:pPr eaLnBrk="1" hangingPunct="1">
              <a:buClr>
                <a:schemeClr val="folHlink"/>
              </a:buClr>
              <a:buNone/>
            </a:pPr>
            <a:r>
              <a:rPr lang="en-US" altLang="en-US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en-US" sz="1600" dirty="0">
                <a:latin typeface="Trebuchet MS" panose="020B0603020202020204" pitchFamily="34" charset="0"/>
              </a:rPr>
              <a:t> *p;</a:t>
            </a:r>
          </a:p>
          <a:p>
            <a:pPr eaLnBrk="1" hangingPunct="1">
              <a:buClr>
                <a:schemeClr val="folHlink"/>
              </a:buClr>
              <a:buFont typeface="Arial" pitchFamily="34" charset="0"/>
              <a:buNone/>
            </a:pPr>
            <a:r>
              <a:rPr lang="en-US" altLang="en-US" sz="1600" dirty="0">
                <a:latin typeface="Trebuchet MS" panose="020B0603020202020204" pitchFamily="34" charset="0"/>
              </a:rPr>
              <a:t>p = a;</a:t>
            </a:r>
          </a:p>
        </p:txBody>
      </p:sp>
    </p:spTree>
    <p:extLst>
      <p:ext uri="{BB962C8B-B14F-4D97-AF65-F5344CB8AC3E}">
        <p14:creationId xmlns:p14="http://schemas.microsoft.com/office/powerpoint/2010/main" val="1637414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메모리의 구조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변수는 메모리에 저장된다</a:t>
            </a:r>
            <a:r>
              <a:rPr lang="en-US" altLang="ko-KR"/>
              <a:t>.</a:t>
            </a:r>
          </a:p>
          <a:p>
            <a:pPr eaLnBrk="1" hangingPunct="1"/>
            <a:r>
              <a:rPr lang="ko-KR" altLang="en-US"/>
              <a:t>메모리는 바이트 단위로 액세스된다</a:t>
            </a:r>
            <a:r>
              <a:rPr lang="en-US" altLang="ko-KR"/>
              <a:t>.</a:t>
            </a:r>
          </a:p>
          <a:p>
            <a:pPr lvl="1" eaLnBrk="1" hangingPunct="1"/>
            <a:r>
              <a:rPr lang="ko-KR" altLang="en-US"/>
              <a:t>첫번째 바이트의 주소는 </a:t>
            </a:r>
            <a:r>
              <a:rPr lang="en-US" altLang="ko-KR"/>
              <a:t>0, </a:t>
            </a:r>
            <a:r>
              <a:rPr lang="ko-KR" altLang="en-US"/>
              <a:t>두번째 바이트는 </a:t>
            </a:r>
            <a:r>
              <a:rPr lang="en-US" altLang="ko-KR"/>
              <a:t>1,…</a:t>
            </a:r>
          </a:p>
        </p:txBody>
      </p:sp>
      <p:sp>
        <p:nvSpPr>
          <p:cNvPr id="7172" name="Rectangle 5"/>
          <p:cNvSpPr>
            <a:spLocks noChangeArrowheads="1"/>
          </p:cNvSpPr>
          <p:nvPr/>
        </p:nvSpPr>
        <p:spPr bwMode="auto">
          <a:xfrm>
            <a:off x="0" y="24193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2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ko-KR" altLang="en-US" sz="1800">
              <a:latin typeface="굴림" pitchFamily="50" charset="-127"/>
            </a:endParaRPr>
          </a:p>
        </p:txBody>
      </p:sp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391" y="3140968"/>
            <a:ext cx="7967218" cy="1989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(</a:t>
            </a:r>
            <a:r>
              <a:rPr lang="ko-KR" altLang="en-US"/>
              <a:t>실습</a:t>
            </a:r>
            <a:r>
              <a:rPr lang="en-US" altLang="ko-KR" dirty="0"/>
              <a:t>4) </a:t>
            </a:r>
            <a:r>
              <a:rPr lang="ko-KR" altLang="en-US"/>
              <a:t>포인터와 배열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5085184"/>
            <a:ext cx="8229600" cy="1391816"/>
          </a:xfrm>
        </p:spPr>
        <p:txBody>
          <a:bodyPr/>
          <a:lstStyle/>
          <a:p>
            <a:r>
              <a:rPr lang="ko-KR" altLang="en-US" dirty="0"/>
              <a:t>위의</a:t>
            </a:r>
            <a:r>
              <a:rPr lang="en-US" altLang="ko-KR" dirty="0"/>
              <a:t> </a:t>
            </a:r>
            <a:r>
              <a:rPr lang="ko-KR" altLang="en-US" dirty="0"/>
              <a:t>코드에서 잘못된 것은 무엇인가</a:t>
            </a:r>
            <a:r>
              <a:rPr lang="en-US" altLang="ko-KR" dirty="0"/>
              <a:t>?</a:t>
            </a:r>
          </a:p>
          <a:p>
            <a:r>
              <a:rPr lang="en-US" altLang="ko-KR" dirty="0"/>
              <a:t>a</a:t>
            </a:r>
            <a:r>
              <a:rPr lang="ko-KR" altLang="en-US" dirty="0"/>
              <a:t>는 배열의 이름이자</a:t>
            </a:r>
            <a:r>
              <a:rPr lang="en-US" altLang="ko-KR" dirty="0"/>
              <a:t>, </a:t>
            </a:r>
            <a:r>
              <a:rPr lang="ko-KR" altLang="en-US" dirty="0"/>
              <a:t>주소 값을 나타내기도 하지만 포인터 상수이다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Rectangle 4"/>
          <p:cNvSpPr txBox="1">
            <a:spLocks noChangeArrowheads="1"/>
          </p:cNvSpPr>
          <p:nvPr/>
        </p:nvSpPr>
        <p:spPr bwMode="auto">
          <a:xfrm>
            <a:off x="457200" y="1600200"/>
            <a:ext cx="8229600" cy="3340968"/>
          </a:xfrm>
          <a:prstGeom prst="rect">
            <a:avLst/>
          </a:prstGeom>
          <a:solidFill>
            <a:srgbClr val="F0F0F0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0" latinLnBrk="1" hangingPunct="0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1pPr>
            <a:lvl2pPr marL="742950" indent="-285750" algn="l" defTabSz="914400" rtl="0" eaLnBrk="0" latinLnBrk="1" hangingPunct="0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1143000" indent="-228600" algn="l" defTabSz="914400" rtl="0" eaLnBrk="0" latinLnBrk="1" hangingPunct="0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kumimoji="1" sz="18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600200" indent="-228600" algn="l" defTabSz="914400" rtl="0" eaLnBrk="0" latinLnBrk="1" hangingPunct="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2057400" indent="-228600" algn="l" defTabSz="914400" rtl="0" eaLnBrk="0" latinLnBrk="1" hangingPunct="0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kumimoji="1" sz="1400" kern="1200" baseline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514600" indent="-228600" algn="l" defTabSz="914400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Char char="•"/>
              <a:defRPr kumimoji="1" sz="13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971800" indent="-228600" algn="l" defTabSz="914400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Char char="•"/>
              <a:defRPr kumimoji="1" sz="13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429000" indent="-228600" algn="l" defTabSz="914400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Char char="•"/>
              <a:defRPr kumimoji="1" sz="13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886200" indent="-228600" algn="l" defTabSz="914400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Char char="•"/>
              <a:defRPr kumimoji="1" sz="13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 eaLnBrk="1" hangingPunct="1">
              <a:buClr>
                <a:schemeClr val="folHlink"/>
              </a:buClr>
              <a:buFont typeface="Arial" pitchFamily="34" charset="0"/>
              <a:buNone/>
            </a:pPr>
            <a:r>
              <a:rPr lang="en-US" altLang="en-US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#include</a:t>
            </a:r>
            <a:r>
              <a:rPr lang="en-US" altLang="en-US" sz="1600" dirty="0">
                <a:latin typeface="Trebuchet MS" panose="020B0603020202020204" pitchFamily="34" charset="0"/>
              </a:rPr>
              <a:t> </a:t>
            </a:r>
            <a:r>
              <a:rPr lang="en-US" altLang="en-US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&lt;stdio.h&gt;</a:t>
            </a:r>
            <a:r>
              <a:rPr lang="en-US" altLang="en-US" sz="1600" dirty="0">
                <a:solidFill>
                  <a:srgbClr val="282828"/>
                </a:solidFill>
                <a:latin typeface="Trebuchet MS" panose="020B0603020202020204" pitchFamily="34" charset="0"/>
              </a:rPr>
              <a:t> </a:t>
            </a:r>
            <a:endParaRPr lang="en-US" altLang="en-US" sz="1600" dirty="0">
              <a:latin typeface="Trebuchet MS" panose="020B0603020202020204" pitchFamily="34" charset="0"/>
            </a:endParaRPr>
          </a:p>
          <a:p>
            <a:pPr eaLnBrk="1" hangingPunct="1">
              <a:buClr>
                <a:schemeClr val="folHlink"/>
              </a:buClr>
              <a:buFont typeface="Arial" pitchFamily="34" charset="0"/>
              <a:buNone/>
            </a:pPr>
            <a:r>
              <a:rPr lang="en-US" altLang="en-US" sz="1600" dirty="0">
                <a:solidFill>
                  <a:srgbClr val="282828"/>
                </a:solidFill>
                <a:latin typeface="Trebuchet MS" panose="020B0603020202020204" pitchFamily="34" charset="0"/>
              </a:rPr>
              <a:t> </a:t>
            </a:r>
            <a:endParaRPr lang="en-US" altLang="en-US" sz="1600" dirty="0">
              <a:latin typeface="Trebuchet MS" panose="020B0603020202020204" pitchFamily="34" charset="0"/>
            </a:endParaRPr>
          </a:p>
          <a:p>
            <a:pPr eaLnBrk="1" hangingPunct="1">
              <a:buClr>
                <a:schemeClr val="folHlink"/>
              </a:buClr>
              <a:buFont typeface="Arial" pitchFamily="34" charset="0"/>
              <a:buNone/>
            </a:pPr>
            <a:r>
              <a:rPr lang="en-US" altLang="en-US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en-US" sz="1600" dirty="0">
                <a:latin typeface="Trebuchet MS" panose="020B0603020202020204" pitchFamily="34" charset="0"/>
              </a:rPr>
              <a:t> main(</a:t>
            </a:r>
            <a:r>
              <a:rPr lang="en-US" altLang="en-US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void</a:t>
            </a:r>
            <a:r>
              <a:rPr lang="en-US" altLang="en-US" sz="1600" dirty="0">
                <a:latin typeface="Trebuchet MS" panose="020B0603020202020204" pitchFamily="34" charset="0"/>
              </a:rPr>
              <a:t>) {</a:t>
            </a:r>
          </a:p>
          <a:p>
            <a:pPr eaLnBrk="1" hangingPunct="1">
              <a:buClr>
                <a:schemeClr val="folHlink"/>
              </a:buClr>
              <a:buFont typeface="Arial" pitchFamily="34" charset="0"/>
              <a:buNone/>
            </a:pPr>
            <a:r>
              <a:rPr lang="en-US" altLang="en-US" sz="1600" dirty="0">
                <a:latin typeface="Trebuchet MS" panose="020B0603020202020204" pitchFamily="34" charset="0"/>
              </a:rPr>
              <a:t>	</a:t>
            </a:r>
            <a:r>
              <a:rPr lang="en-US" altLang="en-US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en-US" sz="1600" dirty="0">
                <a:latin typeface="Trebuchet MS" panose="020B0603020202020204" pitchFamily="34" charset="0"/>
              </a:rPr>
              <a:t> a[] = { 10, 20, 30, 40, 50 };</a:t>
            </a:r>
          </a:p>
          <a:p>
            <a:pPr eaLnBrk="1" hangingPunct="1">
              <a:buClr>
                <a:schemeClr val="folHlink"/>
              </a:buClr>
              <a:buFont typeface="Arial" pitchFamily="34" charset="0"/>
              <a:buNone/>
            </a:pPr>
            <a:r>
              <a:rPr lang="en-US" altLang="en-US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	int</a:t>
            </a:r>
            <a:r>
              <a:rPr lang="en-US" altLang="en-US" sz="1600" dirty="0">
                <a:latin typeface="Trebuchet MS" panose="020B0603020202020204" pitchFamily="34" charset="0"/>
              </a:rPr>
              <a:t> j;</a:t>
            </a:r>
          </a:p>
          <a:p>
            <a:pPr eaLnBrk="1" hangingPunct="1">
              <a:buClr>
                <a:schemeClr val="folHlink"/>
              </a:buClr>
              <a:buNone/>
            </a:pPr>
            <a:r>
              <a:rPr lang="en-US" altLang="en-US" sz="1600" dirty="0">
                <a:latin typeface="Trebuchet MS" panose="020B0603020202020204" pitchFamily="34" charset="0"/>
              </a:rPr>
              <a:t>	</a:t>
            </a:r>
            <a:r>
              <a:rPr lang="en-US" altLang="en-US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for</a:t>
            </a:r>
            <a:r>
              <a:rPr lang="en-US" altLang="en-US" sz="1600" dirty="0">
                <a:latin typeface="Trebuchet MS" panose="020B0603020202020204" pitchFamily="34" charset="0"/>
              </a:rPr>
              <a:t>(j = 0; j &lt; 5; </a:t>
            </a:r>
            <a:r>
              <a:rPr lang="en-US" altLang="en-US" sz="1600" dirty="0" err="1">
                <a:latin typeface="Trebuchet MS" panose="020B0603020202020204" pitchFamily="34" charset="0"/>
              </a:rPr>
              <a:t>j++</a:t>
            </a:r>
            <a:r>
              <a:rPr lang="en-US" altLang="en-US" sz="1600" dirty="0">
                <a:latin typeface="Trebuchet MS" panose="020B0603020202020204" pitchFamily="34" charset="0"/>
              </a:rPr>
              <a:t>) {</a:t>
            </a:r>
          </a:p>
          <a:p>
            <a:pPr eaLnBrk="1" hangingPunct="1">
              <a:buClr>
                <a:schemeClr val="folHlink"/>
              </a:buClr>
              <a:buFont typeface="Arial" pitchFamily="34" charset="0"/>
              <a:buNone/>
            </a:pPr>
            <a:r>
              <a:rPr lang="en-US" altLang="en-US" sz="1600" dirty="0">
                <a:latin typeface="Trebuchet MS" panose="020B0603020202020204" pitchFamily="34" charset="0"/>
              </a:rPr>
              <a:t>		printf(</a:t>
            </a:r>
            <a:r>
              <a:rPr lang="en-US" altLang="en-US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"%d\n"</a:t>
            </a:r>
            <a:r>
              <a:rPr lang="en-US" altLang="en-US" sz="1600" dirty="0">
                <a:latin typeface="Trebuchet MS" panose="020B0603020202020204" pitchFamily="34" charset="0"/>
              </a:rPr>
              <a:t>, a);</a:t>
            </a:r>
          </a:p>
          <a:p>
            <a:pPr eaLnBrk="1" hangingPunct="1">
              <a:buClr>
                <a:schemeClr val="folHlink"/>
              </a:buClr>
              <a:buFont typeface="Arial" pitchFamily="34" charset="0"/>
              <a:buNone/>
            </a:pPr>
            <a:r>
              <a:rPr lang="en-US" altLang="en-US" sz="1600" dirty="0">
                <a:latin typeface="Trebuchet MS" panose="020B0603020202020204" pitchFamily="34" charset="0"/>
              </a:rPr>
              <a:t>		a++;</a:t>
            </a:r>
          </a:p>
          <a:p>
            <a:pPr eaLnBrk="1" hangingPunct="1">
              <a:buClr>
                <a:schemeClr val="folHlink"/>
              </a:buClr>
              <a:buFont typeface="Arial" pitchFamily="34" charset="0"/>
              <a:buNone/>
            </a:pPr>
            <a:r>
              <a:rPr lang="en-US" altLang="en-US" sz="1600" dirty="0">
                <a:latin typeface="Trebuchet MS" panose="020B0603020202020204" pitchFamily="34" charset="0"/>
              </a:rPr>
              <a:t>	}</a:t>
            </a:r>
          </a:p>
          <a:p>
            <a:pPr eaLnBrk="1" hangingPunct="1">
              <a:buClr>
                <a:schemeClr val="folHlink"/>
              </a:buClr>
              <a:buFont typeface="Arial" pitchFamily="34" charset="0"/>
              <a:buNone/>
            </a:pPr>
            <a:r>
              <a:rPr lang="en-US" altLang="en-US" sz="1600" dirty="0">
                <a:latin typeface="Trebuchet MS" panose="020B0603020202020204" pitchFamily="34" charset="0"/>
              </a:rPr>
              <a:t>	</a:t>
            </a:r>
            <a:r>
              <a:rPr lang="en-US" altLang="en-US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return</a:t>
            </a:r>
            <a:r>
              <a:rPr lang="en-US" altLang="en-US" sz="1600" dirty="0">
                <a:latin typeface="Trebuchet MS" panose="020B0603020202020204" pitchFamily="34" charset="0"/>
              </a:rPr>
              <a:t> 0;</a:t>
            </a:r>
          </a:p>
          <a:p>
            <a:pPr eaLnBrk="1" hangingPunct="1">
              <a:buClr>
                <a:schemeClr val="folHlink"/>
              </a:buClr>
              <a:buFont typeface="Arial" pitchFamily="34" charset="0"/>
              <a:buNone/>
            </a:pPr>
            <a:r>
              <a:rPr lang="en-US" altLang="en-US" sz="1600" dirty="0">
                <a:latin typeface="Trebuchet MS" panose="020B0603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3035837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(</a:t>
            </a:r>
            <a:r>
              <a:rPr lang="ko-KR" altLang="en-US"/>
              <a:t>실습</a:t>
            </a:r>
            <a:r>
              <a:rPr lang="en-US" altLang="ko-KR" dirty="0"/>
              <a:t>5) </a:t>
            </a:r>
            <a:r>
              <a:rPr lang="ko-KR" altLang="en-US"/>
              <a:t>포인터와 배열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5085184"/>
            <a:ext cx="8229600" cy="1391816"/>
          </a:xfrm>
        </p:spPr>
        <p:txBody>
          <a:bodyPr/>
          <a:lstStyle/>
          <a:p>
            <a:r>
              <a:rPr lang="ko-KR" altLang="en-US" dirty="0"/>
              <a:t>출력 값은 무엇인가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7" name="Rectangle 4"/>
          <p:cNvSpPr txBox="1">
            <a:spLocks noChangeArrowheads="1"/>
          </p:cNvSpPr>
          <p:nvPr/>
        </p:nvSpPr>
        <p:spPr bwMode="auto">
          <a:xfrm>
            <a:off x="457200" y="1600200"/>
            <a:ext cx="8229600" cy="3340968"/>
          </a:xfrm>
          <a:prstGeom prst="rect">
            <a:avLst/>
          </a:prstGeom>
          <a:solidFill>
            <a:srgbClr val="F0F0F0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0" latinLnBrk="1" hangingPunct="0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1pPr>
            <a:lvl2pPr marL="742950" indent="-285750" algn="l" defTabSz="914400" rtl="0" eaLnBrk="0" latinLnBrk="1" hangingPunct="0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1143000" indent="-228600" algn="l" defTabSz="914400" rtl="0" eaLnBrk="0" latinLnBrk="1" hangingPunct="0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kumimoji="1" sz="18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600200" indent="-228600" algn="l" defTabSz="914400" rtl="0" eaLnBrk="0" latinLnBrk="1" hangingPunct="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2057400" indent="-228600" algn="l" defTabSz="914400" rtl="0" eaLnBrk="0" latinLnBrk="1" hangingPunct="0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kumimoji="1" sz="1400" kern="1200" baseline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514600" indent="-228600" algn="l" defTabSz="914400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Char char="•"/>
              <a:defRPr kumimoji="1" sz="13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971800" indent="-228600" algn="l" defTabSz="914400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Char char="•"/>
              <a:defRPr kumimoji="1" sz="13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429000" indent="-228600" algn="l" defTabSz="914400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Char char="•"/>
              <a:defRPr kumimoji="1" sz="13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886200" indent="-228600" algn="l" defTabSz="914400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Char char="•"/>
              <a:defRPr kumimoji="1" sz="13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 eaLnBrk="1" hangingPunct="1">
              <a:buClr>
                <a:schemeClr val="folHlink"/>
              </a:buClr>
              <a:buNone/>
            </a:pPr>
            <a:r>
              <a:rPr lang="en-US" altLang="en-US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#include</a:t>
            </a:r>
            <a:r>
              <a:rPr lang="en-US" altLang="en-US" sz="1600" dirty="0">
                <a:latin typeface="Trebuchet MS" panose="020B0603020202020204" pitchFamily="34" charset="0"/>
              </a:rPr>
              <a:t> </a:t>
            </a:r>
            <a:r>
              <a:rPr lang="en-US" altLang="en-US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&lt;</a:t>
            </a:r>
            <a:r>
              <a:rPr lang="en-US" altLang="en-US" sz="1600" dirty="0" err="1">
                <a:solidFill>
                  <a:srgbClr val="800000"/>
                </a:solidFill>
                <a:latin typeface="Trebuchet MS" panose="020B0603020202020204" pitchFamily="34" charset="0"/>
              </a:rPr>
              <a:t>stdio.h</a:t>
            </a:r>
            <a:r>
              <a:rPr lang="en-US" altLang="en-US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&gt;</a:t>
            </a:r>
            <a:r>
              <a:rPr lang="en-US" altLang="en-US" sz="1600" dirty="0">
                <a:solidFill>
                  <a:srgbClr val="282828"/>
                </a:solidFill>
                <a:latin typeface="Trebuchet MS" panose="020B0603020202020204" pitchFamily="34" charset="0"/>
              </a:rPr>
              <a:t> </a:t>
            </a:r>
            <a:endParaRPr lang="en-US" altLang="en-US" sz="1600" dirty="0">
              <a:latin typeface="Trebuchet MS" panose="020B0603020202020204" pitchFamily="34" charset="0"/>
            </a:endParaRPr>
          </a:p>
          <a:p>
            <a:pPr eaLnBrk="1" hangingPunct="1">
              <a:buClr>
                <a:schemeClr val="folHlink"/>
              </a:buClr>
              <a:buNone/>
            </a:pPr>
            <a:r>
              <a:rPr lang="en-US" altLang="en-US" sz="1600" dirty="0">
                <a:solidFill>
                  <a:srgbClr val="282828"/>
                </a:solidFill>
                <a:latin typeface="Trebuchet MS" panose="020B0603020202020204" pitchFamily="34" charset="0"/>
              </a:rPr>
              <a:t> </a:t>
            </a:r>
            <a:endParaRPr lang="en-US" altLang="en-US" sz="1600" dirty="0">
              <a:latin typeface="Trebuchet MS" panose="020B0603020202020204" pitchFamily="34" charset="0"/>
            </a:endParaRPr>
          </a:p>
          <a:p>
            <a:pPr eaLnBrk="1" hangingPunct="1">
              <a:buClr>
                <a:schemeClr val="folHlink"/>
              </a:buClr>
              <a:buNone/>
            </a:pPr>
            <a:r>
              <a:rPr lang="en-US" altLang="en-US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en-US" sz="1600" dirty="0">
                <a:latin typeface="Trebuchet MS" panose="020B0603020202020204" pitchFamily="34" charset="0"/>
              </a:rPr>
              <a:t> main(</a:t>
            </a:r>
            <a:r>
              <a:rPr lang="en-US" altLang="en-US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void</a:t>
            </a:r>
            <a:r>
              <a:rPr lang="en-US" altLang="en-US" sz="1600" dirty="0">
                <a:latin typeface="Trebuchet MS" panose="020B0603020202020204" pitchFamily="34" charset="0"/>
              </a:rPr>
              <a:t>) {</a:t>
            </a:r>
          </a:p>
          <a:p>
            <a:pPr eaLnBrk="1" hangingPunct="1">
              <a:buClr>
                <a:schemeClr val="folHlink"/>
              </a:buClr>
              <a:buNone/>
            </a:pPr>
            <a:r>
              <a:rPr lang="en-US" altLang="en-US" sz="1600" dirty="0">
                <a:latin typeface="Trebuchet MS" panose="020B0603020202020204" pitchFamily="34" charset="0"/>
              </a:rPr>
              <a:t>	</a:t>
            </a:r>
            <a:r>
              <a:rPr lang="en-US" altLang="en-US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en-US" sz="1600" dirty="0">
                <a:latin typeface="Trebuchet MS" panose="020B0603020202020204" pitchFamily="34" charset="0"/>
              </a:rPr>
              <a:t> a[] = { 0, 0, 1, 1, 1};</a:t>
            </a:r>
          </a:p>
          <a:p>
            <a:pPr eaLnBrk="1" hangingPunct="1">
              <a:buClr>
                <a:schemeClr val="folHlink"/>
              </a:buClr>
              <a:buNone/>
            </a:pPr>
            <a:r>
              <a:rPr lang="en-US" altLang="en-US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	int</a:t>
            </a:r>
            <a:r>
              <a:rPr lang="en-US" altLang="en-US" sz="1600" dirty="0">
                <a:latin typeface="Trebuchet MS" panose="020B0603020202020204" pitchFamily="34" charset="0"/>
              </a:rPr>
              <a:t> *p = a;</a:t>
            </a:r>
          </a:p>
          <a:p>
            <a:pPr eaLnBrk="1" hangingPunct="1">
              <a:buClr>
                <a:schemeClr val="folHlink"/>
              </a:buClr>
              <a:buNone/>
            </a:pPr>
            <a:r>
              <a:rPr lang="en-US" altLang="en-US" sz="1600" dirty="0">
                <a:latin typeface="Trebuchet MS" panose="020B0603020202020204" pitchFamily="34" charset="0"/>
              </a:rPr>
              <a:t>	</a:t>
            </a:r>
            <a:r>
              <a:rPr lang="en-US" altLang="en-US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while</a:t>
            </a:r>
            <a:r>
              <a:rPr lang="en-US" altLang="en-US" sz="1600" dirty="0">
                <a:latin typeface="Trebuchet MS" panose="020B0603020202020204" pitchFamily="34" charset="0"/>
              </a:rPr>
              <a:t>(!*p++) ;</a:t>
            </a:r>
          </a:p>
          <a:p>
            <a:pPr eaLnBrk="1" hangingPunct="1">
              <a:buClr>
                <a:schemeClr val="folHlink"/>
              </a:buClr>
              <a:buNone/>
            </a:pPr>
            <a:endParaRPr lang="en-US" altLang="en-US" sz="1600" dirty="0">
              <a:latin typeface="Trebuchet MS" panose="020B0603020202020204" pitchFamily="34" charset="0"/>
            </a:endParaRPr>
          </a:p>
          <a:p>
            <a:pPr eaLnBrk="1" hangingPunct="1">
              <a:buClr>
                <a:schemeClr val="folHlink"/>
              </a:buClr>
              <a:buNone/>
            </a:pPr>
            <a:r>
              <a:rPr lang="en-US" altLang="en-US" sz="1600" dirty="0">
                <a:latin typeface="Trebuchet MS" panose="020B0603020202020204" pitchFamily="34" charset="0"/>
              </a:rPr>
              <a:t>	</a:t>
            </a:r>
            <a:r>
              <a:rPr lang="en-US" altLang="en-US" sz="1600" dirty="0" err="1">
                <a:latin typeface="Trebuchet MS" panose="020B0603020202020204" pitchFamily="34" charset="0"/>
              </a:rPr>
              <a:t>printf</a:t>
            </a:r>
            <a:r>
              <a:rPr lang="en-US" altLang="en-US" sz="1600" dirty="0">
                <a:latin typeface="Trebuchet MS" panose="020B0603020202020204" pitchFamily="34" charset="0"/>
              </a:rPr>
              <a:t>(</a:t>
            </a:r>
            <a:r>
              <a:rPr lang="en-US" altLang="en-US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"%d\n"</a:t>
            </a:r>
            <a:r>
              <a:rPr lang="en-US" altLang="en-US" sz="1600" dirty="0">
                <a:latin typeface="Trebuchet MS" panose="020B0603020202020204" pitchFamily="34" charset="0"/>
              </a:rPr>
              <a:t>, (int)p – (int)a);</a:t>
            </a:r>
          </a:p>
          <a:p>
            <a:pPr eaLnBrk="1" hangingPunct="1">
              <a:buClr>
                <a:schemeClr val="folHlink"/>
              </a:buClr>
              <a:buNone/>
            </a:pPr>
            <a:r>
              <a:rPr lang="en-US" altLang="en-US" sz="1600" dirty="0">
                <a:latin typeface="Trebuchet MS" panose="020B0603020202020204" pitchFamily="34" charset="0"/>
              </a:rPr>
              <a:t>	</a:t>
            </a:r>
            <a:r>
              <a:rPr lang="en-US" altLang="en-US" sz="1600" dirty="0" err="1">
                <a:latin typeface="Trebuchet MS" panose="020B0603020202020204" pitchFamily="34" charset="0"/>
              </a:rPr>
              <a:t>printf</a:t>
            </a:r>
            <a:r>
              <a:rPr lang="en-US" altLang="en-US" sz="1600" dirty="0">
                <a:latin typeface="Trebuchet MS" panose="020B0603020202020204" pitchFamily="34" charset="0"/>
              </a:rPr>
              <a:t>(</a:t>
            </a:r>
            <a:r>
              <a:rPr lang="en-US" altLang="en-US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"%d\n"</a:t>
            </a:r>
            <a:r>
              <a:rPr lang="en-US" altLang="en-US" sz="1600" dirty="0">
                <a:latin typeface="Trebuchet MS" panose="020B0603020202020204" pitchFamily="34" charset="0"/>
              </a:rPr>
              <a:t>, p - a);</a:t>
            </a:r>
          </a:p>
          <a:p>
            <a:pPr eaLnBrk="1" hangingPunct="1">
              <a:buClr>
                <a:schemeClr val="folHlink"/>
              </a:buClr>
              <a:buNone/>
            </a:pPr>
            <a:r>
              <a:rPr lang="en-US" altLang="en-US" sz="1600" dirty="0">
                <a:latin typeface="Trebuchet MS" panose="020B0603020202020204" pitchFamily="34" charset="0"/>
              </a:rPr>
              <a:t>	</a:t>
            </a:r>
          </a:p>
          <a:p>
            <a:pPr eaLnBrk="1" hangingPunct="1">
              <a:buClr>
                <a:schemeClr val="folHlink"/>
              </a:buClr>
              <a:buNone/>
            </a:pPr>
            <a:r>
              <a:rPr lang="en-US" altLang="en-US" sz="1600" dirty="0">
                <a:latin typeface="Trebuchet MS" panose="020B0603020202020204" pitchFamily="34" charset="0"/>
              </a:rPr>
              <a:t>	</a:t>
            </a:r>
            <a:r>
              <a:rPr lang="en-US" altLang="en-US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return</a:t>
            </a:r>
            <a:r>
              <a:rPr lang="en-US" altLang="en-US" sz="1600" dirty="0">
                <a:latin typeface="Trebuchet MS" panose="020B0603020202020204" pitchFamily="34" charset="0"/>
              </a:rPr>
              <a:t> 0;</a:t>
            </a:r>
          </a:p>
          <a:p>
            <a:pPr eaLnBrk="1" hangingPunct="1">
              <a:buClr>
                <a:schemeClr val="folHlink"/>
              </a:buClr>
              <a:buNone/>
            </a:pPr>
            <a:r>
              <a:rPr lang="en-US" altLang="en-US" sz="1600" dirty="0">
                <a:latin typeface="Trebuchet MS" panose="020B0603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3151251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(</a:t>
            </a:r>
            <a:r>
              <a:rPr lang="ko-KR" altLang="en-US"/>
              <a:t>실습</a:t>
            </a:r>
            <a:r>
              <a:rPr lang="en-US" altLang="ko-KR" dirty="0"/>
              <a:t>6) </a:t>
            </a:r>
            <a:r>
              <a:rPr lang="ko-KR" altLang="en-US"/>
              <a:t>유용한</a:t>
            </a:r>
            <a:r>
              <a:rPr lang="en-US" altLang="ko-KR" dirty="0"/>
              <a:t> </a:t>
            </a:r>
            <a:r>
              <a:rPr lang="ko-KR" altLang="en-US" dirty="0"/>
              <a:t>배열 함수 작성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정수 배열에 대하여 평균을 계산하고 배열을 출력하는 함수를 작성하고 </a:t>
            </a:r>
            <a:r>
              <a:rPr lang="ko-KR" altLang="en-US" dirty="0" err="1"/>
              <a:t>사용해보자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double </a:t>
            </a:r>
            <a:r>
              <a:rPr lang="en-US" altLang="ko-KR" dirty="0" err="1"/>
              <a:t>get_array_avg</a:t>
            </a:r>
            <a:r>
              <a:rPr lang="en-US" altLang="ko-KR" dirty="0"/>
              <a:t>(</a:t>
            </a:r>
            <a:r>
              <a:rPr lang="en-US" altLang="ko-KR" dirty="0" err="1"/>
              <a:t>int</a:t>
            </a:r>
            <a:r>
              <a:rPr lang="en-US" altLang="ko-KR" dirty="0"/>
              <a:t> values[], </a:t>
            </a:r>
            <a:r>
              <a:rPr lang="en-US" altLang="ko-KR" dirty="0" err="1"/>
              <a:t>int</a:t>
            </a:r>
            <a:r>
              <a:rPr lang="en-US" altLang="ko-KR" dirty="0"/>
              <a:t> n); </a:t>
            </a:r>
            <a:r>
              <a:rPr lang="ko-KR" altLang="en-US" dirty="0"/>
              <a:t>정수 배열을 받아서 배열 요소의 평균값을 계산하여 반환한다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void </a:t>
            </a:r>
            <a:r>
              <a:rPr lang="en-US" altLang="ko-KR" dirty="0" err="1"/>
              <a:t>print_array</a:t>
            </a:r>
            <a:r>
              <a:rPr lang="en-US" altLang="ko-KR" dirty="0"/>
              <a:t>(</a:t>
            </a:r>
            <a:r>
              <a:rPr lang="en-US" altLang="ko-KR" dirty="0" err="1"/>
              <a:t>int</a:t>
            </a:r>
            <a:r>
              <a:rPr lang="en-US" altLang="ko-KR" dirty="0"/>
              <a:t> values[], </a:t>
            </a:r>
            <a:r>
              <a:rPr lang="en-US" altLang="ko-KR" dirty="0" err="1"/>
              <a:t>int</a:t>
            </a:r>
            <a:r>
              <a:rPr lang="en-US" altLang="ko-KR" dirty="0"/>
              <a:t> n); </a:t>
            </a:r>
            <a:r>
              <a:rPr lang="ko-KR" altLang="en-US" dirty="0"/>
              <a:t>정수 배열을 받아서 배열 요소들을 출력한다</a:t>
            </a:r>
            <a:r>
              <a:rPr lang="en-US" altLang="ko-KR" dirty="0"/>
              <a:t>.</a:t>
            </a:r>
          </a:p>
        </p:txBody>
      </p:sp>
      <p:pic>
        <p:nvPicPr>
          <p:cNvPr id="870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4437112"/>
            <a:ext cx="7632848" cy="108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4027792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Sol: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596771" y="228600"/>
            <a:ext cx="7777163" cy="6440760"/>
          </a:xfrm>
          <a:prstGeom prst="rect">
            <a:avLst/>
          </a:prstGeom>
          <a:solidFill>
            <a:srgbClr val="F0F0F0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2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eaLnBrk="1" hangingPunct="1">
              <a:buNone/>
            </a:pPr>
            <a:r>
              <a:rPr lang="en-US" altLang="en-US" sz="1600" dirty="0">
                <a:latin typeface="Trebuchet MS" pitchFamily="34" charset="0"/>
              </a:rPr>
              <a:t>#include &lt;</a:t>
            </a:r>
            <a:r>
              <a:rPr lang="en-US" altLang="en-US" sz="1600" dirty="0" err="1">
                <a:latin typeface="Trebuchet MS" pitchFamily="34" charset="0"/>
              </a:rPr>
              <a:t>stdio.h</a:t>
            </a:r>
            <a:r>
              <a:rPr lang="en-US" altLang="en-US" sz="1600" dirty="0">
                <a:latin typeface="Trebuchet MS" pitchFamily="34" charset="0"/>
              </a:rPr>
              <a:t>&gt;</a:t>
            </a:r>
          </a:p>
          <a:p>
            <a:pPr eaLnBrk="1" hangingPunct="1">
              <a:buNone/>
            </a:pPr>
            <a:r>
              <a:rPr lang="en-US" altLang="en-US" sz="1600" dirty="0">
                <a:latin typeface="Trebuchet MS" pitchFamily="34" charset="0"/>
              </a:rPr>
              <a:t>#define SIZE 5</a:t>
            </a:r>
          </a:p>
          <a:p>
            <a:pPr eaLnBrk="1" hangingPunct="1">
              <a:buNone/>
            </a:pPr>
            <a:r>
              <a:rPr lang="en-US" altLang="en-US" sz="1600" dirty="0">
                <a:latin typeface="Trebuchet MS" pitchFamily="34" charset="0"/>
              </a:rPr>
              <a:t>double </a:t>
            </a:r>
            <a:r>
              <a:rPr lang="en-US" altLang="en-US" sz="1600" dirty="0" err="1">
                <a:latin typeface="Trebuchet MS" pitchFamily="34" charset="0"/>
              </a:rPr>
              <a:t>get_array_avg</a:t>
            </a:r>
            <a:r>
              <a:rPr lang="en-US" altLang="en-US" sz="1600" dirty="0">
                <a:latin typeface="Trebuchet MS" pitchFamily="34" charset="0"/>
              </a:rPr>
              <a:t>(</a:t>
            </a:r>
            <a:r>
              <a:rPr lang="en-US" altLang="en-US" sz="1600" dirty="0" err="1">
                <a:latin typeface="Trebuchet MS" pitchFamily="34" charset="0"/>
              </a:rPr>
              <a:t>int</a:t>
            </a:r>
            <a:r>
              <a:rPr lang="en-US" altLang="en-US" sz="1600" dirty="0">
                <a:latin typeface="Trebuchet MS" pitchFamily="34" charset="0"/>
              </a:rPr>
              <a:t> values[], </a:t>
            </a:r>
            <a:r>
              <a:rPr lang="en-US" altLang="en-US" sz="1600" dirty="0" err="1">
                <a:latin typeface="Trebuchet MS" pitchFamily="34" charset="0"/>
              </a:rPr>
              <a:t>int</a:t>
            </a:r>
            <a:r>
              <a:rPr lang="en-US" altLang="en-US" sz="1600" dirty="0">
                <a:latin typeface="Trebuchet MS" pitchFamily="34" charset="0"/>
              </a:rPr>
              <a:t> n);</a:t>
            </a:r>
          </a:p>
          <a:p>
            <a:pPr eaLnBrk="1" hangingPunct="1">
              <a:buNone/>
            </a:pPr>
            <a:r>
              <a:rPr lang="en-US" altLang="en-US" sz="1600" dirty="0">
                <a:latin typeface="Trebuchet MS" pitchFamily="34" charset="0"/>
              </a:rPr>
              <a:t>void </a:t>
            </a:r>
            <a:r>
              <a:rPr lang="en-US" altLang="en-US" sz="1600" dirty="0" err="1">
                <a:latin typeface="Trebuchet MS" pitchFamily="34" charset="0"/>
              </a:rPr>
              <a:t>print_array</a:t>
            </a:r>
            <a:r>
              <a:rPr lang="en-US" altLang="en-US" sz="1600" dirty="0">
                <a:latin typeface="Trebuchet MS" pitchFamily="34" charset="0"/>
              </a:rPr>
              <a:t>(</a:t>
            </a:r>
            <a:r>
              <a:rPr lang="en-US" altLang="en-US" sz="1600" dirty="0" err="1">
                <a:latin typeface="Trebuchet MS" pitchFamily="34" charset="0"/>
              </a:rPr>
              <a:t>int</a:t>
            </a:r>
            <a:r>
              <a:rPr lang="en-US" altLang="en-US" sz="1600" dirty="0">
                <a:latin typeface="Trebuchet MS" pitchFamily="34" charset="0"/>
              </a:rPr>
              <a:t> values[], </a:t>
            </a:r>
            <a:r>
              <a:rPr lang="en-US" altLang="en-US" sz="1600" dirty="0" err="1">
                <a:latin typeface="Trebuchet MS" pitchFamily="34" charset="0"/>
              </a:rPr>
              <a:t>int</a:t>
            </a:r>
            <a:r>
              <a:rPr lang="en-US" altLang="en-US" sz="1600" dirty="0">
                <a:latin typeface="Trebuchet MS" pitchFamily="34" charset="0"/>
              </a:rPr>
              <a:t> n);</a:t>
            </a:r>
          </a:p>
          <a:p>
            <a:pPr eaLnBrk="1" hangingPunct="1">
              <a:buNone/>
            </a:pPr>
            <a:endParaRPr lang="en-US" altLang="en-US" sz="1600" dirty="0">
              <a:latin typeface="Trebuchet MS" pitchFamily="34" charset="0"/>
            </a:endParaRPr>
          </a:p>
          <a:p>
            <a:pPr eaLnBrk="1" hangingPunct="1">
              <a:buNone/>
            </a:pPr>
            <a:r>
              <a:rPr lang="en-US" altLang="en-US" sz="1600" dirty="0" err="1">
                <a:latin typeface="Trebuchet MS" pitchFamily="34" charset="0"/>
              </a:rPr>
              <a:t>int</a:t>
            </a:r>
            <a:r>
              <a:rPr lang="en-US" altLang="en-US" sz="1600" dirty="0">
                <a:latin typeface="Trebuchet MS" pitchFamily="34" charset="0"/>
              </a:rPr>
              <a:t> main(void)</a:t>
            </a:r>
          </a:p>
          <a:p>
            <a:pPr eaLnBrk="1" hangingPunct="1">
              <a:buNone/>
            </a:pPr>
            <a:r>
              <a:rPr lang="en-US" altLang="en-US" sz="1600" dirty="0">
                <a:latin typeface="Trebuchet MS" pitchFamily="34" charset="0"/>
              </a:rPr>
              <a:t>{</a:t>
            </a:r>
          </a:p>
          <a:p>
            <a:pPr eaLnBrk="1" hangingPunct="1">
              <a:buNone/>
            </a:pPr>
            <a:r>
              <a:rPr lang="en-US" altLang="en-US" sz="1600" dirty="0">
                <a:latin typeface="Trebuchet MS" pitchFamily="34" charset="0"/>
              </a:rPr>
              <a:t>	…</a:t>
            </a:r>
          </a:p>
          <a:p>
            <a:pPr eaLnBrk="1" hangingPunct="1">
              <a:buNone/>
            </a:pPr>
            <a:r>
              <a:rPr lang="en-US" altLang="en-US" sz="1600" dirty="0">
                <a:latin typeface="Trebuchet MS" pitchFamily="34" charset="0"/>
              </a:rPr>
              <a:t>}</a:t>
            </a:r>
          </a:p>
          <a:p>
            <a:pPr eaLnBrk="1" hangingPunct="1">
              <a:buNone/>
            </a:pPr>
            <a:endParaRPr lang="en-US" altLang="en-US" sz="1600" dirty="0">
              <a:latin typeface="Trebuchet MS" pitchFamily="34" charset="0"/>
            </a:endParaRPr>
          </a:p>
          <a:p>
            <a:pPr eaLnBrk="1" hangingPunct="1">
              <a:buNone/>
            </a:pPr>
            <a:r>
              <a:rPr lang="en-US" altLang="ko-KR" sz="1600" dirty="0">
                <a:latin typeface="Trebuchet MS" pitchFamily="34" charset="0"/>
              </a:rPr>
              <a:t>// </a:t>
            </a:r>
            <a:r>
              <a:rPr lang="ko-KR" altLang="en-US" sz="1600">
                <a:latin typeface="Trebuchet MS" pitchFamily="34" charset="0"/>
              </a:rPr>
              <a:t>배열 요소의 평균을 계산하는 함수</a:t>
            </a:r>
          </a:p>
          <a:p>
            <a:pPr eaLnBrk="1" hangingPunct="1">
              <a:buNone/>
            </a:pPr>
            <a:r>
              <a:rPr lang="en-US" altLang="en-US" sz="1600" dirty="0">
                <a:latin typeface="Trebuchet MS" pitchFamily="34" charset="0"/>
              </a:rPr>
              <a:t>double </a:t>
            </a:r>
            <a:r>
              <a:rPr lang="en-US" altLang="en-US" sz="1600" dirty="0" err="1">
                <a:latin typeface="Trebuchet MS" pitchFamily="34" charset="0"/>
              </a:rPr>
              <a:t>get_array_avg</a:t>
            </a:r>
            <a:r>
              <a:rPr lang="en-US" altLang="en-US" sz="1600" dirty="0">
                <a:latin typeface="Trebuchet MS" pitchFamily="34" charset="0"/>
              </a:rPr>
              <a:t>(</a:t>
            </a:r>
            <a:r>
              <a:rPr lang="en-US" altLang="en-US" sz="1600" dirty="0" err="1">
                <a:latin typeface="Trebuchet MS" pitchFamily="34" charset="0"/>
              </a:rPr>
              <a:t>int</a:t>
            </a:r>
            <a:r>
              <a:rPr lang="en-US" altLang="en-US" sz="1600" dirty="0">
                <a:latin typeface="Trebuchet MS" pitchFamily="34" charset="0"/>
              </a:rPr>
              <a:t> values[], </a:t>
            </a:r>
            <a:r>
              <a:rPr lang="en-US" altLang="en-US" sz="1600" dirty="0" err="1">
                <a:latin typeface="Trebuchet MS" pitchFamily="34" charset="0"/>
              </a:rPr>
              <a:t>int</a:t>
            </a:r>
            <a:r>
              <a:rPr lang="en-US" altLang="en-US" sz="1600" dirty="0">
                <a:latin typeface="Trebuchet MS" pitchFamily="34" charset="0"/>
              </a:rPr>
              <a:t> n)</a:t>
            </a:r>
          </a:p>
          <a:p>
            <a:pPr eaLnBrk="1" hangingPunct="1">
              <a:buNone/>
            </a:pPr>
            <a:r>
              <a:rPr lang="en-US" altLang="en-US" sz="1600" dirty="0">
                <a:latin typeface="Trebuchet MS" pitchFamily="34" charset="0"/>
              </a:rPr>
              <a:t>{</a:t>
            </a:r>
          </a:p>
          <a:p>
            <a:pPr eaLnBrk="1" hangingPunct="1">
              <a:buNone/>
            </a:pPr>
            <a:r>
              <a:rPr lang="en-US" altLang="en-US" sz="1600" dirty="0">
                <a:latin typeface="Trebuchet MS" pitchFamily="34" charset="0"/>
              </a:rPr>
              <a:t>	…</a:t>
            </a:r>
          </a:p>
          <a:p>
            <a:pPr eaLnBrk="1" hangingPunct="1">
              <a:buNone/>
            </a:pPr>
            <a:r>
              <a:rPr lang="en-US" altLang="en-US" sz="1600" dirty="0">
                <a:latin typeface="Trebuchet MS" pitchFamily="34" charset="0"/>
              </a:rPr>
              <a:t>}</a:t>
            </a:r>
          </a:p>
          <a:p>
            <a:pPr eaLnBrk="1" hangingPunct="1">
              <a:buNone/>
            </a:pPr>
            <a:endParaRPr lang="en-US" altLang="en-US" sz="1600" dirty="0">
              <a:latin typeface="Trebuchet MS" pitchFamily="34" charset="0"/>
            </a:endParaRPr>
          </a:p>
          <a:p>
            <a:pPr eaLnBrk="1" hangingPunct="1">
              <a:buNone/>
            </a:pPr>
            <a:r>
              <a:rPr lang="en-US" altLang="en-US" sz="1600" dirty="0">
                <a:latin typeface="Trebuchet MS" pitchFamily="34" charset="0"/>
              </a:rPr>
              <a:t>// </a:t>
            </a:r>
            <a:r>
              <a:rPr lang="ko-KR" altLang="en-US" sz="1600">
                <a:latin typeface="Trebuchet MS" pitchFamily="34" charset="0"/>
              </a:rPr>
              <a:t>배열 요소를 화면에 출력하는 함수</a:t>
            </a:r>
          </a:p>
          <a:p>
            <a:pPr eaLnBrk="1" hangingPunct="1">
              <a:buNone/>
            </a:pPr>
            <a:r>
              <a:rPr lang="en-US" altLang="en-US" sz="1600" dirty="0">
                <a:latin typeface="Trebuchet MS" pitchFamily="34" charset="0"/>
              </a:rPr>
              <a:t>void </a:t>
            </a:r>
            <a:r>
              <a:rPr lang="en-US" altLang="en-US" sz="1600" dirty="0" err="1">
                <a:latin typeface="Trebuchet MS" pitchFamily="34" charset="0"/>
              </a:rPr>
              <a:t>print_array</a:t>
            </a:r>
            <a:r>
              <a:rPr lang="en-US" altLang="en-US" sz="1600" dirty="0">
                <a:latin typeface="Trebuchet MS" pitchFamily="34" charset="0"/>
              </a:rPr>
              <a:t>(</a:t>
            </a:r>
            <a:r>
              <a:rPr lang="en-US" altLang="en-US" sz="1600" dirty="0" err="1">
                <a:latin typeface="Trebuchet MS" pitchFamily="34" charset="0"/>
              </a:rPr>
              <a:t>int</a:t>
            </a:r>
            <a:r>
              <a:rPr lang="en-US" altLang="en-US" sz="1600" dirty="0">
                <a:latin typeface="Trebuchet MS" pitchFamily="34" charset="0"/>
              </a:rPr>
              <a:t> values[], </a:t>
            </a:r>
            <a:r>
              <a:rPr lang="en-US" altLang="en-US" sz="1600" dirty="0" err="1">
                <a:latin typeface="Trebuchet MS" pitchFamily="34" charset="0"/>
              </a:rPr>
              <a:t>int</a:t>
            </a:r>
            <a:r>
              <a:rPr lang="en-US" altLang="en-US" sz="1600" dirty="0">
                <a:latin typeface="Trebuchet MS" pitchFamily="34" charset="0"/>
              </a:rPr>
              <a:t> n)</a:t>
            </a:r>
          </a:p>
          <a:p>
            <a:pPr eaLnBrk="1" hangingPunct="1">
              <a:buNone/>
            </a:pPr>
            <a:r>
              <a:rPr lang="en-US" altLang="en-US" sz="1600" dirty="0">
                <a:latin typeface="Trebuchet MS" pitchFamily="34" charset="0"/>
              </a:rPr>
              <a:t>{</a:t>
            </a:r>
          </a:p>
          <a:p>
            <a:pPr eaLnBrk="1" hangingPunct="1">
              <a:buNone/>
            </a:pPr>
            <a:r>
              <a:rPr lang="en-US" altLang="en-US" sz="1600" dirty="0">
                <a:latin typeface="Trebuchet MS" pitchFamily="34" charset="0"/>
              </a:rPr>
              <a:t>	…</a:t>
            </a:r>
          </a:p>
          <a:p>
            <a:pPr eaLnBrk="1" hangingPunct="1">
              <a:buNone/>
            </a:pPr>
            <a:r>
              <a:rPr lang="en-US" altLang="en-US" sz="1600" dirty="0">
                <a:latin typeface="Trebuchet MS" pitchFamily="34" charset="0"/>
              </a:rPr>
              <a:t>}</a:t>
            </a:r>
          </a:p>
          <a:p>
            <a:pPr eaLnBrk="1" hangingPunct="1">
              <a:buNone/>
            </a:pPr>
            <a:endParaRPr lang="en-US" altLang="en-US" sz="1600" dirty="0"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458132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배열을 함수의 인수로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일반 변수를 함수의 인수로 </a:t>
            </a:r>
            <a:r>
              <a:rPr lang="en-US" altLang="ko-KR" dirty="0"/>
              <a:t>VS </a:t>
            </a:r>
            <a:r>
              <a:rPr lang="ko-KR" altLang="en-US" dirty="0"/>
              <a:t>배열을 함수의 인수로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배열의 원본을 함수로 전달하는 이유</a:t>
            </a:r>
            <a:r>
              <a:rPr lang="en-US" altLang="ko-KR" dirty="0"/>
              <a:t>: </a:t>
            </a:r>
            <a:r>
              <a:rPr lang="ko-KR" altLang="en-US" dirty="0"/>
              <a:t>크기가 큰 배열을 복사하려면 많은 시간 및 추가 공간이 필요 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ko-KR" altLang="en-US" dirty="0"/>
              <a:t>배열의 주소를 전달함으로써 원본을 직접 전달함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116013" y="2211561"/>
            <a:ext cx="3024187" cy="2441575"/>
          </a:xfrm>
          <a:prstGeom prst="rect">
            <a:avLst/>
          </a:prstGeom>
          <a:solidFill>
            <a:srgbClr val="F0F0F0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Font typeface="Symbol" panose="05050102010706020507" pitchFamily="18" charset="2"/>
              <a:buNone/>
            </a:pPr>
            <a:r>
              <a:rPr lang="en-US" altLang="en-US" sz="1600">
                <a:solidFill>
                  <a:srgbClr val="008000"/>
                </a:solidFill>
                <a:latin typeface="Comic Sans MS" panose="030F0702030302020204" pitchFamily="66" charset="0"/>
              </a:rPr>
              <a:t>// </a:t>
            </a:r>
            <a:r>
              <a:rPr lang="en-US" altLang="en-US" sz="1600">
                <a:solidFill>
                  <a:srgbClr val="008000"/>
                </a:solidFill>
                <a:latin typeface="Comic Sans MS" panose="030F0702030302020204" pitchFamily="66" charset="0"/>
                <a:ea typeface="새굴림" panose="02030600000101010101" pitchFamily="18" charset="-127"/>
              </a:rPr>
              <a:t>매개</a:t>
            </a:r>
            <a:r>
              <a:rPr lang="en-US" altLang="en-US" sz="1600">
                <a:solidFill>
                  <a:srgbClr val="008000"/>
                </a:solidFill>
                <a:latin typeface="Comic Sans MS" panose="030F0702030302020204" pitchFamily="66" charset="0"/>
              </a:rPr>
              <a:t> </a:t>
            </a:r>
            <a:r>
              <a:rPr lang="en-US" altLang="en-US" sz="1600">
                <a:solidFill>
                  <a:srgbClr val="008000"/>
                </a:solidFill>
                <a:latin typeface="Comic Sans MS" panose="030F0702030302020204" pitchFamily="66" charset="0"/>
                <a:ea typeface="새굴림" panose="02030600000101010101" pitchFamily="18" charset="-127"/>
              </a:rPr>
              <a:t>변수</a:t>
            </a:r>
            <a:r>
              <a:rPr lang="en-US" altLang="en-US" sz="1600">
                <a:solidFill>
                  <a:srgbClr val="008000"/>
                </a:solidFill>
                <a:latin typeface="Comic Sans MS" panose="030F0702030302020204" pitchFamily="66" charset="0"/>
              </a:rPr>
              <a:t> x</a:t>
            </a:r>
            <a:r>
              <a:rPr lang="en-US" altLang="en-US" sz="1600">
                <a:solidFill>
                  <a:srgbClr val="008000"/>
                </a:solidFill>
                <a:latin typeface="Comic Sans MS" panose="030F0702030302020204" pitchFamily="66" charset="0"/>
                <a:ea typeface="새굴림" panose="02030600000101010101" pitchFamily="18" charset="-127"/>
              </a:rPr>
              <a:t>에</a:t>
            </a:r>
            <a:r>
              <a:rPr lang="en-US" altLang="en-US" sz="1600">
                <a:solidFill>
                  <a:srgbClr val="008000"/>
                </a:solidFill>
                <a:latin typeface="Comic Sans MS" panose="030F0702030302020204" pitchFamily="66" charset="0"/>
              </a:rPr>
              <a:t> </a:t>
            </a:r>
            <a:r>
              <a:rPr lang="en-US" altLang="en-US" sz="1600">
                <a:solidFill>
                  <a:srgbClr val="008000"/>
                </a:solidFill>
                <a:latin typeface="Comic Sans MS" panose="030F0702030302020204" pitchFamily="66" charset="0"/>
                <a:ea typeface="새굴림" panose="02030600000101010101" pitchFamily="18" charset="-127"/>
              </a:rPr>
              <a:t>기억</a:t>
            </a:r>
            <a:r>
              <a:rPr lang="en-US" altLang="en-US" sz="1600">
                <a:solidFill>
                  <a:srgbClr val="008000"/>
                </a:solidFill>
                <a:latin typeface="Comic Sans MS" panose="030F0702030302020204" pitchFamily="66" charset="0"/>
              </a:rPr>
              <a:t> </a:t>
            </a:r>
            <a:r>
              <a:rPr lang="en-US" altLang="en-US" sz="1600">
                <a:solidFill>
                  <a:srgbClr val="008000"/>
                </a:solidFill>
                <a:latin typeface="Comic Sans MS" panose="030F0702030302020204" pitchFamily="66" charset="0"/>
                <a:ea typeface="새굴림" panose="02030600000101010101" pitchFamily="18" charset="-127"/>
              </a:rPr>
              <a:t>장소가</a:t>
            </a:r>
            <a:r>
              <a:rPr lang="en-US" altLang="en-US" sz="1600">
                <a:solidFill>
                  <a:srgbClr val="008000"/>
                </a:solidFill>
                <a:latin typeface="Comic Sans MS" panose="030F0702030302020204" pitchFamily="66" charset="0"/>
              </a:rPr>
              <a:t> </a:t>
            </a:r>
            <a:r>
              <a:rPr lang="en-US" altLang="en-US" sz="1600">
                <a:solidFill>
                  <a:srgbClr val="008000"/>
                </a:solidFill>
                <a:latin typeface="Comic Sans MS" panose="030F0702030302020204" pitchFamily="66" charset="0"/>
                <a:ea typeface="새굴림" panose="02030600000101010101" pitchFamily="18" charset="-127"/>
              </a:rPr>
              <a:t>할당된다</a:t>
            </a:r>
            <a:r>
              <a:rPr lang="en-US" altLang="en-US" sz="1600">
                <a:solidFill>
                  <a:srgbClr val="008000"/>
                </a:solidFill>
                <a:latin typeface="Comic Sans MS" panose="030F0702030302020204" pitchFamily="66" charset="0"/>
              </a:rPr>
              <a:t>.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Font typeface="Symbol" panose="05050102010706020507" pitchFamily="18" charset="2"/>
              <a:buNone/>
            </a:pPr>
            <a:endParaRPr lang="en-US" altLang="en-US" sz="1600">
              <a:latin typeface="Comic Sans MS" panose="030F0702030302020204" pitchFamily="66" charset="0"/>
            </a:endParaRP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Font typeface="Symbol" panose="05050102010706020507" pitchFamily="18" charset="2"/>
              <a:buNone/>
            </a:pPr>
            <a:r>
              <a:rPr lang="en-US" altLang="en-US" sz="1600">
                <a:solidFill>
                  <a:srgbClr val="0000FF"/>
                </a:solidFill>
                <a:latin typeface="Comic Sans MS" panose="030F0702030302020204" pitchFamily="66" charset="0"/>
              </a:rPr>
              <a:t>void</a:t>
            </a:r>
            <a:r>
              <a:rPr lang="en-US" altLang="en-US" sz="1600">
                <a:latin typeface="Comic Sans MS" panose="030F0702030302020204" pitchFamily="66" charset="0"/>
              </a:rPr>
              <a:t> sub(</a:t>
            </a:r>
            <a:r>
              <a:rPr lang="en-US" altLang="en-US" sz="1600">
                <a:solidFill>
                  <a:srgbClr val="0000FF"/>
                </a:solidFill>
                <a:latin typeface="Comic Sans MS" panose="030F0702030302020204" pitchFamily="66" charset="0"/>
              </a:rPr>
              <a:t>int</a:t>
            </a:r>
            <a:r>
              <a:rPr lang="en-US" altLang="en-US" sz="1600">
                <a:latin typeface="Comic Sans MS" panose="030F0702030302020204" pitchFamily="66" charset="0"/>
              </a:rPr>
              <a:t>  x)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Font typeface="Symbol" panose="05050102010706020507" pitchFamily="18" charset="2"/>
              <a:buNone/>
            </a:pPr>
            <a:r>
              <a:rPr lang="en-US" altLang="en-US" sz="1600">
                <a:latin typeface="Comic Sans MS" panose="030F0702030302020204" pitchFamily="66" charset="0"/>
              </a:rPr>
              <a:t>{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Font typeface="Symbol" panose="05050102010706020507" pitchFamily="18" charset="2"/>
              <a:buNone/>
            </a:pPr>
            <a:r>
              <a:rPr lang="en-US" altLang="en-US" sz="1600">
                <a:latin typeface="Comic Sans MS" panose="030F0702030302020204" pitchFamily="66" charset="0"/>
              </a:rPr>
              <a:t>	...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Font typeface="Symbol" panose="05050102010706020507" pitchFamily="18" charset="2"/>
              <a:buNone/>
            </a:pPr>
            <a:r>
              <a:rPr lang="en-US" altLang="en-US" sz="1600">
                <a:latin typeface="Comic Sans MS" panose="030F0702030302020204" pitchFamily="66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715966" y="2211561"/>
            <a:ext cx="3600450" cy="2441575"/>
          </a:xfrm>
          <a:prstGeom prst="rect">
            <a:avLst/>
          </a:prstGeom>
          <a:solidFill>
            <a:srgbClr val="F0F0F0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Font typeface="Symbol" panose="05050102010706020507" pitchFamily="18" charset="2"/>
              <a:buNone/>
            </a:pPr>
            <a:r>
              <a:rPr lang="en-US" altLang="en-US" sz="1600">
                <a:solidFill>
                  <a:srgbClr val="008000"/>
                </a:solidFill>
                <a:latin typeface="Comic Sans MS" panose="030F0702030302020204" pitchFamily="66" charset="0"/>
              </a:rPr>
              <a:t>// </a:t>
            </a:r>
            <a:r>
              <a:rPr lang="en-US" altLang="en-US" sz="1600">
                <a:solidFill>
                  <a:srgbClr val="008000"/>
                </a:solidFill>
                <a:latin typeface="Comic Sans MS" panose="030F0702030302020204" pitchFamily="66" charset="0"/>
                <a:ea typeface="새굴림" panose="02030600000101010101" pitchFamily="18" charset="-127"/>
              </a:rPr>
              <a:t>매개</a:t>
            </a:r>
            <a:r>
              <a:rPr lang="en-US" altLang="en-US" sz="1600">
                <a:solidFill>
                  <a:srgbClr val="008000"/>
                </a:solidFill>
                <a:latin typeface="Comic Sans MS" panose="030F0702030302020204" pitchFamily="66" charset="0"/>
              </a:rPr>
              <a:t> </a:t>
            </a:r>
            <a:r>
              <a:rPr lang="en-US" altLang="en-US" sz="1600">
                <a:solidFill>
                  <a:srgbClr val="008000"/>
                </a:solidFill>
                <a:latin typeface="Comic Sans MS" panose="030F0702030302020204" pitchFamily="66" charset="0"/>
                <a:ea typeface="새굴림" panose="02030600000101010101" pitchFamily="18" charset="-127"/>
              </a:rPr>
              <a:t>변수</a:t>
            </a:r>
            <a:r>
              <a:rPr lang="en-US" altLang="en-US" sz="1600">
                <a:solidFill>
                  <a:srgbClr val="008000"/>
                </a:solidFill>
                <a:latin typeface="Comic Sans MS" panose="030F0702030302020204" pitchFamily="66" charset="0"/>
              </a:rPr>
              <a:t> b</a:t>
            </a:r>
            <a:r>
              <a:rPr lang="en-US" altLang="en-US" sz="1600">
                <a:solidFill>
                  <a:srgbClr val="008000"/>
                </a:solidFill>
                <a:latin typeface="Comic Sans MS" panose="030F0702030302020204" pitchFamily="66" charset="0"/>
                <a:ea typeface="새굴림" panose="02030600000101010101" pitchFamily="18" charset="-127"/>
              </a:rPr>
              <a:t>에</a:t>
            </a:r>
            <a:r>
              <a:rPr lang="en-US" altLang="en-US" sz="1600">
                <a:solidFill>
                  <a:srgbClr val="008000"/>
                </a:solidFill>
                <a:latin typeface="Comic Sans MS" panose="030F0702030302020204" pitchFamily="66" charset="0"/>
              </a:rPr>
              <a:t> </a:t>
            </a:r>
            <a:r>
              <a:rPr lang="en-US" altLang="en-US" sz="1600">
                <a:solidFill>
                  <a:srgbClr val="008000"/>
                </a:solidFill>
                <a:latin typeface="Comic Sans MS" panose="030F0702030302020204" pitchFamily="66" charset="0"/>
                <a:ea typeface="새굴림" panose="02030600000101010101" pitchFamily="18" charset="-127"/>
              </a:rPr>
              <a:t>기억</a:t>
            </a:r>
            <a:r>
              <a:rPr lang="en-US" altLang="en-US" sz="1600">
                <a:solidFill>
                  <a:srgbClr val="008000"/>
                </a:solidFill>
                <a:latin typeface="Comic Sans MS" panose="030F0702030302020204" pitchFamily="66" charset="0"/>
              </a:rPr>
              <a:t> </a:t>
            </a:r>
            <a:r>
              <a:rPr lang="en-US" altLang="en-US" sz="1600">
                <a:solidFill>
                  <a:srgbClr val="008000"/>
                </a:solidFill>
                <a:latin typeface="Comic Sans MS" panose="030F0702030302020204" pitchFamily="66" charset="0"/>
                <a:ea typeface="새굴림" panose="02030600000101010101" pitchFamily="18" charset="-127"/>
              </a:rPr>
              <a:t>장소가</a:t>
            </a:r>
            <a:r>
              <a:rPr lang="en-US" altLang="en-US" sz="1600">
                <a:solidFill>
                  <a:srgbClr val="008000"/>
                </a:solidFill>
                <a:latin typeface="Comic Sans MS" panose="030F0702030302020204" pitchFamily="66" charset="0"/>
              </a:rPr>
              <a:t> </a:t>
            </a:r>
            <a:r>
              <a:rPr lang="en-US" altLang="en-US" sz="1600">
                <a:solidFill>
                  <a:srgbClr val="008000"/>
                </a:solidFill>
                <a:latin typeface="Comic Sans MS" panose="030F0702030302020204" pitchFamily="66" charset="0"/>
                <a:ea typeface="새굴림" panose="02030600000101010101" pitchFamily="18" charset="-127"/>
              </a:rPr>
              <a:t>할당되지</a:t>
            </a:r>
            <a:r>
              <a:rPr lang="en-US" altLang="en-US" sz="1600">
                <a:solidFill>
                  <a:srgbClr val="008000"/>
                </a:solidFill>
                <a:latin typeface="Comic Sans MS" panose="030F0702030302020204" pitchFamily="66" charset="0"/>
              </a:rPr>
              <a:t> </a:t>
            </a:r>
            <a:r>
              <a:rPr lang="en-US" altLang="en-US" sz="1600">
                <a:solidFill>
                  <a:srgbClr val="008000"/>
                </a:solidFill>
                <a:latin typeface="Comic Sans MS" panose="030F0702030302020204" pitchFamily="66" charset="0"/>
                <a:ea typeface="새굴림" panose="02030600000101010101" pitchFamily="18" charset="-127"/>
              </a:rPr>
              <a:t>않는다</a:t>
            </a:r>
            <a:r>
              <a:rPr lang="en-US" altLang="en-US" sz="1600">
                <a:solidFill>
                  <a:srgbClr val="008000"/>
                </a:solidFill>
                <a:latin typeface="Comic Sans MS" panose="030F0702030302020204" pitchFamily="66" charset="0"/>
              </a:rPr>
              <a:t>.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Font typeface="Symbol" panose="05050102010706020507" pitchFamily="18" charset="2"/>
              <a:buNone/>
            </a:pPr>
            <a:endParaRPr lang="en-US" altLang="en-US" sz="1600">
              <a:latin typeface="Comic Sans MS" panose="030F0702030302020204" pitchFamily="66" charset="0"/>
            </a:endParaRP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Font typeface="Symbol" panose="05050102010706020507" pitchFamily="18" charset="2"/>
              <a:buNone/>
            </a:pPr>
            <a:r>
              <a:rPr lang="en-US" altLang="en-US" sz="1600">
                <a:solidFill>
                  <a:srgbClr val="0000FF"/>
                </a:solidFill>
                <a:latin typeface="Comic Sans MS" panose="030F0702030302020204" pitchFamily="66" charset="0"/>
              </a:rPr>
              <a:t>void</a:t>
            </a:r>
            <a:r>
              <a:rPr lang="en-US" altLang="en-US" sz="1600">
                <a:latin typeface="Comic Sans MS" panose="030F0702030302020204" pitchFamily="66" charset="0"/>
              </a:rPr>
              <a:t> sub(</a:t>
            </a:r>
            <a:r>
              <a:rPr lang="en-US" altLang="en-US" sz="1600">
                <a:solidFill>
                  <a:srgbClr val="0000FF"/>
                </a:solidFill>
                <a:latin typeface="Comic Sans MS" panose="030F0702030302020204" pitchFamily="66" charset="0"/>
              </a:rPr>
              <a:t>int</a:t>
            </a:r>
            <a:r>
              <a:rPr lang="en-US" altLang="en-US" sz="1600">
                <a:latin typeface="Comic Sans MS" panose="030F0702030302020204" pitchFamily="66" charset="0"/>
              </a:rPr>
              <a:t> array[])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Font typeface="Symbol" panose="05050102010706020507" pitchFamily="18" charset="2"/>
              <a:buNone/>
            </a:pPr>
            <a:r>
              <a:rPr lang="en-US" altLang="en-US" sz="1600">
                <a:latin typeface="Comic Sans MS" panose="030F0702030302020204" pitchFamily="66" charset="0"/>
              </a:rPr>
              <a:t>{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Font typeface="Symbol" panose="05050102010706020507" pitchFamily="18" charset="2"/>
              <a:buNone/>
            </a:pPr>
            <a:r>
              <a:rPr lang="en-US" altLang="en-US" sz="1600">
                <a:latin typeface="Comic Sans MS" panose="030F0702030302020204" pitchFamily="66" charset="0"/>
              </a:rPr>
              <a:t>	...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Font typeface="Symbol" panose="05050102010706020507" pitchFamily="18" charset="2"/>
              <a:buNone/>
            </a:pPr>
            <a:r>
              <a:rPr lang="en-US" altLang="en-US" sz="1600">
                <a:latin typeface="Comic Sans MS" panose="030F0702030302020204" pitchFamily="66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5104296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함수가 포인터를 반환하는 경우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함수 종료 시에도 남아 있는 변수의 주소를 반환해야 함</a:t>
            </a:r>
            <a:endParaRPr lang="en-US" altLang="ko-KR" dirty="0"/>
          </a:p>
          <a:p>
            <a:r>
              <a:rPr lang="ko-KR" altLang="en-US" dirty="0"/>
              <a:t>지역 변수의 주소를 반환하면</a:t>
            </a:r>
            <a:r>
              <a:rPr lang="en-US" altLang="ko-KR" dirty="0"/>
              <a:t> </a:t>
            </a:r>
            <a:r>
              <a:rPr lang="ko-KR" altLang="en-US" dirty="0"/>
              <a:t>함수가 종료되면 소멸되므로 오류가 발생함</a:t>
            </a:r>
          </a:p>
          <a:p>
            <a:endParaRPr lang="ko-KR" alt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3568" y="3068960"/>
            <a:ext cx="7777162" cy="2143125"/>
          </a:xfrm>
          <a:prstGeom prst="rect">
            <a:avLst/>
          </a:prstGeom>
          <a:solidFill>
            <a:srgbClr val="F0F0F0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Font typeface="Symbol" panose="05050102010706020507" pitchFamily="18" charset="2"/>
              <a:buNone/>
            </a:pPr>
            <a:r>
              <a:rPr lang="en-US" altLang="en-US" sz="1600">
                <a:solidFill>
                  <a:srgbClr val="0000FF"/>
                </a:solidFill>
                <a:latin typeface="Comic Sans MS" panose="030F0702030302020204" pitchFamily="66" charset="0"/>
              </a:rPr>
              <a:t>int</a:t>
            </a:r>
            <a:r>
              <a:rPr lang="en-US" altLang="en-US" sz="1600">
                <a:latin typeface="Comic Sans MS" panose="030F0702030302020204" pitchFamily="66" charset="0"/>
              </a:rPr>
              <a:t> *add(</a:t>
            </a:r>
            <a:r>
              <a:rPr lang="en-US" altLang="en-US" sz="1600">
                <a:solidFill>
                  <a:srgbClr val="0000FF"/>
                </a:solidFill>
                <a:latin typeface="Comic Sans MS" panose="030F0702030302020204" pitchFamily="66" charset="0"/>
              </a:rPr>
              <a:t>int</a:t>
            </a:r>
            <a:r>
              <a:rPr lang="en-US" altLang="en-US" sz="1600">
                <a:latin typeface="Comic Sans MS" panose="030F0702030302020204" pitchFamily="66" charset="0"/>
              </a:rPr>
              <a:t> x, </a:t>
            </a:r>
            <a:r>
              <a:rPr lang="en-US" altLang="en-US" sz="1600">
                <a:solidFill>
                  <a:srgbClr val="0000FF"/>
                </a:solidFill>
                <a:latin typeface="Comic Sans MS" panose="030F0702030302020204" pitchFamily="66" charset="0"/>
              </a:rPr>
              <a:t>int</a:t>
            </a:r>
            <a:r>
              <a:rPr lang="en-US" altLang="en-US" sz="1600">
                <a:latin typeface="Comic Sans MS" panose="030F0702030302020204" pitchFamily="66" charset="0"/>
              </a:rPr>
              <a:t> y)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Font typeface="Symbol" panose="05050102010706020507" pitchFamily="18" charset="2"/>
              <a:buNone/>
            </a:pPr>
            <a:r>
              <a:rPr lang="en-US" altLang="en-US" sz="1600">
                <a:latin typeface="Comic Sans MS" panose="030F0702030302020204" pitchFamily="66" charset="0"/>
              </a:rPr>
              <a:t>{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Font typeface="Symbol" panose="05050102010706020507" pitchFamily="18" charset="2"/>
              <a:buNone/>
            </a:pPr>
            <a:r>
              <a:rPr lang="en-US" altLang="en-US" sz="1600">
                <a:latin typeface="Comic Sans MS" panose="030F0702030302020204" pitchFamily="66" charset="0"/>
              </a:rPr>
              <a:t>	</a:t>
            </a:r>
            <a:r>
              <a:rPr lang="en-US" altLang="en-US" sz="1600">
                <a:solidFill>
                  <a:srgbClr val="0000FF"/>
                </a:solidFill>
                <a:latin typeface="Comic Sans MS" panose="030F0702030302020204" pitchFamily="66" charset="0"/>
              </a:rPr>
              <a:t>int</a:t>
            </a:r>
            <a:r>
              <a:rPr lang="en-US" altLang="en-US" sz="1600">
                <a:latin typeface="Comic Sans MS" panose="030F0702030302020204" pitchFamily="66" charset="0"/>
              </a:rPr>
              <a:t> result;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Font typeface="Symbol" panose="05050102010706020507" pitchFamily="18" charset="2"/>
              <a:buNone/>
            </a:pPr>
            <a:endParaRPr lang="en-US" altLang="en-US" sz="1600">
              <a:latin typeface="Comic Sans MS" panose="030F0702030302020204" pitchFamily="66" charset="0"/>
            </a:endParaRP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Font typeface="Symbol" panose="05050102010706020507" pitchFamily="18" charset="2"/>
              <a:buNone/>
            </a:pPr>
            <a:r>
              <a:rPr lang="en-US" altLang="en-US" sz="1600">
                <a:latin typeface="Comic Sans MS" panose="030F0702030302020204" pitchFamily="66" charset="0"/>
              </a:rPr>
              <a:t>	result = x + y;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Font typeface="Symbol" panose="05050102010706020507" pitchFamily="18" charset="2"/>
              <a:buNone/>
            </a:pPr>
            <a:r>
              <a:rPr lang="en-US" altLang="en-US" sz="1600">
                <a:latin typeface="Comic Sans MS" panose="030F0702030302020204" pitchFamily="66" charset="0"/>
              </a:rPr>
              <a:t>	</a:t>
            </a:r>
            <a:r>
              <a:rPr lang="en-US" altLang="en-US" sz="1600">
                <a:solidFill>
                  <a:srgbClr val="FF0000"/>
                </a:solidFill>
                <a:latin typeface="Comic Sans MS" panose="030F0702030302020204" pitchFamily="66" charset="0"/>
              </a:rPr>
              <a:t>return &amp;result;</a:t>
            </a:r>
            <a:r>
              <a:rPr lang="en-US" altLang="en-US" sz="1600">
                <a:latin typeface="Comic Sans MS" panose="030F0702030302020204" pitchFamily="66" charset="0"/>
              </a:rPr>
              <a:t>		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Font typeface="Symbol" panose="05050102010706020507" pitchFamily="18" charset="2"/>
              <a:buNone/>
            </a:pPr>
            <a:r>
              <a:rPr lang="en-US" altLang="en-US" sz="1600">
                <a:latin typeface="Comic Sans MS" panose="030F0702030302020204" pitchFamily="66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491984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/>
              <a:t>중 배열을 </a:t>
            </a:r>
            <a:r>
              <a:rPr lang="ko-KR" altLang="en-US" dirty="0"/>
              <a:t>함수의 인수로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612648" y="1700808"/>
            <a:ext cx="7777163" cy="4370040"/>
          </a:xfrm>
          <a:prstGeom prst="rect">
            <a:avLst/>
          </a:prstGeom>
          <a:solidFill>
            <a:srgbClr val="F0F0F0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2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eaLnBrk="1" hangingPunct="1">
              <a:buNone/>
            </a:pPr>
            <a:r>
              <a:rPr lang="en-US" altLang="ko-KR" sz="1600" dirty="0">
                <a:latin typeface="Trebuchet MS" pitchFamily="34" charset="0"/>
              </a:rPr>
              <a:t>#include &lt;</a:t>
            </a:r>
            <a:r>
              <a:rPr lang="en-US" altLang="ko-KR" sz="1600" dirty="0" err="1">
                <a:latin typeface="Trebuchet MS" pitchFamily="34" charset="0"/>
              </a:rPr>
              <a:t>stdio.h</a:t>
            </a:r>
            <a:r>
              <a:rPr lang="en-US" altLang="ko-KR" sz="1600" dirty="0">
                <a:latin typeface="Trebuchet MS" pitchFamily="34" charset="0"/>
              </a:rPr>
              <a:t>&gt;</a:t>
            </a:r>
          </a:p>
          <a:p>
            <a:pPr eaLnBrk="1" hangingPunct="1">
              <a:buNone/>
            </a:pPr>
            <a:endParaRPr lang="ko-KR" altLang="en-US" sz="1600" dirty="0">
              <a:latin typeface="Trebuchet MS" pitchFamily="34" charset="0"/>
            </a:endParaRPr>
          </a:p>
          <a:p>
            <a:pPr eaLnBrk="1" hangingPunct="1">
              <a:buNone/>
            </a:pPr>
            <a:r>
              <a:rPr lang="en-US" altLang="en-US" sz="1600" dirty="0">
                <a:latin typeface="Trebuchet MS" pitchFamily="34" charset="0"/>
              </a:rPr>
              <a:t>void </a:t>
            </a:r>
            <a:r>
              <a:rPr lang="en-US" altLang="en-US" sz="1600" dirty="0" err="1">
                <a:latin typeface="Trebuchet MS" pitchFamily="34" charset="0"/>
              </a:rPr>
              <a:t>print_array</a:t>
            </a:r>
            <a:r>
              <a:rPr lang="en-US" altLang="en-US" sz="1600" dirty="0">
                <a:latin typeface="Trebuchet MS" pitchFamily="34" charset="0"/>
              </a:rPr>
              <a:t>(</a:t>
            </a:r>
            <a:r>
              <a:rPr lang="en-US" altLang="en-US" sz="1600" dirty="0" err="1">
                <a:latin typeface="Trebuchet MS" pitchFamily="34" charset="0"/>
              </a:rPr>
              <a:t>int</a:t>
            </a:r>
            <a:r>
              <a:rPr lang="en-US" altLang="en-US" sz="1600" dirty="0">
                <a:latin typeface="Trebuchet MS" pitchFamily="34" charset="0"/>
              </a:rPr>
              <a:t> </a:t>
            </a:r>
            <a:r>
              <a:rPr lang="en-US" altLang="en-US" sz="1600" dirty="0">
                <a:solidFill>
                  <a:srgbClr val="FF0000"/>
                </a:solidFill>
                <a:latin typeface="Trebuchet MS" pitchFamily="34" charset="0"/>
              </a:rPr>
              <a:t>values[][4]</a:t>
            </a:r>
            <a:r>
              <a:rPr lang="en-US" altLang="en-US" sz="1600" dirty="0">
                <a:latin typeface="Trebuchet MS" pitchFamily="34" charset="0"/>
              </a:rPr>
              <a:t>, </a:t>
            </a:r>
            <a:r>
              <a:rPr lang="en-US" altLang="en-US" sz="1600" dirty="0" err="1">
                <a:latin typeface="Trebuchet MS" pitchFamily="34" charset="0"/>
              </a:rPr>
              <a:t>int</a:t>
            </a:r>
            <a:r>
              <a:rPr lang="en-US" altLang="en-US" sz="1600" dirty="0">
                <a:latin typeface="Trebuchet MS" pitchFamily="34" charset="0"/>
              </a:rPr>
              <a:t> n) {</a:t>
            </a:r>
          </a:p>
          <a:p>
            <a:pPr eaLnBrk="1" hangingPunct="1">
              <a:buNone/>
            </a:pPr>
            <a:r>
              <a:rPr lang="en-US" altLang="en-US" sz="1600" dirty="0">
                <a:latin typeface="Trebuchet MS" pitchFamily="34" charset="0"/>
              </a:rPr>
              <a:t>	for(</a:t>
            </a:r>
            <a:r>
              <a:rPr lang="en-US" altLang="en-US" sz="1600" dirty="0" err="1">
                <a:latin typeface="Trebuchet MS" pitchFamily="34" charset="0"/>
              </a:rPr>
              <a:t>int</a:t>
            </a:r>
            <a:r>
              <a:rPr lang="en-US" altLang="en-US" sz="1600" dirty="0">
                <a:latin typeface="Trebuchet MS" pitchFamily="34" charset="0"/>
              </a:rPr>
              <a:t> </a:t>
            </a:r>
            <a:r>
              <a:rPr lang="en-US" altLang="en-US" sz="1600" dirty="0" err="1">
                <a:latin typeface="Trebuchet MS" pitchFamily="34" charset="0"/>
              </a:rPr>
              <a:t>i</a:t>
            </a:r>
            <a:r>
              <a:rPr lang="en-US" altLang="en-US" sz="1600" dirty="0">
                <a:latin typeface="Trebuchet MS" pitchFamily="34" charset="0"/>
              </a:rPr>
              <a:t> = 0; </a:t>
            </a:r>
            <a:r>
              <a:rPr lang="en-US" altLang="en-US" sz="1600" dirty="0" err="1">
                <a:latin typeface="Trebuchet MS" pitchFamily="34" charset="0"/>
              </a:rPr>
              <a:t>i</a:t>
            </a:r>
            <a:r>
              <a:rPr lang="en-US" altLang="en-US" sz="1600" dirty="0">
                <a:latin typeface="Trebuchet MS" pitchFamily="34" charset="0"/>
              </a:rPr>
              <a:t> &lt; n; </a:t>
            </a:r>
            <a:r>
              <a:rPr lang="en-US" altLang="en-US" sz="1600" dirty="0" err="1">
                <a:latin typeface="Trebuchet MS" pitchFamily="34" charset="0"/>
              </a:rPr>
              <a:t>i</a:t>
            </a:r>
            <a:r>
              <a:rPr lang="en-US" altLang="en-US" sz="1600" dirty="0">
                <a:latin typeface="Trebuchet MS" pitchFamily="34" charset="0"/>
              </a:rPr>
              <a:t>++) {</a:t>
            </a:r>
          </a:p>
          <a:p>
            <a:pPr eaLnBrk="1" hangingPunct="1">
              <a:buNone/>
            </a:pPr>
            <a:r>
              <a:rPr lang="en-US" altLang="en-US" sz="1600" dirty="0">
                <a:latin typeface="Trebuchet MS" pitchFamily="34" charset="0"/>
              </a:rPr>
              <a:t>		for(</a:t>
            </a:r>
            <a:r>
              <a:rPr lang="en-US" altLang="en-US" sz="1600" dirty="0" err="1">
                <a:latin typeface="Trebuchet MS" pitchFamily="34" charset="0"/>
              </a:rPr>
              <a:t>int</a:t>
            </a:r>
            <a:r>
              <a:rPr lang="en-US" altLang="en-US" sz="1600" dirty="0">
                <a:latin typeface="Trebuchet MS" pitchFamily="34" charset="0"/>
              </a:rPr>
              <a:t> j = 0; j &lt; 4; j++) </a:t>
            </a:r>
            <a:r>
              <a:rPr lang="en-US" altLang="en-US" sz="1600" dirty="0" err="1">
                <a:latin typeface="Trebuchet MS" pitchFamily="34" charset="0"/>
              </a:rPr>
              <a:t>printf</a:t>
            </a:r>
            <a:r>
              <a:rPr lang="en-US" altLang="en-US" sz="1600" dirty="0">
                <a:latin typeface="Trebuchet MS" pitchFamily="34" charset="0"/>
              </a:rPr>
              <a:t>(“%d “, values[</a:t>
            </a:r>
            <a:r>
              <a:rPr lang="en-US" altLang="en-US" sz="1600" dirty="0" err="1">
                <a:latin typeface="Trebuchet MS" pitchFamily="34" charset="0"/>
              </a:rPr>
              <a:t>i</a:t>
            </a:r>
            <a:r>
              <a:rPr lang="en-US" altLang="en-US" sz="1600" dirty="0">
                <a:latin typeface="Trebuchet MS" pitchFamily="34" charset="0"/>
              </a:rPr>
              <a:t>][j]);</a:t>
            </a:r>
          </a:p>
          <a:p>
            <a:pPr eaLnBrk="1" hangingPunct="1">
              <a:buNone/>
            </a:pPr>
            <a:r>
              <a:rPr lang="en-US" altLang="en-US" sz="1600" dirty="0">
                <a:latin typeface="Trebuchet MS" pitchFamily="34" charset="0"/>
              </a:rPr>
              <a:t>		</a:t>
            </a:r>
            <a:r>
              <a:rPr lang="en-US" altLang="en-US" sz="1600" dirty="0" err="1">
                <a:latin typeface="Trebuchet MS" pitchFamily="34" charset="0"/>
              </a:rPr>
              <a:t>printf</a:t>
            </a:r>
            <a:r>
              <a:rPr lang="en-US" altLang="en-US" sz="1600" dirty="0">
                <a:latin typeface="Trebuchet MS" pitchFamily="34" charset="0"/>
              </a:rPr>
              <a:t>(“\n”);</a:t>
            </a:r>
          </a:p>
          <a:p>
            <a:pPr eaLnBrk="1" hangingPunct="1">
              <a:buNone/>
            </a:pPr>
            <a:r>
              <a:rPr lang="en-US" altLang="en-US" sz="1600" dirty="0">
                <a:latin typeface="Trebuchet MS" pitchFamily="34" charset="0"/>
              </a:rPr>
              <a:t>	}</a:t>
            </a:r>
          </a:p>
          <a:p>
            <a:pPr eaLnBrk="1" hangingPunct="1">
              <a:buNone/>
            </a:pPr>
            <a:r>
              <a:rPr lang="en-US" altLang="en-US" sz="1600" dirty="0">
                <a:latin typeface="Trebuchet MS" pitchFamily="34" charset="0"/>
              </a:rPr>
              <a:t>}</a:t>
            </a:r>
          </a:p>
          <a:p>
            <a:pPr eaLnBrk="1" hangingPunct="1">
              <a:buNone/>
            </a:pPr>
            <a:endParaRPr lang="en-US" altLang="en-US" sz="1600" dirty="0">
              <a:latin typeface="Trebuchet MS" pitchFamily="34" charset="0"/>
            </a:endParaRPr>
          </a:p>
          <a:p>
            <a:pPr eaLnBrk="1" hangingPunct="1">
              <a:buNone/>
            </a:pPr>
            <a:r>
              <a:rPr lang="en-US" altLang="en-US" sz="1600" dirty="0">
                <a:latin typeface="Trebuchet MS" pitchFamily="34" charset="0"/>
              </a:rPr>
              <a:t>void main()</a:t>
            </a:r>
          </a:p>
          <a:p>
            <a:pPr eaLnBrk="1" hangingPunct="1">
              <a:buNone/>
            </a:pPr>
            <a:r>
              <a:rPr lang="en-US" altLang="en-US" sz="1600" dirty="0">
                <a:latin typeface="Trebuchet MS" pitchFamily="34" charset="0"/>
              </a:rPr>
              <a:t>{</a:t>
            </a:r>
          </a:p>
          <a:p>
            <a:pPr eaLnBrk="1" hangingPunct="1">
              <a:buNone/>
            </a:pPr>
            <a:r>
              <a:rPr lang="en-US" altLang="en-US" sz="1600" dirty="0">
                <a:latin typeface="Trebuchet MS" pitchFamily="34" charset="0"/>
              </a:rPr>
              <a:t>	</a:t>
            </a:r>
            <a:r>
              <a:rPr lang="en-US" altLang="en-US" sz="1600" dirty="0" err="1">
                <a:latin typeface="Trebuchet MS" pitchFamily="34" charset="0"/>
              </a:rPr>
              <a:t>int</a:t>
            </a:r>
            <a:r>
              <a:rPr lang="en-US" altLang="en-US" sz="1600" dirty="0">
                <a:latin typeface="Trebuchet MS" pitchFamily="34" charset="0"/>
              </a:rPr>
              <a:t> array[3][4] = { {1, 2, 3, 4}, {5, 6, 7, 8}, {9, 10, 11, 12}};</a:t>
            </a:r>
          </a:p>
          <a:p>
            <a:pPr eaLnBrk="1" hangingPunct="1">
              <a:buNone/>
            </a:pPr>
            <a:r>
              <a:rPr lang="en-US" altLang="en-US" sz="1600" dirty="0">
                <a:latin typeface="Trebuchet MS" pitchFamily="34" charset="0"/>
              </a:rPr>
              <a:t>	</a:t>
            </a:r>
            <a:r>
              <a:rPr lang="en-US" altLang="en-US" sz="1600" dirty="0" err="1">
                <a:latin typeface="Trebuchet MS" pitchFamily="34" charset="0"/>
              </a:rPr>
              <a:t>print_array</a:t>
            </a:r>
            <a:r>
              <a:rPr lang="en-US" altLang="en-US" sz="1600" dirty="0">
                <a:latin typeface="Trebuchet MS" pitchFamily="34" charset="0"/>
              </a:rPr>
              <a:t>(</a:t>
            </a:r>
            <a:r>
              <a:rPr lang="en-US" altLang="en-US" sz="1600" dirty="0">
                <a:solidFill>
                  <a:srgbClr val="FF0000"/>
                </a:solidFill>
                <a:latin typeface="Trebuchet MS" pitchFamily="34" charset="0"/>
              </a:rPr>
              <a:t>array</a:t>
            </a:r>
            <a:r>
              <a:rPr lang="en-US" altLang="en-US" sz="1600" dirty="0">
                <a:latin typeface="Trebuchet MS" pitchFamily="34" charset="0"/>
              </a:rPr>
              <a:t>, 3);</a:t>
            </a:r>
          </a:p>
          <a:p>
            <a:pPr eaLnBrk="1" hangingPunct="1">
              <a:buNone/>
            </a:pPr>
            <a:r>
              <a:rPr lang="en-US" altLang="en-US" sz="1600" dirty="0">
                <a:latin typeface="Trebuchet MS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3896164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 포인터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함수 포인터</a:t>
            </a:r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(function pointer): </a:t>
            </a:r>
            <a:r>
              <a:rPr lang="ko-KR" altLang="en-US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함수를 가리키는 포인터</a:t>
            </a:r>
            <a:endParaRPr lang="en-US" altLang="ko-KR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endParaRPr lang="en-US" altLang="ko-KR" sz="2000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r>
              <a:rPr lang="ko-KR" altLang="en-US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문법</a:t>
            </a:r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: </a:t>
            </a:r>
            <a:r>
              <a:rPr lang="ko-KR" altLang="en-US" sz="20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반환형 </a:t>
            </a:r>
            <a:r>
              <a:rPr lang="en-US" altLang="ko-KR" sz="20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(*</a:t>
            </a:r>
            <a:r>
              <a:rPr lang="ko-KR" altLang="en-US" sz="20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함수포인터이름</a:t>
            </a:r>
            <a:r>
              <a:rPr lang="en-US" altLang="ko-KR" sz="20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) (</a:t>
            </a:r>
            <a:r>
              <a:rPr lang="ko-KR" altLang="en-US" sz="20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매개변수</a:t>
            </a:r>
            <a:r>
              <a:rPr lang="en-US" altLang="ko-KR" sz="20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1, </a:t>
            </a:r>
            <a:r>
              <a:rPr lang="ko-KR" altLang="en-US" sz="20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매개변수</a:t>
            </a:r>
            <a:r>
              <a:rPr lang="en-US" altLang="ko-KR" sz="20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2, ...);</a:t>
            </a:r>
            <a:br>
              <a:rPr lang="en-US" altLang="ko-KR" sz="20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</a:br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ex) int</a:t>
            </a:r>
            <a:r>
              <a:rPr lang="ko-KR" altLang="en-US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</a:t>
            </a:r>
            <a:r>
              <a:rPr lang="en-US" altLang="en-US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(*</a:t>
            </a:r>
            <a:r>
              <a:rPr lang="en-US" altLang="en-US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pf</a:t>
            </a:r>
            <a:r>
              <a:rPr lang="en-US" altLang="en-US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)(</a:t>
            </a:r>
            <a:r>
              <a:rPr lang="en-US" altLang="en-US" dirty="0" err="1">
                <a:solidFill>
                  <a:srgbClr val="0000FF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int</a:t>
            </a:r>
            <a:r>
              <a:rPr lang="en-US" altLang="en-US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, </a:t>
            </a:r>
            <a:r>
              <a:rPr lang="en-US" altLang="en-US" dirty="0" err="1">
                <a:solidFill>
                  <a:srgbClr val="0000FF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int</a:t>
            </a:r>
            <a:r>
              <a:rPr lang="en-US" altLang="en-US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);</a:t>
            </a:r>
            <a:endParaRPr lang="ko-KR" altLang="en-US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endParaRPr lang="en-US" altLang="ko-KR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r>
              <a:rPr lang="ko-KR" altLang="en-US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함수도 변수와 마찬가지로 메모리에 존재하므로 주소 값을 가짐</a:t>
            </a:r>
            <a:endParaRPr lang="en-US" altLang="ko-KR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endParaRPr lang="en-US" altLang="ko-KR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r>
              <a:rPr lang="ko-KR" altLang="en-US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위의 예에서 </a:t>
            </a:r>
            <a:r>
              <a:rPr lang="en-US" altLang="ko-KR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pf</a:t>
            </a:r>
            <a:r>
              <a:rPr lang="ko-KR" altLang="en-US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는 특정한 함수를 가리키는 주소 값을 의미함</a:t>
            </a:r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. </a:t>
            </a:r>
            <a:r>
              <a:rPr lang="ko-KR" altLang="en-US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이때 이 특정한 함수의 원형은 </a:t>
            </a:r>
            <a:r>
              <a:rPr lang="en-US" altLang="ko-KR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pf</a:t>
            </a:r>
            <a:r>
              <a:rPr lang="ko-KR" altLang="en-US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의 원형과 같아야 함</a:t>
            </a:r>
            <a:endParaRPr lang="en-US" altLang="ko-KR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4123627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 포인터를 사용하는 이유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755725" y="1700808"/>
            <a:ext cx="3024187" cy="4968552"/>
          </a:xfrm>
          <a:prstGeom prst="rect">
            <a:avLst/>
          </a:prstGeom>
          <a:solidFill>
            <a:srgbClr val="F0F0F0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Font typeface="Symbol" panose="05050102010706020507" pitchFamily="18" charset="2"/>
              <a:buNone/>
            </a:pPr>
            <a:r>
              <a:rPr lang="en-US" altLang="en-US" sz="1400" dirty="0">
                <a:solidFill>
                  <a:srgbClr val="0000FF"/>
                </a:solidFill>
                <a:latin typeface="+mj-lt"/>
              </a:rPr>
              <a:t>void</a:t>
            </a:r>
            <a:r>
              <a:rPr lang="en-US" altLang="en-US" sz="1400" dirty="0">
                <a:latin typeface="+mj-lt"/>
              </a:rPr>
              <a:t> A();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Font typeface="Symbol" panose="05050102010706020507" pitchFamily="18" charset="2"/>
              <a:buNone/>
            </a:pPr>
            <a:r>
              <a:rPr lang="en-US" altLang="en-US" sz="1400" dirty="0">
                <a:solidFill>
                  <a:srgbClr val="0000FF"/>
                </a:solidFill>
                <a:latin typeface="+mj-lt"/>
              </a:rPr>
              <a:t>void</a:t>
            </a:r>
            <a:r>
              <a:rPr lang="en-US" altLang="en-US" sz="1400" dirty="0">
                <a:latin typeface="+mj-lt"/>
              </a:rPr>
              <a:t> B();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Font typeface="Symbol" panose="05050102010706020507" pitchFamily="18" charset="2"/>
              <a:buNone/>
            </a:pPr>
            <a:r>
              <a:rPr lang="en-US" altLang="en-US" sz="1400" dirty="0">
                <a:solidFill>
                  <a:srgbClr val="0000FF"/>
                </a:solidFill>
                <a:latin typeface="+mj-lt"/>
              </a:rPr>
              <a:t>void</a:t>
            </a:r>
            <a:r>
              <a:rPr lang="en-US" altLang="en-US" sz="1400" dirty="0">
                <a:latin typeface="+mj-lt"/>
              </a:rPr>
              <a:t> C();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Font typeface="Symbol" panose="05050102010706020507" pitchFamily="18" charset="2"/>
              <a:buNone/>
            </a:pPr>
            <a:r>
              <a:rPr lang="en-US" altLang="en-US" sz="1400" dirty="0">
                <a:latin typeface="+mj-lt"/>
              </a:rPr>
              <a:t>…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Font typeface="Symbol" panose="05050102010706020507" pitchFamily="18" charset="2"/>
              <a:buNone/>
            </a:pPr>
            <a:r>
              <a:rPr lang="en-US" altLang="en-US" sz="1400" dirty="0">
                <a:solidFill>
                  <a:srgbClr val="0000FF"/>
                </a:solidFill>
                <a:latin typeface="+mj-lt"/>
              </a:rPr>
              <a:t>int </a:t>
            </a:r>
            <a:r>
              <a:rPr lang="en-US" altLang="en-US" sz="1400" dirty="0">
                <a:latin typeface="+mj-lt"/>
              </a:rPr>
              <a:t>main(void) {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Font typeface="Symbol" panose="05050102010706020507" pitchFamily="18" charset="2"/>
              <a:buNone/>
            </a:pPr>
            <a:r>
              <a:rPr lang="en-US" altLang="en-US" sz="1400" dirty="0">
                <a:latin typeface="+mj-lt"/>
              </a:rPr>
              <a:t>	…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Font typeface="Symbol" panose="05050102010706020507" pitchFamily="18" charset="2"/>
              <a:buNone/>
            </a:pPr>
            <a:r>
              <a:rPr lang="en-US" altLang="en-US" sz="1400" dirty="0">
                <a:latin typeface="+mj-lt"/>
              </a:rPr>
              <a:t>	switch(x) {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Font typeface="Symbol" panose="05050102010706020507" pitchFamily="18" charset="2"/>
              <a:buNone/>
            </a:pPr>
            <a:r>
              <a:rPr lang="en-US" altLang="en-US" sz="1400" dirty="0">
                <a:latin typeface="+mj-lt"/>
              </a:rPr>
              <a:t>		case 0: A(); break;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Font typeface="Symbol" panose="05050102010706020507" pitchFamily="18" charset="2"/>
              <a:buNone/>
            </a:pPr>
            <a:r>
              <a:rPr lang="en-US" altLang="en-US" sz="1400" dirty="0">
                <a:latin typeface="+mj-lt"/>
              </a:rPr>
              <a:t>		case 1: B(); break;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Font typeface="Symbol" panose="05050102010706020507" pitchFamily="18" charset="2"/>
              <a:buNone/>
            </a:pPr>
            <a:r>
              <a:rPr lang="en-US" altLang="en-US" sz="1400" dirty="0">
                <a:latin typeface="+mj-lt"/>
              </a:rPr>
              <a:t>		case 2: C(); break;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Font typeface="Symbol" panose="05050102010706020507" pitchFamily="18" charset="2"/>
              <a:buNone/>
            </a:pPr>
            <a:r>
              <a:rPr lang="en-US" altLang="en-US" sz="1400" dirty="0">
                <a:latin typeface="+mj-lt"/>
              </a:rPr>
              <a:t>	}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Font typeface="Symbol" panose="05050102010706020507" pitchFamily="18" charset="2"/>
              <a:buNone/>
            </a:pPr>
            <a:r>
              <a:rPr lang="en-US" altLang="en-US" sz="1400" dirty="0">
                <a:latin typeface="+mj-lt"/>
              </a:rPr>
              <a:t>	…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Font typeface="Symbol" panose="05050102010706020507" pitchFamily="18" charset="2"/>
              <a:buNone/>
            </a:pPr>
            <a:r>
              <a:rPr lang="en-US" altLang="en-US" sz="1400" dirty="0">
                <a:latin typeface="+mj-lt"/>
              </a:rPr>
              <a:t>	switch(x) {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Font typeface="Symbol" panose="05050102010706020507" pitchFamily="18" charset="2"/>
              <a:buNone/>
            </a:pPr>
            <a:r>
              <a:rPr lang="en-US" altLang="en-US" sz="1400" dirty="0">
                <a:latin typeface="+mj-lt"/>
              </a:rPr>
              <a:t>		case 0: A(); break;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Font typeface="Symbol" panose="05050102010706020507" pitchFamily="18" charset="2"/>
              <a:buNone/>
            </a:pPr>
            <a:r>
              <a:rPr lang="en-US" altLang="en-US" sz="1400" dirty="0">
                <a:latin typeface="+mj-lt"/>
              </a:rPr>
              <a:t>		case 1: B(); break;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Font typeface="Symbol" panose="05050102010706020507" pitchFamily="18" charset="2"/>
              <a:buNone/>
            </a:pPr>
            <a:r>
              <a:rPr lang="en-US" altLang="en-US" sz="1400" dirty="0">
                <a:latin typeface="+mj-lt"/>
              </a:rPr>
              <a:t>		case 2: C(); break;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Font typeface="Symbol" panose="05050102010706020507" pitchFamily="18" charset="2"/>
              <a:buNone/>
            </a:pPr>
            <a:r>
              <a:rPr lang="en-US" altLang="en-US" sz="1400" dirty="0">
                <a:latin typeface="+mj-lt"/>
              </a:rPr>
              <a:t>	}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Font typeface="Symbol" panose="05050102010706020507" pitchFamily="18" charset="2"/>
              <a:buNone/>
            </a:pPr>
            <a:r>
              <a:rPr lang="en-US" altLang="en-US" sz="1400" dirty="0">
                <a:latin typeface="+mj-lt"/>
              </a:rPr>
              <a:t>	…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Font typeface="Symbol" panose="05050102010706020507" pitchFamily="18" charset="2"/>
              <a:buNone/>
            </a:pPr>
            <a:r>
              <a:rPr lang="en-US" altLang="en-US" sz="1400" dirty="0">
                <a:latin typeface="+mj-lt"/>
              </a:rPr>
              <a:t>}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4788173" y="1695236"/>
            <a:ext cx="3024187" cy="4968552"/>
          </a:xfrm>
          <a:prstGeom prst="rect">
            <a:avLst/>
          </a:prstGeom>
          <a:solidFill>
            <a:srgbClr val="F0F0F0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Font typeface="Symbol" panose="05050102010706020507" pitchFamily="18" charset="2"/>
              <a:buNone/>
            </a:pPr>
            <a:r>
              <a:rPr lang="en-US" altLang="en-US" sz="1400" dirty="0">
                <a:solidFill>
                  <a:srgbClr val="0000FF"/>
                </a:solidFill>
                <a:latin typeface="+mj-lt"/>
              </a:rPr>
              <a:t>void</a:t>
            </a:r>
            <a:r>
              <a:rPr lang="en-US" altLang="en-US" sz="1400" dirty="0">
                <a:latin typeface="+mj-lt"/>
              </a:rPr>
              <a:t> A();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Font typeface="Symbol" panose="05050102010706020507" pitchFamily="18" charset="2"/>
              <a:buNone/>
            </a:pPr>
            <a:r>
              <a:rPr lang="en-US" altLang="en-US" sz="1400" dirty="0">
                <a:solidFill>
                  <a:srgbClr val="0000FF"/>
                </a:solidFill>
                <a:latin typeface="+mj-lt"/>
              </a:rPr>
              <a:t>void</a:t>
            </a:r>
            <a:r>
              <a:rPr lang="en-US" altLang="en-US" sz="1400" dirty="0">
                <a:latin typeface="+mj-lt"/>
              </a:rPr>
              <a:t> B();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Font typeface="Symbol" panose="05050102010706020507" pitchFamily="18" charset="2"/>
              <a:buNone/>
            </a:pPr>
            <a:r>
              <a:rPr lang="en-US" altLang="en-US" sz="1400" dirty="0">
                <a:solidFill>
                  <a:srgbClr val="0000FF"/>
                </a:solidFill>
                <a:latin typeface="+mj-lt"/>
              </a:rPr>
              <a:t>void</a:t>
            </a:r>
            <a:r>
              <a:rPr lang="en-US" altLang="en-US" sz="1400" dirty="0">
                <a:latin typeface="+mj-lt"/>
              </a:rPr>
              <a:t> C();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Font typeface="Symbol" panose="05050102010706020507" pitchFamily="18" charset="2"/>
              <a:buNone/>
            </a:pPr>
            <a:r>
              <a:rPr lang="en-US" altLang="en-US" sz="1400" dirty="0">
                <a:latin typeface="+mj-lt"/>
              </a:rPr>
              <a:t>…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Font typeface="Symbol" panose="05050102010706020507" pitchFamily="18" charset="2"/>
              <a:buNone/>
            </a:pPr>
            <a:r>
              <a:rPr lang="en-US" altLang="en-US" sz="1400" dirty="0">
                <a:solidFill>
                  <a:srgbClr val="0000FF"/>
                </a:solidFill>
                <a:latin typeface="+mj-lt"/>
              </a:rPr>
              <a:t>int </a:t>
            </a:r>
            <a:r>
              <a:rPr lang="en-US" altLang="en-US" sz="1400" dirty="0">
                <a:latin typeface="+mj-lt"/>
              </a:rPr>
              <a:t>main(void) {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Font typeface="Symbol" panose="05050102010706020507" pitchFamily="18" charset="2"/>
              <a:buNone/>
            </a:pPr>
            <a:r>
              <a:rPr lang="en-US" altLang="en-US" sz="1400" dirty="0">
                <a:latin typeface="+mj-lt"/>
              </a:rPr>
              <a:t>	…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Font typeface="Symbol" panose="05050102010706020507" pitchFamily="18" charset="2"/>
              <a:buNone/>
            </a:pPr>
            <a:r>
              <a:rPr lang="en-US" altLang="en-US" sz="1400" dirty="0">
                <a:latin typeface="+mj-lt"/>
              </a:rPr>
              <a:t>	void (*P)();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Font typeface="Symbol" panose="05050102010706020507" pitchFamily="18" charset="2"/>
              <a:buNone/>
            </a:pPr>
            <a:r>
              <a:rPr lang="en-US" altLang="en-US" sz="1400" dirty="0">
                <a:latin typeface="+mj-lt"/>
              </a:rPr>
              <a:t>	switch(x) {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Font typeface="Symbol" panose="05050102010706020507" pitchFamily="18" charset="2"/>
              <a:buNone/>
            </a:pPr>
            <a:r>
              <a:rPr lang="en-US" altLang="en-US" sz="1400" dirty="0">
                <a:latin typeface="+mj-lt"/>
              </a:rPr>
              <a:t>		case 0: P = A; break;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Font typeface="Symbol" panose="05050102010706020507" pitchFamily="18" charset="2"/>
              <a:buNone/>
            </a:pPr>
            <a:r>
              <a:rPr lang="en-US" altLang="en-US" sz="1400" dirty="0">
                <a:latin typeface="+mj-lt"/>
              </a:rPr>
              <a:t>		case 1: P = B; break;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Font typeface="Symbol" panose="05050102010706020507" pitchFamily="18" charset="2"/>
              <a:buNone/>
            </a:pPr>
            <a:r>
              <a:rPr lang="en-US" altLang="en-US" sz="1400" dirty="0">
                <a:latin typeface="+mj-lt"/>
              </a:rPr>
              <a:t>		case 2: P = C; break;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Font typeface="Symbol" panose="05050102010706020507" pitchFamily="18" charset="2"/>
              <a:buNone/>
            </a:pPr>
            <a:r>
              <a:rPr lang="en-US" altLang="en-US" sz="1400" dirty="0">
                <a:latin typeface="+mj-lt"/>
              </a:rPr>
              <a:t>	}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Font typeface="Symbol" panose="05050102010706020507" pitchFamily="18" charset="2"/>
              <a:buNone/>
            </a:pPr>
            <a:r>
              <a:rPr lang="en-US" altLang="en-US" sz="1400" dirty="0">
                <a:latin typeface="+mj-lt"/>
              </a:rPr>
              <a:t>	P();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Font typeface="Symbol" panose="05050102010706020507" pitchFamily="18" charset="2"/>
              <a:buNone/>
            </a:pPr>
            <a:r>
              <a:rPr lang="en-US" altLang="en-US" sz="1400" dirty="0">
                <a:latin typeface="+mj-lt"/>
              </a:rPr>
              <a:t>	…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Font typeface="Symbol" panose="05050102010706020507" pitchFamily="18" charset="2"/>
              <a:buNone/>
            </a:pPr>
            <a:r>
              <a:rPr lang="en-US" altLang="en-US" sz="1400" dirty="0">
                <a:latin typeface="+mj-lt"/>
              </a:rPr>
              <a:t>	P();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Font typeface="Symbol" panose="05050102010706020507" pitchFamily="18" charset="2"/>
              <a:buNone/>
            </a:pPr>
            <a:r>
              <a:rPr lang="en-US" altLang="en-US" sz="1400" dirty="0">
                <a:latin typeface="+mj-lt"/>
              </a:rPr>
              <a:t>	…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Font typeface="Symbol" panose="05050102010706020507" pitchFamily="18" charset="2"/>
              <a:buNone/>
            </a:pPr>
            <a:r>
              <a:rPr lang="en-US" altLang="en-US" sz="1400" dirty="0">
                <a:latin typeface="+mj-lt"/>
              </a:rPr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079557" y="3707740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VS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5746489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 포인터 예제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595759" y="1556792"/>
            <a:ext cx="7704138" cy="5145360"/>
          </a:xfrm>
          <a:prstGeom prst="rect">
            <a:avLst/>
          </a:prstGeom>
          <a:solidFill>
            <a:srgbClr val="F0F0F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/>
            </a:pPr>
            <a:r>
              <a:rPr lang="en-US" altLang="en-US" sz="1400" dirty="0">
                <a:solidFill>
                  <a:srgbClr val="0000FF"/>
                </a:solidFill>
                <a:latin typeface="+mj-lt"/>
              </a:rPr>
              <a:t>#include</a:t>
            </a:r>
            <a:r>
              <a:rPr lang="en-US" altLang="en-US" sz="1400" dirty="0">
                <a:latin typeface="+mj-lt"/>
              </a:rPr>
              <a:t> </a:t>
            </a:r>
            <a:r>
              <a:rPr lang="en-US" altLang="en-US" sz="1400" dirty="0">
                <a:solidFill>
                  <a:srgbClr val="800000"/>
                </a:solidFill>
                <a:latin typeface="+mj-lt"/>
              </a:rPr>
              <a:t>&lt;</a:t>
            </a:r>
            <a:r>
              <a:rPr lang="en-US" altLang="en-US" sz="1400" dirty="0" err="1">
                <a:solidFill>
                  <a:srgbClr val="800000"/>
                </a:solidFill>
                <a:latin typeface="+mj-lt"/>
              </a:rPr>
              <a:t>stdio.h</a:t>
            </a:r>
            <a:r>
              <a:rPr lang="en-US" altLang="en-US" sz="1400" dirty="0">
                <a:solidFill>
                  <a:srgbClr val="800000"/>
                </a:solidFill>
                <a:latin typeface="+mj-lt"/>
              </a:rPr>
              <a:t>&gt;</a:t>
            </a:r>
            <a:endParaRPr lang="en-US" altLang="en-US" sz="1400" dirty="0">
              <a:latin typeface="+mj-lt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</a:pPr>
            <a:r>
              <a:rPr lang="en-US" altLang="en-US" sz="1400" dirty="0" err="1">
                <a:solidFill>
                  <a:srgbClr val="0000FF"/>
                </a:solidFill>
                <a:latin typeface="+mj-lt"/>
              </a:rPr>
              <a:t>int</a:t>
            </a:r>
            <a:r>
              <a:rPr lang="en-US" altLang="en-US" sz="1400" dirty="0">
                <a:latin typeface="+mj-lt"/>
              </a:rPr>
              <a:t> add(</a:t>
            </a:r>
            <a:r>
              <a:rPr lang="en-US" altLang="en-US" sz="1400" dirty="0" err="1">
                <a:solidFill>
                  <a:srgbClr val="0000FF"/>
                </a:solidFill>
                <a:latin typeface="+mj-lt"/>
              </a:rPr>
              <a:t>int</a:t>
            </a:r>
            <a:r>
              <a:rPr lang="en-US" altLang="en-US" sz="1400" dirty="0">
                <a:latin typeface="+mj-lt"/>
              </a:rPr>
              <a:t> x, </a:t>
            </a:r>
            <a:r>
              <a:rPr lang="en-US" altLang="en-US" sz="1400" dirty="0" err="1">
                <a:solidFill>
                  <a:srgbClr val="0000FF"/>
                </a:solidFill>
                <a:latin typeface="+mj-lt"/>
              </a:rPr>
              <a:t>int</a:t>
            </a:r>
            <a:r>
              <a:rPr lang="en-US" altLang="en-US" sz="1400" dirty="0">
                <a:latin typeface="+mj-lt"/>
              </a:rPr>
              <a:t> y) {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</a:pPr>
            <a:r>
              <a:rPr lang="en-US" altLang="en-US" sz="1400" dirty="0">
                <a:solidFill>
                  <a:srgbClr val="0000FF"/>
                </a:solidFill>
                <a:latin typeface="+mj-lt"/>
              </a:rPr>
              <a:t>       return</a:t>
            </a:r>
            <a:r>
              <a:rPr lang="en-US" altLang="en-US" sz="1400" dirty="0">
                <a:latin typeface="+mj-lt"/>
              </a:rPr>
              <a:t> </a:t>
            </a:r>
            <a:r>
              <a:rPr lang="en-US" altLang="en-US" sz="1400" dirty="0" err="1">
                <a:latin typeface="+mj-lt"/>
              </a:rPr>
              <a:t>x+y</a:t>
            </a:r>
            <a:r>
              <a:rPr lang="en-US" altLang="en-US" sz="1400" dirty="0">
                <a:latin typeface="+mj-lt"/>
              </a:rPr>
              <a:t>;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</a:pPr>
            <a:r>
              <a:rPr lang="en-US" altLang="en-US" sz="1400" dirty="0">
                <a:latin typeface="+mj-lt"/>
              </a:rPr>
              <a:t>}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</a:pPr>
            <a:r>
              <a:rPr lang="en-US" altLang="en-US" sz="1400" dirty="0" err="1">
                <a:solidFill>
                  <a:srgbClr val="0000FF"/>
                </a:solidFill>
                <a:latin typeface="+mj-lt"/>
              </a:rPr>
              <a:t>int</a:t>
            </a:r>
            <a:r>
              <a:rPr lang="en-US" altLang="en-US" sz="1400" dirty="0">
                <a:latin typeface="+mj-lt"/>
              </a:rPr>
              <a:t> sub(</a:t>
            </a:r>
            <a:r>
              <a:rPr lang="en-US" altLang="en-US" sz="1400" dirty="0" err="1">
                <a:solidFill>
                  <a:srgbClr val="0000FF"/>
                </a:solidFill>
                <a:latin typeface="+mj-lt"/>
              </a:rPr>
              <a:t>int</a:t>
            </a:r>
            <a:r>
              <a:rPr lang="en-US" altLang="en-US" sz="1400" dirty="0">
                <a:latin typeface="+mj-lt"/>
              </a:rPr>
              <a:t> x, </a:t>
            </a:r>
            <a:r>
              <a:rPr lang="en-US" altLang="en-US" sz="1400" dirty="0" err="1">
                <a:solidFill>
                  <a:srgbClr val="0000FF"/>
                </a:solidFill>
                <a:latin typeface="+mj-lt"/>
              </a:rPr>
              <a:t>int</a:t>
            </a:r>
            <a:r>
              <a:rPr lang="en-US" altLang="en-US" sz="1400" dirty="0">
                <a:latin typeface="+mj-lt"/>
              </a:rPr>
              <a:t> y) {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</a:pPr>
            <a:r>
              <a:rPr lang="en-US" altLang="en-US" sz="1400" dirty="0">
                <a:solidFill>
                  <a:srgbClr val="0000FF"/>
                </a:solidFill>
                <a:latin typeface="+mj-lt"/>
              </a:rPr>
              <a:t>       return</a:t>
            </a:r>
            <a:r>
              <a:rPr lang="en-US" altLang="en-US" sz="1400" dirty="0">
                <a:latin typeface="+mj-lt"/>
              </a:rPr>
              <a:t> x-y;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</a:pPr>
            <a:r>
              <a:rPr lang="en-US" altLang="en-US" sz="1400" dirty="0">
                <a:latin typeface="+mj-lt"/>
              </a:rPr>
              <a:t>}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/>
            </a:pPr>
            <a:r>
              <a:rPr lang="en-US" altLang="en-US" sz="1400" dirty="0" err="1">
                <a:solidFill>
                  <a:srgbClr val="0000FF"/>
                </a:solidFill>
                <a:latin typeface="+mj-lt"/>
              </a:rPr>
              <a:t>int</a:t>
            </a:r>
            <a:r>
              <a:rPr lang="en-US" altLang="en-US" sz="1400" dirty="0">
                <a:latin typeface="+mj-lt"/>
              </a:rPr>
              <a:t> main(</a:t>
            </a:r>
            <a:r>
              <a:rPr lang="en-US" altLang="en-US" sz="1400" dirty="0">
                <a:solidFill>
                  <a:srgbClr val="0000FF"/>
                </a:solidFill>
                <a:latin typeface="+mj-lt"/>
              </a:rPr>
              <a:t>void</a:t>
            </a:r>
            <a:r>
              <a:rPr lang="en-US" altLang="en-US" sz="1400" dirty="0">
                <a:latin typeface="+mj-lt"/>
              </a:rPr>
              <a:t>) {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/>
            </a:pPr>
            <a:r>
              <a:rPr lang="en-US" altLang="en-US" sz="1400" dirty="0">
                <a:latin typeface="+mj-lt"/>
              </a:rPr>
              <a:t>	</a:t>
            </a:r>
            <a:r>
              <a:rPr lang="en-US" altLang="en-US" sz="1400" dirty="0" err="1">
                <a:solidFill>
                  <a:srgbClr val="0000FF"/>
                </a:solidFill>
                <a:latin typeface="+mj-lt"/>
              </a:rPr>
              <a:t>int</a:t>
            </a:r>
            <a:r>
              <a:rPr lang="en-US" altLang="en-US" sz="1400" dirty="0">
                <a:latin typeface="+mj-lt"/>
              </a:rPr>
              <a:t> result;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/>
            </a:pPr>
            <a:r>
              <a:rPr lang="en-US" altLang="en-US" sz="1400" dirty="0">
                <a:latin typeface="+mj-lt"/>
              </a:rPr>
              <a:t>	</a:t>
            </a:r>
            <a:r>
              <a:rPr lang="en-US" altLang="en-US" sz="1400" dirty="0" err="1">
                <a:solidFill>
                  <a:srgbClr val="0000FF"/>
                </a:solidFill>
                <a:latin typeface="+mj-lt"/>
              </a:rPr>
              <a:t>int</a:t>
            </a:r>
            <a:r>
              <a:rPr lang="en-US" altLang="en-US" sz="1400" dirty="0">
                <a:latin typeface="+mj-lt"/>
              </a:rPr>
              <a:t> (*</a:t>
            </a:r>
            <a:r>
              <a:rPr lang="en-US" altLang="en-US" sz="1400" dirty="0" err="1">
                <a:latin typeface="+mj-lt"/>
              </a:rPr>
              <a:t>pf</a:t>
            </a:r>
            <a:r>
              <a:rPr lang="en-US" altLang="en-US" sz="1400" dirty="0">
                <a:latin typeface="+mj-lt"/>
              </a:rPr>
              <a:t>)(</a:t>
            </a:r>
            <a:r>
              <a:rPr lang="en-US" altLang="en-US" sz="1400" dirty="0" err="1">
                <a:solidFill>
                  <a:srgbClr val="0000FF"/>
                </a:solidFill>
                <a:latin typeface="+mj-lt"/>
              </a:rPr>
              <a:t>int</a:t>
            </a:r>
            <a:r>
              <a:rPr lang="en-US" altLang="en-US" sz="1400" dirty="0">
                <a:latin typeface="+mj-lt"/>
              </a:rPr>
              <a:t>, </a:t>
            </a:r>
            <a:r>
              <a:rPr lang="en-US" altLang="en-US" sz="1400" dirty="0" err="1">
                <a:solidFill>
                  <a:srgbClr val="0000FF"/>
                </a:solidFill>
                <a:latin typeface="+mj-lt"/>
              </a:rPr>
              <a:t>int</a:t>
            </a:r>
            <a:r>
              <a:rPr lang="en-US" altLang="en-US" sz="1400" dirty="0">
                <a:latin typeface="+mj-lt"/>
              </a:rPr>
              <a:t>);			</a:t>
            </a:r>
            <a:r>
              <a:rPr lang="en-US" altLang="en-US" sz="1400" dirty="0">
                <a:solidFill>
                  <a:srgbClr val="008000"/>
                </a:solidFill>
                <a:latin typeface="+mj-lt"/>
              </a:rPr>
              <a:t>// </a:t>
            </a:r>
            <a:r>
              <a:rPr lang="en-US" altLang="en-US" sz="1400" dirty="0" err="1">
                <a:solidFill>
                  <a:srgbClr val="008000"/>
                </a:solidFill>
                <a:latin typeface="+mj-lt"/>
                <a:ea typeface="새굴림" pitchFamily="18" charset="-127"/>
              </a:rPr>
              <a:t>함수</a:t>
            </a:r>
            <a:r>
              <a:rPr lang="en-US" altLang="en-US" sz="1400" dirty="0">
                <a:solidFill>
                  <a:srgbClr val="008000"/>
                </a:solidFill>
                <a:latin typeface="+mj-lt"/>
              </a:rPr>
              <a:t> </a:t>
            </a:r>
            <a:r>
              <a:rPr lang="en-US" altLang="en-US" sz="1400" dirty="0" err="1">
                <a:solidFill>
                  <a:srgbClr val="008000"/>
                </a:solidFill>
                <a:latin typeface="+mj-lt"/>
                <a:ea typeface="새굴림" pitchFamily="18" charset="-127"/>
              </a:rPr>
              <a:t>포인터</a:t>
            </a:r>
            <a:r>
              <a:rPr lang="en-US" altLang="en-US" sz="1400" dirty="0">
                <a:solidFill>
                  <a:srgbClr val="008000"/>
                </a:solidFill>
                <a:latin typeface="+mj-lt"/>
              </a:rPr>
              <a:t> </a:t>
            </a:r>
            <a:r>
              <a:rPr lang="en-US" altLang="en-US" sz="1400" dirty="0" err="1">
                <a:solidFill>
                  <a:srgbClr val="008000"/>
                </a:solidFill>
                <a:latin typeface="+mj-lt"/>
                <a:ea typeface="새굴림" pitchFamily="18" charset="-127"/>
              </a:rPr>
              <a:t>정의</a:t>
            </a:r>
            <a:r>
              <a:rPr lang="en-US" altLang="en-US" sz="1400" dirty="0">
                <a:solidFill>
                  <a:srgbClr val="008000"/>
                </a:solidFill>
                <a:latin typeface="+mj-lt"/>
              </a:rPr>
              <a:t> </a:t>
            </a:r>
            <a:endParaRPr lang="en-US" altLang="en-US" sz="1400" dirty="0">
              <a:latin typeface="+mj-lt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/>
            </a:pPr>
            <a:r>
              <a:rPr lang="en-US" altLang="en-US" sz="1400" dirty="0">
                <a:latin typeface="+mj-lt"/>
              </a:rPr>
              <a:t>	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/>
            </a:pPr>
            <a:r>
              <a:rPr lang="en-US" altLang="en-US" sz="1400" dirty="0">
                <a:latin typeface="+mj-lt"/>
              </a:rPr>
              <a:t>	</a:t>
            </a:r>
            <a:r>
              <a:rPr lang="en-US" altLang="en-US" sz="1400" dirty="0" err="1">
                <a:latin typeface="+mj-lt"/>
              </a:rPr>
              <a:t>pf</a:t>
            </a:r>
            <a:r>
              <a:rPr lang="en-US" altLang="en-US" sz="1400" dirty="0">
                <a:latin typeface="+mj-lt"/>
              </a:rPr>
              <a:t> = add;			</a:t>
            </a:r>
            <a:r>
              <a:rPr lang="en-US" altLang="en-US" sz="1400" dirty="0">
                <a:solidFill>
                  <a:srgbClr val="008000"/>
                </a:solidFill>
                <a:latin typeface="+mj-lt"/>
              </a:rPr>
              <a:t>// </a:t>
            </a:r>
            <a:r>
              <a:rPr lang="en-US" altLang="en-US" sz="1400" dirty="0" err="1">
                <a:solidFill>
                  <a:srgbClr val="008000"/>
                </a:solidFill>
                <a:latin typeface="+mj-lt"/>
                <a:ea typeface="새굴림" pitchFamily="18" charset="-127"/>
              </a:rPr>
              <a:t>함수</a:t>
            </a:r>
            <a:r>
              <a:rPr lang="en-US" altLang="en-US" sz="1400" dirty="0">
                <a:solidFill>
                  <a:srgbClr val="008000"/>
                </a:solidFill>
                <a:latin typeface="+mj-lt"/>
              </a:rPr>
              <a:t> </a:t>
            </a:r>
            <a:r>
              <a:rPr lang="en-US" altLang="en-US" sz="1400" dirty="0" err="1">
                <a:solidFill>
                  <a:srgbClr val="008000"/>
                </a:solidFill>
                <a:latin typeface="+mj-lt"/>
                <a:ea typeface="새굴림" pitchFamily="18" charset="-127"/>
              </a:rPr>
              <a:t>포인터에</a:t>
            </a:r>
            <a:r>
              <a:rPr lang="en-US" altLang="en-US" sz="1400" dirty="0">
                <a:solidFill>
                  <a:srgbClr val="008000"/>
                </a:solidFill>
                <a:latin typeface="+mj-lt"/>
              </a:rPr>
              <a:t> </a:t>
            </a:r>
            <a:r>
              <a:rPr lang="en-US" altLang="en-US" sz="1400" dirty="0" err="1">
                <a:solidFill>
                  <a:srgbClr val="008000"/>
                </a:solidFill>
                <a:latin typeface="+mj-lt"/>
                <a:ea typeface="새굴림" pitchFamily="18" charset="-127"/>
              </a:rPr>
              <a:t>함수</a:t>
            </a:r>
            <a:r>
              <a:rPr lang="en-US" altLang="en-US" sz="1400" dirty="0">
                <a:solidFill>
                  <a:srgbClr val="008000"/>
                </a:solidFill>
                <a:latin typeface="+mj-lt"/>
              </a:rPr>
              <a:t> add()</a:t>
            </a:r>
            <a:r>
              <a:rPr lang="en-US" altLang="en-US" sz="1400" dirty="0">
                <a:solidFill>
                  <a:srgbClr val="008000"/>
                </a:solidFill>
                <a:latin typeface="+mj-lt"/>
                <a:ea typeface="새굴림" pitchFamily="18" charset="-127"/>
              </a:rPr>
              <a:t>의</a:t>
            </a:r>
            <a:r>
              <a:rPr lang="en-US" altLang="en-US" sz="1400" dirty="0">
                <a:solidFill>
                  <a:srgbClr val="008000"/>
                </a:solidFill>
                <a:latin typeface="+mj-lt"/>
              </a:rPr>
              <a:t> </a:t>
            </a:r>
            <a:r>
              <a:rPr lang="en-US" altLang="en-US" sz="1400" dirty="0" err="1">
                <a:solidFill>
                  <a:srgbClr val="008000"/>
                </a:solidFill>
                <a:latin typeface="+mj-lt"/>
                <a:ea typeface="새굴림" pitchFamily="18" charset="-127"/>
              </a:rPr>
              <a:t>주소</a:t>
            </a:r>
            <a:r>
              <a:rPr lang="en-US" altLang="en-US" sz="1400" dirty="0">
                <a:solidFill>
                  <a:srgbClr val="008000"/>
                </a:solidFill>
                <a:latin typeface="+mj-lt"/>
              </a:rPr>
              <a:t> </a:t>
            </a:r>
            <a:r>
              <a:rPr lang="en-US" altLang="en-US" sz="1400" dirty="0" err="1">
                <a:solidFill>
                  <a:srgbClr val="008000"/>
                </a:solidFill>
                <a:latin typeface="+mj-lt"/>
                <a:ea typeface="새굴림" pitchFamily="18" charset="-127"/>
              </a:rPr>
              <a:t>대입</a:t>
            </a:r>
            <a:endParaRPr lang="en-US" altLang="en-US" sz="1400" dirty="0">
              <a:latin typeface="+mj-lt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/>
            </a:pPr>
            <a:r>
              <a:rPr lang="en-US" altLang="en-US" sz="1400" dirty="0">
                <a:latin typeface="+mj-lt"/>
              </a:rPr>
              <a:t>	result = pf(10, 20);		</a:t>
            </a:r>
            <a:r>
              <a:rPr lang="en-US" altLang="en-US" sz="1400" dirty="0">
                <a:solidFill>
                  <a:srgbClr val="008000"/>
                </a:solidFill>
                <a:latin typeface="+mj-lt"/>
              </a:rPr>
              <a:t>// </a:t>
            </a:r>
            <a:r>
              <a:rPr lang="en-US" altLang="en-US" sz="1400" dirty="0" err="1">
                <a:solidFill>
                  <a:srgbClr val="008000"/>
                </a:solidFill>
                <a:latin typeface="+mj-lt"/>
                <a:ea typeface="새굴림" pitchFamily="18" charset="-127"/>
              </a:rPr>
              <a:t>함수</a:t>
            </a:r>
            <a:r>
              <a:rPr lang="en-US" altLang="en-US" sz="1400" dirty="0">
                <a:solidFill>
                  <a:srgbClr val="008000"/>
                </a:solidFill>
                <a:latin typeface="+mj-lt"/>
              </a:rPr>
              <a:t> </a:t>
            </a:r>
            <a:r>
              <a:rPr lang="en-US" altLang="en-US" sz="1400" dirty="0" err="1">
                <a:solidFill>
                  <a:srgbClr val="008000"/>
                </a:solidFill>
                <a:latin typeface="+mj-lt"/>
                <a:ea typeface="새굴림" pitchFamily="18" charset="-127"/>
              </a:rPr>
              <a:t>포인터를</a:t>
            </a:r>
            <a:r>
              <a:rPr lang="en-US" altLang="en-US" sz="1400" dirty="0">
                <a:solidFill>
                  <a:srgbClr val="008000"/>
                </a:solidFill>
                <a:latin typeface="+mj-lt"/>
              </a:rPr>
              <a:t> </a:t>
            </a:r>
            <a:r>
              <a:rPr lang="en-US" altLang="en-US" sz="1400" dirty="0" err="1">
                <a:solidFill>
                  <a:srgbClr val="008000"/>
                </a:solidFill>
                <a:latin typeface="+mj-lt"/>
                <a:ea typeface="새굴림" pitchFamily="18" charset="-127"/>
              </a:rPr>
              <a:t>통한</a:t>
            </a:r>
            <a:r>
              <a:rPr lang="en-US" altLang="en-US" sz="1400" dirty="0">
                <a:solidFill>
                  <a:srgbClr val="008000"/>
                </a:solidFill>
                <a:latin typeface="+mj-lt"/>
              </a:rPr>
              <a:t> </a:t>
            </a:r>
            <a:r>
              <a:rPr lang="en-US" altLang="en-US" sz="1400" dirty="0" err="1">
                <a:solidFill>
                  <a:srgbClr val="008000"/>
                </a:solidFill>
                <a:latin typeface="+mj-lt"/>
                <a:ea typeface="새굴림" pitchFamily="18" charset="-127"/>
              </a:rPr>
              <a:t>함수</a:t>
            </a:r>
            <a:r>
              <a:rPr lang="en-US" altLang="en-US" sz="1400" dirty="0">
                <a:solidFill>
                  <a:srgbClr val="008000"/>
                </a:solidFill>
                <a:latin typeface="+mj-lt"/>
              </a:rPr>
              <a:t> add() </a:t>
            </a:r>
            <a:r>
              <a:rPr lang="en-US" altLang="en-US" sz="1400" dirty="0" err="1">
                <a:solidFill>
                  <a:srgbClr val="008000"/>
                </a:solidFill>
                <a:latin typeface="+mj-lt"/>
                <a:ea typeface="새굴림" pitchFamily="18" charset="-127"/>
              </a:rPr>
              <a:t>호출</a:t>
            </a:r>
            <a:endParaRPr lang="en-US" altLang="en-US" sz="1400" dirty="0">
              <a:latin typeface="+mj-lt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/>
            </a:pPr>
            <a:r>
              <a:rPr lang="en-US" altLang="en-US" sz="1400" dirty="0">
                <a:latin typeface="+mj-lt"/>
              </a:rPr>
              <a:t>	</a:t>
            </a:r>
            <a:r>
              <a:rPr lang="en-US" altLang="en-US" sz="1400" dirty="0" err="1">
                <a:latin typeface="+mj-lt"/>
              </a:rPr>
              <a:t>printf</a:t>
            </a:r>
            <a:r>
              <a:rPr lang="en-US" altLang="en-US" sz="1400" dirty="0">
                <a:latin typeface="+mj-lt"/>
              </a:rPr>
              <a:t>(</a:t>
            </a:r>
            <a:r>
              <a:rPr lang="en-US" altLang="en-US" sz="1400" dirty="0">
                <a:solidFill>
                  <a:srgbClr val="800000"/>
                </a:solidFill>
                <a:latin typeface="+mj-lt"/>
              </a:rPr>
              <a:t>"10+20은 %d\n"</a:t>
            </a:r>
            <a:r>
              <a:rPr lang="en-US" altLang="en-US" sz="1400" dirty="0">
                <a:latin typeface="+mj-lt"/>
              </a:rPr>
              <a:t>, result);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/>
            </a:pPr>
            <a:endParaRPr lang="en-US" altLang="en-US" sz="1400" dirty="0">
              <a:latin typeface="+mj-lt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/>
            </a:pPr>
            <a:r>
              <a:rPr lang="en-US" altLang="en-US" sz="1400" dirty="0">
                <a:latin typeface="+mj-lt"/>
              </a:rPr>
              <a:t>	</a:t>
            </a:r>
            <a:r>
              <a:rPr lang="en-US" altLang="en-US" sz="1400" dirty="0" err="1">
                <a:latin typeface="+mj-lt"/>
              </a:rPr>
              <a:t>pf</a:t>
            </a:r>
            <a:r>
              <a:rPr lang="en-US" altLang="en-US" sz="1400" dirty="0">
                <a:latin typeface="+mj-lt"/>
              </a:rPr>
              <a:t> = sub;			</a:t>
            </a:r>
            <a:r>
              <a:rPr lang="en-US" altLang="en-US" sz="1400" dirty="0">
                <a:solidFill>
                  <a:srgbClr val="008000"/>
                </a:solidFill>
                <a:latin typeface="+mj-lt"/>
              </a:rPr>
              <a:t>// </a:t>
            </a:r>
            <a:r>
              <a:rPr lang="en-US" altLang="en-US" sz="1400" dirty="0" err="1">
                <a:solidFill>
                  <a:srgbClr val="008000"/>
                </a:solidFill>
                <a:latin typeface="+mj-lt"/>
                <a:ea typeface="새굴림" pitchFamily="18" charset="-127"/>
              </a:rPr>
              <a:t>함수</a:t>
            </a:r>
            <a:r>
              <a:rPr lang="en-US" altLang="en-US" sz="1400" dirty="0">
                <a:solidFill>
                  <a:srgbClr val="008000"/>
                </a:solidFill>
                <a:latin typeface="+mj-lt"/>
              </a:rPr>
              <a:t> </a:t>
            </a:r>
            <a:r>
              <a:rPr lang="en-US" altLang="en-US" sz="1400" dirty="0" err="1">
                <a:solidFill>
                  <a:srgbClr val="008000"/>
                </a:solidFill>
                <a:latin typeface="+mj-lt"/>
                <a:ea typeface="새굴림" pitchFamily="18" charset="-127"/>
              </a:rPr>
              <a:t>포인터에</a:t>
            </a:r>
            <a:r>
              <a:rPr lang="en-US" altLang="en-US" sz="1400" dirty="0">
                <a:solidFill>
                  <a:srgbClr val="008000"/>
                </a:solidFill>
                <a:latin typeface="+mj-lt"/>
              </a:rPr>
              <a:t> </a:t>
            </a:r>
            <a:r>
              <a:rPr lang="en-US" altLang="en-US" sz="1400" dirty="0" err="1">
                <a:solidFill>
                  <a:srgbClr val="008000"/>
                </a:solidFill>
                <a:latin typeface="+mj-lt"/>
                <a:ea typeface="새굴림" pitchFamily="18" charset="-127"/>
              </a:rPr>
              <a:t>함수</a:t>
            </a:r>
            <a:r>
              <a:rPr lang="en-US" altLang="en-US" sz="1400" dirty="0">
                <a:solidFill>
                  <a:srgbClr val="008000"/>
                </a:solidFill>
                <a:latin typeface="+mj-lt"/>
              </a:rPr>
              <a:t> sub()</a:t>
            </a:r>
            <a:r>
              <a:rPr lang="en-US" altLang="en-US" sz="1400" dirty="0">
                <a:solidFill>
                  <a:srgbClr val="008000"/>
                </a:solidFill>
                <a:latin typeface="+mj-lt"/>
                <a:ea typeface="새굴림" pitchFamily="18" charset="-127"/>
              </a:rPr>
              <a:t>의</a:t>
            </a:r>
            <a:r>
              <a:rPr lang="en-US" altLang="en-US" sz="1400" dirty="0">
                <a:solidFill>
                  <a:srgbClr val="008000"/>
                </a:solidFill>
                <a:latin typeface="+mj-lt"/>
              </a:rPr>
              <a:t> </a:t>
            </a:r>
            <a:r>
              <a:rPr lang="en-US" altLang="en-US" sz="1400" dirty="0" err="1">
                <a:solidFill>
                  <a:srgbClr val="008000"/>
                </a:solidFill>
                <a:latin typeface="+mj-lt"/>
                <a:ea typeface="새굴림" pitchFamily="18" charset="-127"/>
              </a:rPr>
              <a:t>주소</a:t>
            </a:r>
            <a:r>
              <a:rPr lang="en-US" altLang="en-US" sz="1400" dirty="0">
                <a:solidFill>
                  <a:srgbClr val="008000"/>
                </a:solidFill>
                <a:latin typeface="+mj-lt"/>
              </a:rPr>
              <a:t> </a:t>
            </a:r>
            <a:r>
              <a:rPr lang="en-US" altLang="en-US" sz="1400" dirty="0" err="1">
                <a:solidFill>
                  <a:srgbClr val="008000"/>
                </a:solidFill>
                <a:latin typeface="+mj-lt"/>
                <a:ea typeface="새굴림" pitchFamily="18" charset="-127"/>
              </a:rPr>
              <a:t>대입</a:t>
            </a:r>
            <a:endParaRPr lang="en-US" altLang="en-US" sz="1400" dirty="0">
              <a:latin typeface="+mj-lt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/>
            </a:pPr>
            <a:r>
              <a:rPr lang="en-US" altLang="en-US" sz="1400" dirty="0">
                <a:latin typeface="+mj-lt"/>
              </a:rPr>
              <a:t>	result = pf(10, 20);		</a:t>
            </a:r>
            <a:r>
              <a:rPr lang="en-US" altLang="en-US" sz="1400" dirty="0">
                <a:solidFill>
                  <a:srgbClr val="008000"/>
                </a:solidFill>
                <a:latin typeface="+mj-lt"/>
              </a:rPr>
              <a:t>// </a:t>
            </a:r>
            <a:r>
              <a:rPr lang="en-US" altLang="en-US" sz="1400" dirty="0" err="1">
                <a:solidFill>
                  <a:srgbClr val="008000"/>
                </a:solidFill>
                <a:latin typeface="+mj-lt"/>
                <a:ea typeface="새굴림" pitchFamily="18" charset="-127"/>
              </a:rPr>
              <a:t>함수</a:t>
            </a:r>
            <a:r>
              <a:rPr lang="en-US" altLang="en-US" sz="1400" dirty="0">
                <a:solidFill>
                  <a:srgbClr val="008000"/>
                </a:solidFill>
                <a:latin typeface="+mj-lt"/>
              </a:rPr>
              <a:t> </a:t>
            </a:r>
            <a:r>
              <a:rPr lang="en-US" altLang="en-US" sz="1400" dirty="0" err="1">
                <a:solidFill>
                  <a:srgbClr val="008000"/>
                </a:solidFill>
                <a:latin typeface="+mj-lt"/>
                <a:ea typeface="새굴림" pitchFamily="18" charset="-127"/>
              </a:rPr>
              <a:t>포인터를</a:t>
            </a:r>
            <a:r>
              <a:rPr lang="en-US" altLang="en-US" sz="1400" dirty="0">
                <a:solidFill>
                  <a:srgbClr val="008000"/>
                </a:solidFill>
                <a:latin typeface="+mj-lt"/>
              </a:rPr>
              <a:t> </a:t>
            </a:r>
            <a:r>
              <a:rPr lang="en-US" altLang="en-US" sz="1400" dirty="0" err="1">
                <a:solidFill>
                  <a:srgbClr val="008000"/>
                </a:solidFill>
                <a:latin typeface="+mj-lt"/>
                <a:ea typeface="새굴림" pitchFamily="18" charset="-127"/>
              </a:rPr>
              <a:t>통한</a:t>
            </a:r>
            <a:r>
              <a:rPr lang="en-US" altLang="en-US" sz="1400" dirty="0">
                <a:solidFill>
                  <a:srgbClr val="008000"/>
                </a:solidFill>
                <a:latin typeface="+mj-lt"/>
              </a:rPr>
              <a:t> </a:t>
            </a:r>
            <a:r>
              <a:rPr lang="en-US" altLang="en-US" sz="1400" dirty="0" err="1">
                <a:solidFill>
                  <a:srgbClr val="008000"/>
                </a:solidFill>
                <a:latin typeface="+mj-lt"/>
                <a:ea typeface="새굴림" pitchFamily="18" charset="-127"/>
              </a:rPr>
              <a:t>함수</a:t>
            </a:r>
            <a:r>
              <a:rPr lang="en-US" altLang="en-US" sz="1400" dirty="0">
                <a:solidFill>
                  <a:srgbClr val="008000"/>
                </a:solidFill>
                <a:latin typeface="+mj-lt"/>
              </a:rPr>
              <a:t> sub() </a:t>
            </a:r>
            <a:r>
              <a:rPr lang="en-US" altLang="en-US" sz="1400" dirty="0" err="1">
                <a:solidFill>
                  <a:srgbClr val="008000"/>
                </a:solidFill>
                <a:latin typeface="+mj-lt"/>
                <a:ea typeface="새굴림" pitchFamily="18" charset="-127"/>
              </a:rPr>
              <a:t>호출</a:t>
            </a:r>
            <a:endParaRPr lang="en-US" altLang="en-US" sz="1400" dirty="0">
              <a:latin typeface="+mj-lt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/>
            </a:pPr>
            <a:r>
              <a:rPr lang="en-US" altLang="en-US" sz="1400" dirty="0">
                <a:latin typeface="+mj-lt"/>
              </a:rPr>
              <a:t>	</a:t>
            </a:r>
            <a:r>
              <a:rPr lang="en-US" altLang="en-US" sz="1400" dirty="0" err="1">
                <a:latin typeface="+mj-lt"/>
              </a:rPr>
              <a:t>printf</a:t>
            </a:r>
            <a:r>
              <a:rPr lang="en-US" altLang="en-US" sz="1400" dirty="0">
                <a:latin typeface="+mj-lt"/>
              </a:rPr>
              <a:t>(</a:t>
            </a:r>
            <a:r>
              <a:rPr lang="en-US" altLang="en-US" sz="1400" dirty="0">
                <a:solidFill>
                  <a:srgbClr val="800000"/>
                </a:solidFill>
                <a:latin typeface="+mj-lt"/>
              </a:rPr>
              <a:t>"10-20은 %d\n"</a:t>
            </a:r>
            <a:r>
              <a:rPr lang="en-US" altLang="en-US" sz="1400" dirty="0">
                <a:latin typeface="+mj-lt"/>
              </a:rPr>
              <a:t>, result);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/>
            </a:pPr>
            <a:endParaRPr lang="en-US" altLang="en-US" sz="1400" dirty="0">
              <a:latin typeface="+mj-lt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/>
            </a:pPr>
            <a:r>
              <a:rPr lang="en-US" altLang="en-US" sz="1400" dirty="0">
                <a:latin typeface="+mj-lt"/>
              </a:rPr>
              <a:t>	</a:t>
            </a:r>
            <a:r>
              <a:rPr lang="en-US" altLang="en-US" sz="1400" dirty="0">
                <a:solidFill>
                  <a:srgbClr val="0000FF"/>
                </a:solidFill>
                <a:latin typeface="+mj-lt"/>
              </a:rPr>
              <a:t>return</a:t>
            </a:r>
            <a:r>
              <a:rPr lang="en-US" altLang="en-US" sz="1400" dirty="0">
                <a:latin typeface="+mj-lt"/>
              </a:rPr>
              <a:t> 0;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/>
            </a:pPr>
            <a:r>
              <a:rPr lang="en-US" altLang="en-US" sz="1400" dirty="0">
                <a:latin typeface="+mj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786643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변수와 메모리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변수의 크기에 따라서 차지하는 메모리 공간이 달라진다</a:t>
            </a:r>
            <a:r>
              <a:rPr lang="en-US" altLang="ko-KR"/>
              <a:t>.</a:t>
            </a:r>
          </a:p>
          <a:p>
            <a:pPr eaLnBrk="1" hangingPunct="1"/>
            <a:r>
              <a:rPr lang="en-US" altLang="ko-KR"/>
              <a:t>char</a:t>
            </a:r>
            <a:r>
              <a:rPr lang="ko-KR" altLang="en-US"/>
              <a:t>형 변수</a:t>
            </a:r>
            <a:r>
              <a:rPr lang="en-US" altLang="ko-KR"/>
              <a:t>: 1</a:t>
            </a:r>
            <a:r>
              <a:rPr lang="ko-KR" altLang="en-US"/>
              <a:t>바이트</a:t>
            </a:r>
            <a:r>
              <a:rPr lang="en-US" altLang="ko-KR"/>
              <a:t>, int</a:t>
            </a:r>
            <a:r>
              <a:rPr lang="ko-KR" altLang="en-US"/>
              <a:t>형 변수</a:t>
            </a:r>
            <a:r>
              <a:rPr lang="en-US" altLang="ko-KR"/>
              <a:t>: 4</a:t>
            </a:r>
            <a:r>
              <a:rPr lang="ko-KR" altLang="en-US"/>
              <a:t>바이트</a:t>
            </a:r>
            <a:r>
              <a:rPr lang="en-US" altLang="ko-KR"/>
              <a:t>,…</a:t>
            </a:r>
          </a:p>
        </p:txBody>
      </p:sp>
      <p:sp>
        <p:nvSpPr>
          <p:cNvPr id="8196" name="Text Box 17"/>
          <p:cNvSpPr txBox="1">
            <a:spLocks noChangeArrowheads="1"/>
          </p:cNvSpPr>
          <p:nvPr/>
        </p:nvSpPr>
        <p:spPr bwMode="auto">
          <a:xfrm>
            <a:off x="1095375" y="3578225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2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ko-KR" altLang="ko-KR" sz="1800">
              <a:latin typeface="굴림" pitchFamily="50" charset="-127"/>
            </a:endParaRPr>
          </a:p>
        </p:txBody>
      </p:sp>
      <p:sp>
        <p:nvSpPr>
          <p:cNvPr id="8197" name="Rectangle 19"/>
          <p:cNvSpPr>
            <a:spLocks noChangeArrowheads="1"/>
          </p:cNvSpPr>
          <p:nvPr/>
        </p:nvSpPr>
        <p:spPr bwMode="auto">
          <a:xfrm>
            <a:off x="1258888" y="2636838"/>
            <a:ext cx="5400675" cy="1584325"/>
          </a:xfrm>
          <a:prstGeom prst="rect">
            <a:avLst/>
          </a:prstGeom>
          <a:solidFill>
            <a:srgbClr val="F0F0F0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2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eaLnBrk="1" hangingPunct="1">
              <a:buFont typeface="Symbol" pitchFamily="18" charset="2"/>
              <a:buNone/>
            </a:pPr>
            <a:r>
              <a:rPr lang="en-US" altLang="ko-KR" sz="1400">
                <a:solidFill>
                  <a:srgbClr val="0000FF"/>
                </a:solidFill>
                <a:latin typeface="Century Schoolbook" panose="02040604050505020304" pitchFamily="18" charset="0"/>
              </a:rPr>
              <a:t>int</a:t>
            </a:r>
            <a:r>
              <a:rPr lang="en-US" altLang="ko-KR" sz="1400">
                <a:latin typeface="Century Schoolbook" panose="02040604050505020304" pitchFamily="18" charset="0"/>
              </a:rPr>
              <a:t> main(</a:t>
            </a:r>
            <a:r>
              <a:rPr lang="en-US" altLang="ko-KR" sz="1400">
                <a:solidFill>
                  <a:srgbClr val="0000FF"/>
                </a:solidFill>
                <a:latin typeface="Century Schoolbook" panose="02040604050505020304" pitchFamily="18" charset="0"/>
              </a:rPr>
              <a:t>void</a:t>
            </a:r>
            <a:r>
              <a:rPr lang="en-US" altLang="ko-KR" sz="1400">
                <a:latin typeface="Century Schoolbook" panose="02040604050505020304" pitchFamily="18" charset="0"/>
              </a:rPr>
              <a:t>)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400">
                <a:latin typeface="Century Schoolbook" panose="02040604050505020304" pitchFamily="18" charset="0"/>
              </a:rPr>
              <a:t>{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400">
                <a:solidFill>
                  <a:srgbClr val="0000FF"/>
                </a:solidFill>
                <a:latin typeface="Century Schoolbook" panose="02040604050505020304" pitchFamily="18" charset="0"/>
              </a:rPr>
              <a:t>  int</a:t>
            </a:r>
            <a:r>
              <a:rPr lang="en-US" altLang="ko-KR" sz="1400">
                <a:latin typeface="Century Schoolbook" panose="02040604050505020304" pitchFamily="18" charset="0"/>
              </a:rPr>
              <a:t> i = 10;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400">
                <a:solidFill>
                  <a:srgbClr val="0000FF"/>
                </a:solidFill>
                <a:latin typeface="Century Schoolbook" panose="02040604050505020304" pitchFamily="18" charset="0"/>
              </a:rPr>
              <a:t>  char</a:t>
            </a:r>
            <a:r>
              <a:rPr lang="en-US" altLang="ko-KR" sz="1400">
                <a:latin typeface="Century Schoolbook" panose="02040604050505020304" pitchFamily="18" charset="0"/>
              </a:rPr>
              <a:t> c = 69;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400">
                <a:solidFill>
                  <a:srgbClr val="0000FF"/>
                </a:solidFill>
                <a:latin typeface="Century Schoolbook" panose="02040604050505020304" pitchFamily="18" charset="0"/>
              </a:rPr>
              <a:t>  float</a:t>
            </a:r>
            <a:r>
              <a:rPr lang="en-US" altLang="ko-KR" sz="1400">
                <a:latin typeface="Century Schoolbook" panose="02040604050505020304" pitchFamily="18" charset="0"/>
              </a:rPr>
              <a:t> f = 12.3;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400">
                <a:latin typeface="Century Schoolbook" panose="02040604050505020304" pitchFamily="18" charset="0"/>
              </a:rPr>
              <a:t>}</a:t>
            </a:r>
          </a:p>
        </p:txBody>
      </p:sp>
      <p:sp>
        <p:nvSpPr>
          <p:cNvPr id="8198" name="Rectangle 22"/>
          <p:cNvSpPr>
            <a:spLocks noChangeArrowheads="1"/>
          </p:cNvSpPr>
          <p:nvPr/>
        </p:nvSpPr>
        <p:spPr bwMode="auto">
          <a:xfrm>
            <a:off x="0" y="30575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2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ko-KR" altLang="en-US" sz="1800">
              <a:latin typeface="굴림" pitchFamily="50" charset="-127"/>
            </a:endParaRPr>
          </a:p>
        </p:txBody>
      </p:sp>
      <p:pic>
        <p:nvPicPr>
          <p:cNvPr id="8200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262" y="4509120"/>
            <a:ext cx="7991475" cy="141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이중</a:t>
            </a:r>
            <a:r>
              <a:rPr lang="en-US" altLang="ko-KR" dirty="0"/>
              <a:t> </a:t>
            </a:r>
            <a:r>
              <a:rPr lang="ko-KR" altLang="en-US" dirty="0"/>
              <a:t>포인터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이중 포인터</a:t>
            </a:r>
            <a:r>
              <a:rPr lang="en-US" altLang="ko-KR" dirty="0"/>
              <a:t>: </a:t>
            </a:r>
            <a:r>
              <a:rPr lang="ko-KR" altLang="en-US" dirty="0"/>
              <a:t>포인터를 가리키는 포인터</a:t>
            </a:r>
            <a:endParaRPr lang="en-US" altLang="ko-KR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3568" y="2276873"/>
            <a:ext cx="7777162" cy="2376263"/>
          </a:xfrm>
          <a:prstGeom prst="rect">
            <a:avLst/>
          </a:prstGeom>
          <a:solidFill>
            <a:srgbClr val="F0F0F0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Font typeface="Symbol" panose="05050102010706020507" pitchFamily="18" charset="2"/>
              <a:buNone/>
            </a:pPr>
            <a:r>
              <a:rPr lang="en-US" altLang="en-US" sz="1400" dirty="0">
                <a:solidFill>
                  <a:srgbClr val="0000FF"/>
                </a:solidFill>
                <a:latin typeface="Comic Sans MS" panose="030F0702030302020204" pitchFamily="66" charset="0"/>
              </a:rPr>
              <a:t>int</a:t>
            </a:r>
            <a:r>
              <a:rPr lang="en-US" altLang="en-US" sz="1400" dirty="0">
                <a:latin typeface="Comic Sans MS" panose="030F0702030302020204" pitchFamily="66" charset="0"/>
              </a:rPr>
              <a:t> a=3;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</a:pPr>
            <a:r>
              <a:rPr lang="en-US" altLang="en-US" sz="1400" dirty="0">
                <a:solidFill>
                  <a:srgbClr val="0000FF"/>
                </a:solidFill>
                <a:latin typeface="Comic Sans MS" panose="030F0702030302020204" pitchFamily="66" charset="0"/>
              </a:rPr>
              <a:t>int</a:t>
            </a:r>
            <a:r>
              <a:rPr lang="en-US" altLang="en-US" sz="1400" dirty="0">
                <a:latin typeface="Comic Sans MS" panose="030F0702030302020204" pitchFamily="66" charset="0"/>
              </a:rPr>
              <a:t> *p1;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Font typeface="Symbol" panose="05050102010706020507" pitchFamily="18" charset="2"/>
              <a:buNone/>
            </a:pPr>
            <a:r>
              <a:rPr lang="en-US" altLang="en-US" sz="1400" dirty="0">
                <a:solidFill>
                  <a:srgbClr val="0000FF"/>
                </a:solidFill>
                <a:latin typeface="Comic Sans MS" panose="030F0702030302020204" pitchFamily="66" charset="0"/>
              </a:rPr>
              <a:t>int</a:t>
            </a:r>
            <a:r>
              <a:rPr lang="en-US" altLang="en-US" sz="1400" dirty="0">
                <a:latin typeface="Comic Sans MS" panose="030F0702030302020204" pitchFamily="66" charset="0"/>
              </a:rPr>
              <a:t> **p2;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Font typeface="Symbol" panose="05050102010706020507" pitchFamily="18" charset="2"/>
              <a:buNone/>
            </a:pPr>
            <a:endParaRPr lang="en-US" altLang="en-US" sz="1400" dirty="0">
              <a:latin typeface="Comic Sans MS" panose="030F0702030302020204" pitchFamily="66" charset="0"/>
            </a:endParaRP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Font typeface="Symbol" panose="05050102010706020507" pitchFamily="18" charset="2"/>
              <a:buNone/>
            </a:pPr>
            <a:r>
              <a:rPr lang="en-US" altLang="en-US" sz="1400" dirty="0">
                <a:latin typeface="Comic Sans MS" panose="030F0702030302020204" pitchFamily="66" charset="0"/>
              </a:rPr>
              <a:t>p1 = &amp;a;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Font typeface="Symbol" panose="05050102010706020507" pitchFamily="18" charset="2"/>
              <a:buNone/>
            </a:pPr>
            <a:r>
              <a:rPr lang="en-US" altLang="en-US" sz="1400" dirty="0">
                <a:latin typeface="Comic Sans MS" panose="030F0702030302020204" pitchFamily="66" charset="0"/>
              </a:rPr>
              <a:t>p2 = &amp;p1;		// not p2 = &amp;&amp;a; &amp;</a:t>
            </a:r>
            <a:r>
              <a:rPr lang="ko-KR" altLang="en-US" sz="1400" dirty="0">
                <a:latin typeface="Comic Sans MS" panose="030F0702030302020204" pitchFamily="66" charset="0"/>
              </a:rPr>
              <a:t>연산의 결과는 상수이기 때문임</a:t>
            </a:r>
            <a:endParaRPr lang="en-US" altLang="en-US" sz="1400" dirty="0">
              <a:solidFill>
                <a:srgbClr val="00B050"/>
              </a:solidFill>
              <a:latin typeface="Comic Sans MS" panose="030F0702030302020204" pitchFamily="66" charset="0"/>
            </a:endParaRP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Font typeface="Symbol" panose="05050102010706020507" pitchFamily="18" charset="2"/>
              <a:buNone/>
            </a:pPr>
            <a:endParaRPr lang="en-US" altLang="en-US" sz="1400" dirty="0">
              <a:latin typeface="Comic Sans MS" panose="030F0702030302020204" pitchFamily="66" charset="0"/>
            </a:endParaRP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Font typeface="Symbol" panose="05050102010706020507" pitchFamily="18" charset="2"/>
              <a:buNone/>
            </a:pPr>
            <a:r>
              <a:rPr lang="en-US" altLang="en-US" sz="1400" dirty="0">
                <a:latin typeface="Comic Sans MS" panose="030F0702030302020204" pitchFamily="66" charset="0"/>
              </a:rPr>
              <a:t>printf(“%d\n”, *p1);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Font typeface="Symbol" panose="05050102010706020507" pitchFamily="18" charset="2"/>
              <a:buNone/>
            </a:pPr>
            <a:r>
              <a:rPr lang="en-US" altLang="en-US" sz="1400" dirty="0">
                <a:latin typeface="Comic Sans MS" panose="030F0702030302020204" pitchFamily="66" charset="0"/>
              </a:rPr>
              <a:t>printf(“%d\n”, **p2);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395536" y="5157192"/>
          <a:ext cx="842494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31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65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65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65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65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65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655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655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2655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655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2655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2655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2655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2655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26559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값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주소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변수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13" name="직선 화살표 연결선 12"/>
          <p:cNvCxnSpPr/>
          <p:nvPr/>
        </p:nvCxnSpPr>
        <p:spPr>
          <a:xfrm>
            <a:off x="3923928" y="5301208"/>
            <a:ext cx="1872208" cy="360040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>
            <a:off x="1835696" y="5301208"/>
            <a:ext cx="1872208" cy="360040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778556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포인터를 사용하는 이유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연결 리스트나 이진 트리 등의 자료 구조를 효과적으로 구현할 수 있음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참조에 의한 호출 </a:t>
            </a:r>
            <a:r>
              <a:rPr lang="en-US" altLang="ko-KR" dirty="0"/>
              <a:t>– </a:t>
            </a:r>
            <a:r>
              <a:rPr lang="ko-KR" altLang="en-US" dirty="0"/>
              <a:t>포인터를 매개 변수로 이용해서 함수 외부에 있는 변수의 값을 변경함</a:t>
            </a:r>
            <a:endParaRPr lang="en-US" altLang="ko-KR" dirty="0"/>
          </a:p>
          <a:p>
            <a:endParaRPr lang="ko-KR" altLang="en-US" dirty="0"/>
          </a:p>
          <a:p>
            <a:r>
              <a:rPr lang="ko-KR" altLang="en-US" dirty="0"/>
              <a:t>동적 메모리 할당을 위함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7831221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이중 포인터의 필요성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11560" y="1412776"/>
            <a:ext cx="7704138" cy="5217368"/>
          </a:xfrm>
          <a:prstGeom prst="rect">
            <a:avLst/>
          </a:prstGeom>
          <a:solidFill>
            <a:srgbClr val="F0F0F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/>
            </a:pPr>
            <a:r>
              <a:rPr lang="en-US" altLang="en-US" sz="1400" dirty="0">
                <a:solidFill>
                  <a:srgbClr val="0000FF"/>
                </a:solidFill>
                <a:latin typeface="+mj-lt"/>
              </a:rPr>
              <a:t>#include</a:t>
            </a:r>
            <a:r>
              <a:rPr lang="en-US" altLang="en-US" sz="1400" dirty="0">
                <a:latin typeface="+mj-lt"/>
              </a:rPr>
              <a:t> </a:t>
            </a:r>
            <a:r>
              <a:rPr lang="en-US" altLang="en-US" sz="1400" dirty="0">
                <a:solidFill>
                  <a:srgbClr val="800000"/>
                </a:solidFill>
                <a:latin typeface="+mj-lt"/>
              </a:rPr>
              <a:t>&lt;</a:t>
            </a:r>
            <a:r>
              <a:rPr lang="en-US" altLang="en-US" sz="1400" dirty="0" err="1">
                <a:solidFill>
                  <a:srgbClr val="800000"/>
                </a:solidFill>
                <a:latin typeface="+mj-lt"/>
              </a:rPr>
              <a:t>stdio.h</a:t>
            </a:r>
            <a:r>
              <a:rPr lang="en-US" altLang="en-US" sz="1400" dirty="0">
                <a:solidFill>
                  <a:srgbClr val="800000"/>
                </a:solidFill>
                <a:latin typeface="+mj-lt"/>
              </a:rPr>
              <a:t>&gt;</a:t>
            </a:r>
            <a:endParaRPr lang="en-US" altLang="en-US" sz="1400" dirty="0">
              <a:latin typeface="+mj-lt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</a:pPr>
            <a:r>
              <a:rPr lang="en-US" altLang="ko-KR" sz="1400" dirty="0">
                <a:solidFill>
                  <a:srgbClr val="0000FF"/>
                </a:solidFill>
                <a:latin typeface="+mj-lt"/>
              </a:rPr>
              <a:t>int</a:t>
            </a:r>
            <a:r>
              <a:rPr lang="ko-KR" altLang="en-US" sz="1400" dirty="0">
                <a:solidFill>
                  <a:srgbClr val="0000FF"/>
                </a:solidFill>
                <a:latin typeface="+mj-lt"/>
              </a:rPr>
              <a:t> </a:t>
            </a:r>
            <a:r>
              <a:rPr lang="en-US" altLang="en-US" sz="1400" dirty="0" err="1">
                <a:latin typeface="+mj-lt"/>
              </a:rPr>
              <a:t>global_value</a:t>
            </a:r>
            <a:r>
              <a:rPr lang="en-US" altLang="en-US" sz="1400" dirty="0">
                <a:latin typeface="+mj-lt"/>
              </a:rPr>
              <a:t> = 30;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</a:pPr>
            <a:endParaRPr lang="en-US" altLang="en-US" sz="1400" dirty="0">
              <a:solidFill>
                <a:srgbClr val="0000FF"/>
              </a:solidFill>
              <a:latin typeface="+mj-lt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</a:pPr>
            <a:r>
              <a:rPr lang="en-US" altLang="en-US" sz="1400" dirty="0">
                <a:solidFill>
                  <a:srgbClr val="0000FF"/>
                </a:solidFill>
                <a:latin typeface="+mj-lt"/>
              </a:rPr>
              <a:t>void</a:t>
            </a:r>
            <a:r>
              <a:rPr lang="en-US" altLang="en-US" sz="1400" dirty="0">
                <a:latin typeface="+mj-lt"/>
              </a:rPr>
              <a:t> </a:t>
            </a:r>
            <a:r>
              <a:rPr lang="en-US" altLang="en-US" sz="1400" dirty="0" err="1">
                <a:latin typeface="+mj-lt"/>
              </a:rPr>
              <a:t>call_by_value</a:t>
            </a:r>
            <a:r>
              <a:rPr lang="en-US" altLang="en-US" sz="1400" dirty="0">
                <a:latin typeface="+mj-lt"/>
              </a:rPr>
              <a:t>(</a:t>
            </a:r>
            <a:r>
              <a:rPr lang="en-US" altLang="en-US" sz="1400" dirty="0">
                <a:solidFill>
                  <a:srgbClr val="0000FF"/>
                </a:solidFill>
                <a:latin typeface="+mj-lt"/>
              </a:rPr>
              <a:t>int</a:t>
            </a:r>
            <a:r>
              <a:rPr lang="en-US" altLang="en-US" sz="1400" dirty="0">
                <a:latin typeface="+mj-lt"/>
              </a:rPr>
              <a:t> *</a:t>
            </a:r>
            <a:r>
              <a:rPr lang="en-US" altLang="en-US" sz="1400" dirty="0" err="1">
                <a:latin typeface="+mj-lt"/>
              </a:rPr>
              <a:t>val</a:t>
            </a:r>
            <a:r>
              <a:rPr lang="en-US" altLang="en-US" sz="1400" dirty="0">
                <a:latin typeface="+mj-lt"/>
              </a:rPr>
              <a:t>) {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</a:pPr>
            <a:r>
              <a:rPr lang="en-US" altLang="en-US" sz="1400" dirty="0">
                <a:solidFill>
                  <a:srgbClr val="0000FF"/>
                </a:solidFill>
                <a:latin typeface="+mj-lt"/>
              </a:rPr>
              <a:t>       </a:t>
            </a:r>
            <a:r>
              <a:rPr lang="en-US" altLang="en-US" sz="1400" dirty="0" err="1">
                <a:latin typeface="+mj-lt"/>
              </a:rPr>
              <a:t>val</a:t>
            </a:r>
            <a:r>
              <a:rPr lang="en-US" altLang="en-US" sz="1400" dirty="0">
                <a:latin typeface="+mj-lt"/>
              </a:rPr>
              <a:t> = &amp;</a:t>
            </a:r>
            <a:r>
              <a:rPr lang="en-US" altLang="en-US" sz="1400" dirty="0" err="1">
                <a:latin typeface="+mj-lt"/>
              </a:rPr>
              <a:t>global_val</a:t>
            </a:r>
            <a:r>
              <a:rPr lang="en-US" altLang="en-US" sz="1400" dirty="0">
                <a:latin typeface="+mj-lt"/>
              </a:rPr>
              <a:t>;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</a:pPr>
            <a:r>
              <a:rPr lang="en-US" altLang="en-US" sz="1400" dirty="0">
                <a:latin typeface="+mj-lt"/>
              </a:rPr>
              <a:t>}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</a:pPr>
            <a:endParaRPr lang="en-US" altLang="en-US" sz="1400" dirty="0">
              <a:latin typeface="+mj-lt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</a:pPr>
            <a:r>
              <a:rPr lang="en-US" altLang="en-US" sz="1400" dirty="0">
                <a:solidFill>
                  <a:srgbClr val="0000FF"/>
                </a:solidFill>
                <a:latin typeface="+mj-lt"/>
              </a:rPr>
              <a:t>void</a:t>
            </a:r>
            <a:r>
              <a:rPr lang="en-US" altLang="en-US" sz="1400" dirty="0">
                <a:latin typeface="+mj-lt"/>
              </a:rPr>
              <a:t> </a:t>
            </a:r>
            <a:r>
              <a:rPr lang="en-US" altLang="en-US" sz="1400" dirty="0" err="1">
                <a:latin typeface="+mj-lt"/>
              </a:rPr>
              <a:t>call_by_reference</a:t>
            </a:r>
            <a:r>
              <a:rPr lang="en-US" altLang="en-US" sz="1400" dirty="0">
                <a:latin typeface="+mj-lt"/>
              </a:rPr>
              <a:t>(</a:t>
            </a:r>
            <a:r>
              <a:rPr lang="en-US" altLang="en-US" sz="1400" dirty="0" err="1">
                <a:solidFill>
                  <a:srgbClr val="0000FF"/>
                </a:solidFill>
                <a:latin typeface="+mj-lt"/>
              </a:rPr>
              <a:t>int</a:t>
            </a:r>
            <a:r>
              <a:rPr lang="en-US" altLang="en-US" sz="1400" dirty="0">
                <a:latin typeface="+mj-lt"/>
              </a:rPr>
              <a:t> </a:t>
            </a:r>
            <a:r>
              <a:rPr lang="en-US" altLang="en-US" sz="1400" dirty="0">
                <a:solidFill>
                  <a:schemeClr val="tx2"/>
                </a:solidFill>
                <a:latin typeface="+mj-lt"/>
              </a:rPr>
              <a:t>**ref</a:t>
            </a:r>
            <a:r>
              <a:rPr lang="en-US" altLang="en-US" sz="1400" dirty="0">
                <a:latin typeface="+mj-lt"/>
              </a:rPr>
              <a:t>) {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</a:pPr>
            <a:r>
              <a:rPr lang="en-US" altLang="en-US" sz="1400" dirty="0">
                <a:solidFill>
                  <a:srgbClr val="0000FF"/>
                </a:solidFill>
                <a:latin typeface="+mj-lt"/>
              </a:rPr>
              <a:t>       </a:t>
            </a:r>
            <a:r>
              <a:rPr lang="en-US" altLang="en-US" sz="1400" dirty="0">
                <a:latin typeface="+mj-lt"/>
              </a:rPr>
              <a:t>ref = &amp;</a:t>
            </a:r>
            <a:r>
              <a:rPr lang="en-US" altLang="en-US" sz="1400" dirty="0" err="1">
                <a:latin typeface="+mj-lt"/>
              </a:rPr>
              <a:t>global_val</a:t>
            </a:r>
            <a:r>
              <a:rPr lang="en-US" altLang="en-US" sz="1400" dirty="0">
                <a:latin typeface="+mj-lt"/>
              </a:rPr>
              <a:t>;	</a:t>
            </a:r>
            <a:r>
              <a:rPr lang="en-US" altLang="en-US" sz="1400" dirty="0">
                <a:solidFill>
                  <a:srgbClr val="00B050"/>
                </a:solidFill>
                <a:latin typeface="+mj-lt"/>
              </a:rPr>
              <a:t>// </a:t>
            </a:r>
            <a:r>
              <a:rPr lang="ko-KR" altLang="en-US" sz="1400" dirty="0">
                <a:solidFill>
                  <a:srgbClr val="00B050"/>
                </a:solidFill>
                <a:latin typeface="+mj-lt"/>
              </a:rPr>
              <a:t>함수 외부에서</a:t>
            </a:r>
            <a:r>
              <a:rPr lang="en-US" altLang="ko-KR" sz="1400" dirty="0">
                <a:solidFill>
                  <a:srgbClr val="00B050"/>
                </a:solidFill>
                <a:latin typeface="+mj-lt"/>
              </a:rPr>
              <a:t> </a:t>
            </a:r>
            <a:r>
              <a:rPr lang="ko-KR" altLang="en-US" sz="1400" dirty="0">
                <a:solidFill>
                  <a:srgbClr val="00B050"/>
                </a:solidFill>
                <a:latin typeface="+mj-lt"/>
              </a:rPr>
              <a:t>선언된 포인터 변수를 조작하기 위함</a:t>
            </a:r>
            <a:endParaRPr lang="en-US" altLang="en-US" sz="1400" dirty="0">
              <a:solidFill>
                <a:srgbClr val="00B050"/>
              </a:solidFill>
              <a:latin typeface="+mj-lt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</a:pPr>
            <a:r>
              <a:rPr lang="en-US" altLang="en-US" sz="1400" dirty="0">
                <a:latin typeface="+mj-lt"/>
              </a:rPr>
              <a:t>}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</a:pPr>
            <a:endParaRPr lang="en-US" altLang="en-US" sz="1400" dirty="0">
              <a:latin typeface="+mj-lt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/>
            </a:pPr>
            <a:r>
              <a:rPr lang="en-US" altLang="en-US" sz="1400" dirty="0" err="1">
                <a:solidFill>
                  <a:srgbClr val="0000FF"/>
                </a:solidFill>
                <a:latin typeface="+mj-lt"/>
              </a:rPr>
              <a:t>int</a:t>
            </a:r>
            <a:r>
              <a:rPr lang="en-US" altLang="en-US" sz="1400" dirty="0">
                <a:latin typeface="+mj-lt"/>
              </a:rPr>
              <a:t> main(</a:t>
            </a:r>
            <a:r>
              <a:rPr lang="en-US" altLang="en-US" sz="1400" dirty="0">
                <a:solidFill>
                  <a:srgbClr val="0000FF"/>
                </a:solidFill>
                <a:latin typeface="+mj-lt"/>
              </a:rPr>
              <a:t>void</a:t>
            </a:r>
            <a:r>
              <a:rPr lang="en-US" altLang="en-US" sz="1400" dirty="0">
                <a:latin typeface="+mj-lt"/>
              </a:rPr>
              <a:t>) {	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/>
            </a:pPr>
            <a:r>
              <a:rPr lang="en-US" altLang="en-US" sz="1400" dirty="0">
                <a:latin typeface="+mj-lt"/>
              </a:rPr>
              <a:t>	</a:t>
            </a:r>
            <a:r>
              <a:rPr lang="en-US" altLang="en-US" sz="1400" dirty="0">
                <a:solidFill>
                  <a:srgbClr val="0000FF"/>
                </a:solidFill>
                <a:latin typeface="+mj-lt"/>
              </a:rPr>
              <a:t>int</a:t>
            </a:r>
            <a:r>
              <a:rPr lang="en-US" altLang="en-US" sz="1400" dirty="0">
                <a:latin typeface="+mj-lt"/>
              </a:rPr>
              <a:t> </a:t>
            </a:r>
            <a:r>
              <a:rPr lang="en-US" altLang="en-US" sz="1400" dirty="0" err="1">
                <a:latin typeface="+mj-lt"/>
              </a:rPr>
              <a:t>local_val</a:t>
            </a:r>
            <a:r>
              <a:rPr lang="en-US" altLang="en-US" sz="1400" dirty="0">
                <a:latin typeface="+mj-lt"/>
              </a:rPr>
              <a:t> = 10;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/>
            </a:pPr>
            <a:r>
              <a:rPr lang="en-US" altLang="en-US" sz="1400" dirty="0">
                <a:latin typeface="+mj-lt"/>
              </a:rPr>
              <a:t>	</a:t>
            </a:r>
            <a:r>
              <a:rPr lang="en-US" altLang="en-US" sz="1400" dirty="0">
                <a:solidFill>
                  <a:srgbClr val="0000FF"/>
                </a:solidFill>
                <a:latin typeface="+mj-lt"/>
              </a:rPr>
              <a:t>int</a:t>
            </a:r>
            <a:r>
              <a:rPr lang="en-US" altLang="en-US" sz="1400" dirty="0">
                <a:latin typeface="+mj-lt"/>
              </a:rPr>
              <a:t> *value = &amp;</a:t>
            </a:r>
            <a:r>
              <a:rPr lang="en-US" altLang="en-US" sz="1400" dirty="0" err="1">
                <a:latin typeface="+mj-lt"/>
              </a:rPr>
              <a:t>local_val</a:t>
            </a:r>
            <a:r>
              <a:rPr lang="en-US" altLang="en-US" sz="1400" dirty="0">
                <a:latin typeface="+mj-lt"/>
              </a:rPr>
              <a:t>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defRPr/>
            </a:pPr>
            <a:r>
              <a:rPr lang="en-US" altLang="en-US" sz="1400" dirty="0">
                <a:solidFill>
                  <a:srgbClr val="0000FF"/>
                </a:solidFill>
                <a:latin typeface="+mj-lt"/>
              </a:rPr>
              <a:t>	int</a:t>
            </a:r>
            <a:r>
              <a:rPr lang="en-US" altLang="en-US" sz="1400" dirty="0">
                <a:latin typeface="+mj-lt"/>
              </a:rPr>
              <a:t> *reference = &amp;</a:t>
            </a:r>
            <a:r>
              <a:rPr lang="en-US" altLang="en-US" sz="1400" dirty="0" err="1">
                <a:latin typeface="+mj-lt"/>
              </a:rPr>
              <a:t>local_val</a:t>
            </a:r>
            <a:r>
              <a:rPr lang="en-US" altLang="en-US" sz="1400" dirty="0">
                <a:latin typeface="+mj-lt"/>
              </a:rPr>
              <a:t>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/>
            </a:pPr>
            <a:endParaRPr lang="en-US" altLang="en-US" sz="1400" dirty="0">
              <a:latin typeface="+mj-lt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/>
            </a:pPr>
            <a:r>
              <a:rPr lang="en-US" altLang="en-US" sz="1400" dirty="0">
                <a:latin typeface="+mj-lt"/>
              </a:rPr>
              <a:t>	printf(“before : *value=%d, *reference=%d\n”, *value, *reference);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/>
            </a:pPr>
            <a:r>
              <a:rPr lang="en-US" altLang="en-US" sz="1400" dirty="0">
                <a:latin typeface="+mj-lt"/>
              </a:rPr>
              <a:t>	</a:t>
            </a:r>
            <a:r>
              <a:rPr lang="en-US" altLang="en-US" sz="1400" dirty="0" err="1">
                <a:latin typeface="+mj-lt"/>
              </a:rPr>
              <a:t>call_by_value</a:t>
            </a:r>
            <a:r>
              <a:rPr lang="en-US" altLang="en-US" sz="1400" dirty="0">
                <a:latin typeface="+mj-lt"/>
              </a:rPr>
              <a:t>(value);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/>
            </a:pPr>
            <a:r>
              <a:rPr lang="en-US" altLang="en-US" sz="1400" dirty="0">
                <a:latin typeface="+mj-lt"/>
              </a:rPr>
              <a:t>	</a:t>
            </a:r>
            <a:r>
              <a:rPr lang="en-US" altLang="en-US" sz="1400" dirty="0" err="1">
                <a:latin typeface="+mj-lt"/>
              </a:rPr>
              <a:t>call_by_reference</a:t>
            </a:r>
            <a:r>
              <a:rPr lang="en-US" altLang="en-US" sz="1400" dirty="0">
                <a:latin typeface="+mj-lt"/>
              </a:rPr>
              <a:t>(&amp;reference);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/>
            </a:pPr>
            <a:r>
              <a:rPr lang="en-US" altLang="en-US" sz="1400" dirty="0">
                <a:latin typeface="+mj-lt"/>
              </a:rPr>
              <a:t>	printf(“after: *value=%d, *reference=%d\n”, *value, *reference);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/>
            </a:pPr>
            <a:r>
              <a:rPr lang="en-US" altLang="en-US" sz="1400" dirty="0">
                <a:latin typeface="+mj-lt"/>
              </a:rPr>
              <a:t>	</a:t>
            </a:r>
            <a:r>
              <a:rPr lang="en-US" altLang="en-US" sz="1400" dirty="0">
                <a:solidFill>
                  <a:srgbClr val="0000FF"/>
                </a:solidFill>
                <a:latin typeface="+mj-lt"/>
              </a:rPr>
              <a:t>return</a:t>
            </a:r>
            <a:r>
              <a:rPr lang="en-US" altLang="en-US" sz="1400" dirty="0">
                <a:latin typeface="+mj-lt"/>
              </a:rPr>
              <a:t> 0;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/>
            </a:pPr>
            <a:r>
              <a:rPr lang="en-US" altLang="en-US" sz="1400" dirty="0">
                <a:latin typeface="+mj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6542342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이중 포인터의 필요성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동적 할당된 다차원 배열의 </a:t>
            </a:r>
            <a:r>
              <a:rPr lang="ko-KR" altLang="en-US" dirty="0" err="1"/>
              <a:t>주소값을</a:t>
            </a:r>
            <a:r>
              <a:rPr lang="ko-KR" altLang="en-US" dirty="0"/>
              <a:t> 가지기 위함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sz="2000" dirty="0"/>
              <a:t>1</a:t>
            </a:r>
            <a:r>
              <a:rPr lang="ko-KR" altLang="en-US" sz="2000" dirty="0"/>
              <a:t>차원 배열 </a:t>
            </a:r>
            <a:r>
              <a:rPr lang="en-US" altLang="ko-KR" sz="2000" dirty="0"/>
              <a:t>(size=5)</a:t>
            </a:r>
            <a:br>
              <a:rPr lang="en-US" altLang="ko-KR" sz="2000" dirty="0"/>
            </a:br>
            <a:r>
              <a:rPr lang="en-US" altLang="ko-KR" sz="2000" dirty="0"/>
              <a:t>int *p;</a:t>
            </a:r>
            <a:br>
              <a:rPr lang="en-US" altLang="ko-KR" sz="2000" dirty="0"/>
            </a:br>
            <a:r>
              <a:rPr lang="en-US" altLang="ko-KR" sz="2000" dirty="0"/>
              <a:t>p = (int *)</a:t>
            </a:r>
            <a:r>
              <a:rPr lang="en-US" altLang="ko-KR" sz="2000" dirty="0" err="1"/>
              <a:t>malloc</a:t>
            </a:r>
            <a:r>
              <a:rPr lang="en-US" altLang="ko-KR" sz="2000" dirty="0"/>
              <a:t>(</a:t>
            </a:r>
            <a:r>
              <a:rPr lang="en-US" altLang="ko-KR" sz="2000" dirty="0" err="1"/>
              <a:t>sizeof</a:t>
            </a:r>
            <a:r>
              <a:rPr lang="en-US" altLang="ko-KR" sz="2000" dirty="0"/>
              <a:t>(int) * 5);</a:t>
            </a:r>
            <a:r>
              <a:rPr lang="en-US" altLang="ko-KR" sz="2000" dirty="0">
                <a:solidFill>
                  <a:srgbClr val="00B050"/>
                </a:solidFill>
              </a:rPr>
              <a:t>	// </a:t>
            </a:r>
            <a:r>
              <a:rPr lang="ko-KR" altLang="en-US" sz="2000" dirty="0" err="1">
                <a:solidFill>
                  <a:srgbClr val="00B050"/>
                </a:solidFill>
              </a:rPr>
              <a:t>동적할당</a:t>
            </a:r>
            <a:endParaRPr lang="en-US" altLang="ko-KR" sz="2000" dirty="0">
              <a:solidFill>
                <a:srgbClr val="00B050"/>
              </a:solidFill>
            </a:endParaRPr>
          </a:p>
          <a:p>
            <a:endParaRPr lang="en-US" altLang="ko-KR" sz="2000" dirty="0"/>
          </a:p>
          <a:p>
            <a:r>
              <a:rPr lang="en-US" altLang="ko-KR" sz="2000" dirty="0"/>
              <a:t>2</a:t>
            </a:r>
            <a:r>
              <a:rPr lang="ko-KR" altLang="en-US" sz="2000" dirty="0"/>
              <a:t>차원 배열 </a:t>
            </a:r>
            <a:r>
              <a:rPr lang="en-US" altLang="ko-KR" sz="2000" dirty="0"/>
              <a:t>(size=3X2)</a:t>
            </a:r>
            <a:br>
              <a:rPr lang="en-US" altLang="ko-KR" sz="2000" dirty="0"/>
            </a:br>
            <a:r>
              <a:rPr lang="en-US" altLang="ko-KR" sz="2000" dirty="0"/>
              <a:t>int **p;</a:t>
            </a:r>
            <a:br>
              <a:rPr lang="en-US" altLang="ko-KR" sz="2000" dirty="0"/>
            </a:br>
            <a:r>
              <a:rPr lang="en-US" altLang="ko-KR" sz="2000" dirty="0"/>
              <a:t>p = (int **)</a:t>
            </a:r>
            <a:r>
              <a:rPr lang="en-US" altLang="ko-KR" sz="2000" dirty="0" err="1"/>
              <a:t>malloc</a:t>
            </a:r>
            <a:r>
              <a:rPr lang="en-US" altLang="ko-KR" sz="2000" dirty="0"/>
              <a:t>(</a:t>
            </a:r>
            <a:r>
              <a:rPr lang="en-US" altLang="ko-KR" sz="2000" dirty="0" err="1"/>
              <a:t>sizeof</a:t>
            </a:r>
            <a:r>
              <a:rPr lang="en-US" altLang="ko-KR" sz="2000" dirty="0"/>
              <a:t>(int *) * 3); </a:t>
            </a:r>
            <a:r>
              <a:rPr lang="en-US" altLang="ko-KR" sz="2000" dirty="0">
                <a:solidFill>
                  <a:srgbClr val="00B050"/>
                </a:solidFill>
              </a:rPr>
              <a:t>	// </a:t>
            </a:r>
            <a:r>
              <a:rPr lang="ko-KR" altLang="en-US" sz="2000" dirty="0" err="1">
                <a:solidFill>
                  <a:srgbClr val="00B050"/>
                </a:solidFill>
              </a:rPr>
              <a:t>동적할당</a:t>
            </a:r>
            <a:r>
              <a:rPr lang="en-US" altLang="ko-KR" sz="2000" dirty="0"/>
              <a:t/>
            </a:r>
            <a:br>
              <a:rPr lang="en-US" altLang="ko-KR" sz="2000" dirty="0"/>
            </a:br>
            <a:r>
              <a:rPr lang="en-US" altLang="ko-KR" sz="2000" dirty="0"/>
              <a:t>for(</a:t>
            </a:r>
            <a:r>
              <a:rPr lang="en-US" altLang="ko-KR" sz="2000" dirty="0" err="1"/>
              <a:t>i</a:t>
            </a:r>
            <a:r>
              <a:rPr lang="en-US" altLang="ko-KR" sz="2000" dirty="0"/>
              <a:t> = 0; </a:t>
            </a:r>
            <a:r>
              <a:rPr lang="en-US" altLang="ko-KR" sz="2000" dirty="0" err="1"/>
              <a:t>i</a:t>
            </a:r>
            <a:r>
              <a:rPr lang="en-US" altLang="ko-KR" sz="2000" dirty="0"/>
              <a:t> &lt; 3; </a:t>
            </a:r>
            <a:r>
              <a:rPr lang="en-US" altLang="ko-KR" sz="2000" dirty="0" err="1"/>
              <a:t>i</a:t>
            </a:r>
            <a:r>
              <a:rPr lang="en-US" altLang="ko-KR" sz="2000" dirty="0"/>
              <a:t>++) p[</a:t>
            </a:r>
            <a:r>
              <a:rPr lang="en-US" altLang="ko-KR" sz="2000" dirty="0" err="1"/>
              <a:t>i</a:t>
            </a:r>
            <a:r>
              <a:rPr lang="en-US" altLang="ko-KR" sz="2000" dirty="0"/>
              <a:t>] = (int *)</a:t>
            </a:r>
            <a:r>
              <a:rPr lang="en-US" altLang="ko-KR" sz="2000" dirty="0" err="1"/>
              <a:t>malloc</a:t>
            </a:r>
            <a:r>
              <a:rPr lang="en-US" altLang="ko-KR" sz="2000" dirty="0"/>
              <a:t>(</a:t>
            </a:r>
            <a:r>
              <a:rPr lang="en-US" altLang="ko-KR" sz="2000" dirty="0" err="1"/>
              <a:t>sizeof</a:t>
            </a:r>
            <a:r>
              <a:rPr lang="en-US" altLang="ko-KR" sz="2000" dirty="0"/>
              <a:t>(int) * 2); 	</a:t>
            </a:r>
            <a:r>
              <a:rPr lang="en-US" altLang="ko-KR" sz="2000" dirty="0">
                <a:solidFill>
                  <a:srgbClr val="00B050"/>
                </a:solidFill>
              </a:rPr>
              <a:t>// </a:t>
            </a:r>
            <a:r>
              <a:rPr lang="ko-KR" altLang="en-US" sz="2000" dirty="0" err="1">
                <a:solidFill>
                  <a:srgbClr val="00B050"/>
                </a:solidFill>
              </a:rPr>
              <a:t>동적할당</a:t>
            </a:r>
            <a:r>
              <a:rPr lang="en-US" altLang="ko-KR" sz="2000" dirty="0"/>
              <a:t/>
            </a:r>
            <a:br>
              <a:rPr lang="en-US" altLang="ko-KR" sz="2000" dirty="0"/>
            </a:br>
            <a:endParaRPr lang="ko-KR" altLang="en-US" sz="20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0153607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이중 포인터의 필요성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12648" y="1412776"/>
            <a:ext cx="8153400" cy="4495800"/>
          </a:xfrm>
        </p:spPr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차원 배열 </a:t>
            </a:r>
            <a:r>
              <a:rPr lang="en-US" altLang="ko-KR" dirty="0"/>
              <a:t>(size=3X2)</a:t>
            </a:r>
            <a:br>
              <a:rPr lang="en-US" altLang="ko-KR" dirty="0"/>
            </a:br>
            <a:r>
              <a:rPr lang="en-US" altLang="ko-KR" sz="2000" dirty="0"/>
              <a:t>int **p;</a:t>
            </a:r>
            <a:br>
              <a:rPr lang="en-US" altLang="ko-KR" sz="2000" dirty="0"/>
            </a:br>
            <a:r>
              <a:rPr lang="en-US" altLang="ko-KR" sz="2000" dirty="0"/>
              <a:t>p = (int **)</a:t>
            </a:r>
            <a:r>
              <a:rPr lang="en-US" altLang="ko-KR" sz="2000" dirty="0" err="1"/>
              <a:t>malloc</a:t>
            </a:r>
            <a:r>
              <a:rPr lang="en-US" altLang="ko-KR" sz="2000" dirty="0"/>
              <a:t>(</a:t>
            </a:r>
            <a:r>
              <a:rPr lang="en-US" altLang="ko-KR" sz="2000" dirty="0" err="1"/>
              <a:t>sizeof</a:t>
            </a:r>
            <a:r>
              <a:rPr lang="en-US" altLang="ko-KR" sz="2000" dirty="0"/>
              <a:t>(int *) * 3); </a:t>
            </a:r>
            <a:r>
              <a:rPr lang="en-US" altLang="ko-KR" sz="2000" dirty="0">
                <a:solidFill>
                  <a:srgbClr val="00B050"/>
                </a:solidFill>
              </a:rPr>
              <a:t>	// </a:t>
            </a:r>
            <a:r>
              <a:rPr lang="ko-KR" altLang="en-US" sz="2000" dirty="0" err="1">
                <a:solidFill>
                  <a:srgbClr val="00B050"/>
                </a:solidFill>
              </a:rPr>
              <a:t>동적할당</a:t>
            </a:r>
            <a:r>
              <a:rPr lang="en-US" altLang="ko-KR" sz="2000" dirty="0"/>
              <a:t/>
            </a:r>
            <a:br>
              <a:rPr lang="en-US" altLang="ko-KR" sz="2000" dirty="0"/>
            </a:br>
            <a:r>
              <a:rPr lang="en-US" altLang="ko-KR" sz="2000" dirty="0"/>
              <a:t>for(</a:t>
            </a:r>
            <a:r>
              <a:rPr lang="en-US" altLang="ko-KR" sz="2000" dirty="0" err="1"/>
              <a:t>i</a:t>
            </a:r>
            <a:r>
              <a:rPr lang="en-US" altLang="ko-KR" sz="2000" dirty="0"/>
              <a:t> = 0; </a:t>
            </a:r>
            <a:r>
              <a:rPr lang="en-US" altLang="ko-KR" sz="2000" dirty="0" err="1"/>
              <a:t>i</a:t>
            </a:r>
            <a:r>
              <a:rPr lang="en-US" altLang="ko-KR" sz="2000" dirty="0"/>
              <a:t> &lt; 3; </a:t>
            </a:r>
            <a:r>
              <a:rPr lang="en-US" altLang="ko-KR" sz="2000" dirty="0" err="1"/>
              <a:t>i</a:t>
            </a:r>
            <a:r>
              <a:rPr lang="en-US" altLang="ko-KR" sz="2000" dirty="0"/>
              <a:t>++) p[</a:t>
            </a:r>
            <a:r>
              <a:rPr lang="en-US" altLang="ko-KR" sz="2000" dirty="0" err="1"/>
              <a:t>i</a:t>
            </a:r>
            <a:r>
              <a:rPr lang="en-US" altLang="ko-KR" sz="2000" dirty="0"/>
              <a:t>] = (int *)</a:t>
            </a:r>
            <a:r>
              <a:rPr lang="en-US" altLang="ko-KR" sz="2000" dirty="0" err="1"/>
              <a:t>malloc</a:t>
            </a:r>
            <a:r>
              <a:rPr lang="en-US" altLang="ko-KR" sz="2000" dirty="0"/>
              <a:t>(</a:t>
            </a:r>
            <a:r>
              <a:rPr lang="en-US" altLang="ko-KR" sz="2000" dirty="0" err="1"/>
              <a:t>sizeof</a:t>
            </a:r>
            <a:r>
              <a:rPr lang="en-US" altLang="ko-KR" sz="2000" dirty="0"/>
              <a:t>(int) * 2); 	</a:t>
            </a:r>
            <a:r>
              <a:rPr lang="en-US" altLang="ko-KR" sz="2000" dirty="0">
                <a:solidFill>
                  <a:srgbClr val="00B050"/>
                </a:solidFill>
              </a:rPr>
              <a:t>// </a:t>
            </a:r>
            <a:r>
              <a:rPr lang="ko-KR" altLang="en-US" sz="2000">
                <a:solidFill>
                  <a:srgbClr val="00B050"/>
                </a:solidFill>
              </a:rPr>
              <a:t>동적할당</a:t>
            </a:r>
            <a:r>
              <a:rPr lang="en-US" altLang="ko-KR" sz="2000" dirty="0"/>
              <a:t/>
            </a:r>
            <a:br>
              <a:rPr lang="en-US" altLang="ko-KR" sz="2000" dirty="0"/>
            </a:br>
            <a:endParaRPr lang="ko-KR" altLang="en-US" dirty="0"/>
          </a:p>
          <a:p>
            <a:endParaRPr lang="ko-KR" altLang="en-US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/>
          </p:nvPr>
        </p:nvGraphicFramePr>
        <p:xfrm>
          <a:off x="323528" y="3097768"/>
          <a:ext cx="849694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70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70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70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270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270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2703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2703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2703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2703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2703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2703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27036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27036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27037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27036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27036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27037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27036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27036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327037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327036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327036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327037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327036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값</a:t>
                      </a: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16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24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32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?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?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주소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0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3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4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5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6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7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8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9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10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11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12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13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14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15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16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17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18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19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20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21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22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23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변수</a:t>
                      </a: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p[0]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p[1]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p[2]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p[0][0]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p[0][1]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타입</a:t>
                      </a: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int**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int*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int*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int*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int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int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/>
          </p:nvPr>
        </p:nvGraphicFramePr>
        <p:xfrm>
          <a:off x="323528" y="4797152"/>
          <a:ext cx="849694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70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70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70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270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270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2703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2703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2703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2703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2703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2703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27036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27036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27037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27036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27036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27037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27036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27036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327037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327036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327036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327037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327036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값</a:t>
                      </a: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?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?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?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?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주소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24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25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26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27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28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29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30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31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32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33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34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35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36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37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38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39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40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41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42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43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44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45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46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47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변수</a:t>
                      </a: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p[1][0]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p[1][1]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p[2][0]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p[2][1]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타입</a:t>
                      </a: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int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int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int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int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2470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변수의 주소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변수의 주소를 계산하는 연산자</a:t>
            </a:r>
            <a:r>
              <a:rPr lang="en-US" altLang="ko-KR"/>
              <a:t>: &amp;</a:t>
            </a:r>
          </a:p>
          <a:p>
            <a:pPr eaLnBrk="1" hangingPunct="1"/>
            <a:r>
              <a:rPr lang="ko-KR" altLang="en-US"/>
              <a:t>변수 </a:t>
            </a:r>
            <a:r>
              <a:rPr lang="en-US" altLang="ko-KR"/>
              <a:t>i</a:t>
            </a:r>
            <a:r>
              <a:rPr lang="ko-KR" altLang="en-US"/>
              <a:t>의 주소</a:t>
            </a:r>
            <a:r>
              <a:rPr lang="en-US" altLang="ko-KR"/>
              <a:t>: &amp;i</a:t>
            </a:r>
          </a:p>
        </p:txBody>
      </p:sp>
      <p:pic>
        <p:nvPicPr>
          <p:cNvPr id="9223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708920"/>
            <a:ext cx="7962900" cy="204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변수의 주소</a:t>
            </a:r>
          </a:p>
        </p:txBody>
      </p:sp>
      <p:sp>
        <p:nvSpPr>
          <p:cNvPr id="10243" name="Rectangle 164"/>
          <p:cNvSpPr>
            <a:spLocks noChangeArrowheads="1"/>
          </p:cNvSpPr>
          <p:nvPr/>
        </p:nvSpPr>
        <p:spPr bwMode="auto">
          <a:xfrm>
            <a:off x="0" y="2833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0244" name="Rectangle 165"/>
          <p:cNvSpPr>
            <a:spLocks noChangeArrowheads="1"/>
          </p:cNvSpPr>
          <p:nvPr/>
        </p:nvSpPr>
        <p:spPr bwMode="auto">
          <a:xfrm>
            <a:off x="971600" y="1700808"/>
            <a:ext cx="7777162" cy="3240087"/>
          </a:xfrm>
          <a:prstGeom prst="rect">
            <a:avLst/>
          </a:prstGeom>
          <a:solidFill>
            <a:srgbClr val="F0F0F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ko-KR" sz="1600">
                <a:latin typeface="Trebuchet MS" pitchFamily="34" charset="0"/>
              </a:rPr>
              <a:t> main(</a:t>
            </a:r>
            <a:r>
              <a:rPr lang="en-US" altLang="ko-KR" sz="1600">
                <a:solidFill>
                  <a:srgbClr val="0000FF"/>
                </a:solidFill>
                <a:latin typeface="Trebuchet MS" pitchFamily="34" charset="0"/>
              </a:rPr>
              <a:t>void</a:t>
            </a:r>
            <a:r>
              <a:rPr lang="en-US" altLang="ko-KR" sz="1600">
                <a:latin typeface="Trebuchet MS" pitchFamily="34" charset="0"/>
              </a:rPr>
              <a:t>)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>
                <a:latin typeface="Trebuchet MS" pitchFamily="34" charset="0"/>
              </a:rPr>
              <a:t>{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>
                <a:latin typeface="Trebuchet MS" pitchFamily="34" charset="0"/>
              </a:rPr>
              <a:t>	</a:t>
            </a:r>
            <a:r>
              <a:rPr lang="en-US" altLang="ko-KR" sz="1600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ko-KR" sz="1600">
                <a:latin typeface="Trebuchet MS" pitchFamily="34" charset="0"/>
              </a:rPr>
              <a:t> i = 10;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>
                <a:latin typeface="Trebuchet MS" pitchFamily="34" charset="0"/>
              </a:rPr>
              <a:t>	</a:t>
            </a:r>
            <a:r>
              <a:rPr lang="en-US" altLang="ko-KR" sz="1600">
                <a:solidFill>
                  <a:srgbClr val="0000FF"/>
                </a:solidFill>
                <a:latin typeface="Trebuchet MS" pitchFamily="34" charset="0"/>
              </a:rPr>
              <a:t>char</a:t>
            </a:r>
            <a:r>
              <a:rPr lang="en-US" altLang="ko-KR" sz="1600">
                <a:latin typeface="Trebuchet MS" pitchFamily="34" charset="0"/>
              </a:rPr>
              <a:t> c = 69;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>
                <a:latin typeface="Trebuchet MS" pitchFamily="34" charset="0"/>
              </a:rPr>
              <a:t>	</a:t>
            </a:r>
            <a:r>
              <a:rPr lang="en-US" altLang="ko-KR" sz="1600">
                <a:solidFill>
                  <a:srgbClr val="0000FF"/>
                </a:solidFill>
                <a:latin typeface="Trebuchet MS" pitchFamily="34" charset="0"/>
              </a:rPr>
              <a:t>float</a:t>
            </a:r>
            <a:r>
              <a:rPr lang="en-US" altLang="ko-KR" sz="1600">
                <a:latin typeface="Trebuchet MS" pitchFamily="34" charset="0"/>
              </a:rPr>
              <a:t> f = 12.3;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ko-KR" sz="1600">
              <a:latin typeface="Trebuchet MS" pitchFamily="34" charset="0"/>
            </a:endParaRP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>
                <a:latin typeface="Trebuchet MS" pitchFamily="34" charset="0"/>
              </a:rPr>
              <a:t>	printf(</a:t>
            </a:r>
            <a:r>
              <a:rPr lang="en-US" altLang="ko-KR" sz="1600">
                <a:solidFill>
                  <a:srgbClr val="800000"/>
                </a:solidFill>
                <a:latin typeface="Trebuchet MS" pitchFamily="34" charset="0"/>
              </a:rPr>
              <a:t>"i</a:t>
            </a:r>
            <a:r>
              <a:rPr lang="ko-KR" altLang="en-US" sz="1600">
                <a:solidFill>
                  <a:srgbClr val="800000"/>
                </a:solidFill>
                <a:latin typeface="Trebuchet MS" pitchFamily="34" charset="0"/>
              </a:rPr>
              <a:t>의 주소</a:t>
            </a:r>
            <a:r>
              <a:rPr lang="en-US" altLang="ko-KR" sz="1600">
                <a:solidFill>
                  <a:srgbClr val="800000"/>
                </a:solidFill>
                <a:latin typeface="Trebuchet MS" pitchFamily="34" charset="0"/>
              </a:rPr>
              <a:t>: %u\n"</a:t>
            </a:r>
            <a:r>
              <a:rPr lang="en-US" altLang="ko-KR" sz="1600">
                <a:latin typeface="Trebuchet MS" pitchFamily="34" charset="0"/>
              </a:rPr>
              <a:t>, &amp;i);	</a:t>
            </a:r>
            <a:r>
              <a:rPr lang="en-US" altLang="ko-KR" sz="1600">
                <a:solidFill>
                  <a:srgbClr val="008000"/>
                </a:solidFill>
                <a:latin typeface="Trebuchet MS" pitchFamily="34" charset="0"/>
              </a:rPr>
              <a:t>// </a:t>
            </a:r>
            <a:r>
              <a:rPr lang="ko-KR" altLang="en-US" sz="1600">
                <a:solidFill>
                  <a:srgbClr val="008000"/>
                </a:solidFill>
                <a:latin typeface="Trebuchet MS" pitchFamily="34" charset="0"/>
              </a:rPr>
              <a:t>변수 </a:t>
            </a:r>
            <a:r>
              <a:rPr lang="en-US" altLang="ko-KR" sz="1600">
                <a:solidFill>
                  <a:srgbClr val="008000"/>
                </a:solidFill>
                <a:latin typeface="Trebuchet MS" pitchFamily="34" charset="0"/>
              </a:rPr>
              <a:t>i</a:t>
            </a:r>
            <a:r>
              <a:rPr lang="ko-KR" altLang="en-US" sz="1600">
                <a:solidFill>
                  <a:srgbClr val="008000"/>
                </a:solidFill>
                <a:latin typeface="Trebuchet MS" pitchFamily="34" charset="0"/>
              </a:rPr>
              <a:t>의 주소 출력</a:t>
            </a:r>
            <a:endParaRPr lang="ko-KR" altLang="en-US" sz="1600">
              <a:latin typeface="Trebuchet MS" pitchFamily="34" charset="0"/>
            </a:endParaRP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ko-KR" altLang="en-US" sz="1600">
                <a:latin typeface="Trebuchet MS" pitchFamily="34" charset="0"/>
              </a:rPr>
              <a:t>	</a:t>
            </a:r>
            <a:r>
              <a:rPr lang="en-US" altLang="ko-KR" sz="1600">
                <a:latin typeface="Trebuchet MS" pitchFamily="34" charset="0"/>
              </a:rPr>
              <a:t>printf(</a:t>
            </a:r>
            <a:r>
              <a:rPr lang="en-US" altLang="ko-KR" sz="1600">
                <a:solidFill>
                  <a:srgbClr val="800000"/>
                </a:solidFill>
                <a:latin typeface="Trebuchet MS" pitchFamily="34" charset="0"/>
              </a:rPr>
              <a:t>"c</a:t>
            </a:r>
            <a:r>
              <a:rPr lang="ko-KR" altLang="en-US" sz="1600">
                <a:solidFill>
                  <a:srgbClr val="800000"/>
                </a:solidFill>
                <a:latin typeface="Trebuchet MS" pitchFamily="34" charset="0"/>
              </a:rPr>
              <a:t>의 주소</a:t>
            </a:r>
            <a:r>
              <a:rPr lang="en-US" altLang="ko-KR" sz="1600">
                <a:solidFill>
                  <a:srgbClr val="800000"/>
                </a:solidFill>
                <a:latin typeface="Trebuchet MS" pitchFamily="34" charset="0"/>
              </a:rPr>
              <a:t>: %u\n"</a:t>
            </a:r>
            <a:r>
              <a:rPr lang="en-US" altLang="ko-KR" sz="1600">
                <a:latin typeface="Trebuchet MS" pitchFamily="34" charset="0"/>
              </a:rPr>
              <a:t>, &amp;c);	</a:t>
            </a:r>
            <a:r>
              <a:rPr lang="en-US" altLang="ko-KR" sz="1600">
                <a:solidFill>
                  <a:srgbClr val="008000"/>
                </a:solidFill>
                <a:latin typeface="Trebuchet MS" pitchFamily="34" charset="0"/>
              </a:rPr>
              <a:t>// </a:t>
            </a:r>
            <a:r>
              <a:rPr lang="ko-KR" altLang="en-US" sz="1600">
                <a:solidFill>
                  <a:srgbClr val="008000"/>
                </a:solidFill>
                <a:latin typeface="Trebuchet MS" pitchFamily="34" charset="0"/>
              </a:rPr>
              <a:t>변수 </a:t>
            </a:r>
            <a:r>
              <a:rPr lang="en-US" altLang="ko-KR" sz="1600">
                <a:solidFill>
                  <a:srgbClr val="008000"/>
                </a:solidFill>
                <a:latin typeface="Trebuchet MS" pitchFamily="34" charset="0"/>
              </a:rPr>
              <a:t>c</a:t>
            </a:r>
            <a:r>
              <a:rPr lang="ko-KR" altLang="en-US" sz="1600">
                <a:solidFill>
                  <a:srgbClr val="008000"/>
                </a:solidFill>
                <a:latin typeface="Trebuchet MS" pitchFamily="34" charset="0"/>
              </a:rPr>
              <a:t>의 주소 출력</a:t>
            </a:r>
            <a:endParaRPr lang="ko-KR" altLang="en-US" sz="1600">
              <a:latin typeface="Trebuchet MS" pitchFamily="34" charset="0"/>
            </a:endParaRP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ko-KR" altLang="en-US" sz="1600">
                <a:latin typeface="Trebuchet MS" pitchFamily="34" charset="0"/>
              </a:rPr>
              <a:t>	</a:t>
            </a:r>
            <a:r>
              <a:rPr lang="en-US" altLang="ko-KR" sz="1600">
                <a:latin typeface="Trebuchet MS" pitchFamily="34" charset="0"/>
              </a:rPr>
              <a:t>printf(</a:t>
            </a:r>
            <a:r>
              <a:rPr lang="en-US" altLang="ko-KR" sz="1600">
                <a:solidFill>
                  <a:srgbClr val="800000"/>
                </a:solidFill>
                <a:latin typeface="Trebuchet MS" pitchFamily="34" charset="0"/>
              </a:rPr>
              <a:t>"f</a:t>
            </a:r>
            <a:r>
              <a:rPr lang="ko-KR" altLang="en-US" sz="1600">
                <a:solidFill>
                  <a:srgbClr val="800000"/>
                </a:solidFill>
                <a:latin typeface="Trebuchet MS" pitchFamily="34" charset="0"/>
              </a:rPr>
              <a:t>의 주소</a:t>
            </a:r>
            <a:r>
              <a:rPr lang="en-US" altLang="ko-KR" sz="1600">
                <a:solidFill>
                  <a:srgbClr val="800000"/>
                </a:solidFill>
                <a:latin typeface="Trebuchet MS" pitchFamily="34" charset="0"/>
              </a:rPr>
              <a:t>: %u\n"</a:t>
            </a:r>
            <a:r>
              <a:rPr lang="en-US" altLang="ko-KR" sz="1600">
                <a:latin typeface="Trebuchet MS" pitchFamily="34" charset="0"/>
              </a:rPr>
              <a:t>, &amp;f);	</a:t>
            </a:r>
            <a:r>
              <a:rPr lang="en-US" altLang="ko-KR" sz="1600">
                <a:solidFill>
                  <a:srgbClr val="008000"/>
                </a:solidFill>
                <a:latin typeface="Trebuchet MS" pitchFamily="34" charset="0"/>
              </a:rPr>
              <a:t>// </a:t>
            </a:r>
            <a:r>
              <a:rPr lang="ko-KR" altLang="en-US" sz="1600">
                <a:solidFill>
                  <a:srgbClr val="008000"/>
                </a:solidFill>
                <a:latin typeface="Trebuchet MS" pitchFamily="34" charset="0"/>
              </a:rPr>
              <a:t>변수 </a:t>
            </a:r>
            <a:r>
              <a:rPr lang="en-US" altLang="ko-KR" sz="1600">
                <a:solidFill>
                  <a:srgbClr val="008000"/>
                </a:solidFill>
                <a:latin typeface="Trebuchet MS" pitchFamily="34" charset="0"/>
              </a:rPr>
              <a:t>f</a:t>
            </a:r>
            <a:r>
              <a:rPr lang="ko-KR" altLang="en-US" sz="1600">
                <a:solidFill>
                  <a:srgbClr val="008000"/>
                </a:solidFill>
                <a:latin typeface="Trebuchet MS" pitchFamily="34" charset="0"/>
              </a:rPr>
              <a:t>의 주소 출력</a:t>
            </a:r>
            <a:endParaRPr lang="ko-KR" altLang="en-US" sz="1600">
              <a:latin typeface="Trebuchet MS" pitchFamily="34" charset="0"/>
            </a:endParaRP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ko-KR" altLang="en-US" sz="1600">
                <a:latin typeface="Trebuchet MS" pitchFamily="34" charset="0"/>
              </a:rPr>
              <a:t>	</a:t>
            </a:r>
            <a:r>
              <a:rPr lang="en-US" altLang="ko-KR" sz="1600">
                <a:solidFill>
                  <a:srgbClr val="0000FF"/>
                </a:solidFill>
                <a:latin typeface="Trebuchet MS" pitchFamily="34" charset="0"/>
              </a:rPr>
              <a:t>return</a:t>
            </a:r>
            <a:r>
              <a:rPr lang="en-US" altLang="ko-KR" sz="1600">
                <a:latin typeface="Trebuchet MS" pitchFamily="34" charset="0"/>
              </a:rPr>
              <a:t> 0;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>
                <a:latin typeface="Trebuchet MS" pitchFamily="34" charset="0"/>
              </a:rPr>
              <a:t>}</a:t>
            </a:r>
          </a:p>
        </p:txBody>
      </p:sp>
      <p:sp>
        <p:nvSpPr>
          <p:cNvPr id="10245" name="Rectangle 167"/>
          <p:cNvSpPr>
            <a:spLocks noChangeArrowheads="1"/>
          </p:cNvSpPr>
          <p:nvPr/>
        </p:nvSpPr>
        <p:spPr bwMode="auto">
          <a:xfrm>
            <a:off x="0" y="31273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pic>
        <p:nvPicPr>
          <p:cNvPr id="10265" name="Picture 2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133" y="5229200"/>
            <a:ext cx="7776629" cy="125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포인터의 선언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z="2400" kern="0" dirty="0">
                <a:latin typeface="+mj-ea"/>
              </a:rPr>
              <a:t>포인터</a:t>
            </a:r>
            <a:r>
              <a:rPr lang="en-US" altLang="ko-KR" sz="2400" kern="0" dirty="0">
                <a:latin typeface="+mj-ea"/>
              </a:rPr>
              <a:t>: </a:t>
            </a:r>
            <a:r>
              <a:rPr lang="ko-KR" altLang="en-US" sz="2400" kern="0" dirty="0">
                <a:latin typeface="+mj-ea"/>
              </a:rPr>
              <a:t>변수의 주소를 가지고 있는 변수</a:t>
            </a:r>
          </a:p>
          <a:p>
            <a:endParaRPr lang="ko-KR" altLang="en-US" dirty="0"/>
          </a:p>
        </p:txBody>
      </p:sp>
      <p:pic>
        <p:nvPicPr>
          <p:cNvPr id="1126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6524" y="2503558"/>
            <a:ext cx="4238625" cy="197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269" name="TextBox 1"/>
          <p:cNvSpPr txBox="1">
            <a:spLocks noChangeArrowheads="1"/>
          </p:cNvSpPr>
          <p:nvPr/>
        </p:nvSpPr>
        <p:spPr bwMode="auto">
          <a:xfrm>
            <a:off x="5220072" y="2075684"/>
            <a:ext cx="2519363" cy="6461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dirty="0">
                <a:solidFill>
                  <a:schemeClr val="tx2"/>
                </a:solidFill>
              </a:rPr>
              <a:t>*</a:t>
            </a:r>
            <a:r>
              <a:rPr lang="ko-KR" altLang="en-US">
                <a:solidFill>
                  <a:schemeClr val="tx2"/>
                </a:solidFill>
              </a:rPr>
              <a:t>가 우선순위가 높아서 </a:t>
            </a:r>
            <a:r>
              <a:rPr lang="en-US" altLang="ko-KR" dirty="0">
                <a:solidFill>
                  <a:schemeClr val="tx2"/>
                </a:solidFill>
              </a:rPr>
              <a:t>p</a:t>
            </a:r>
            <a:r>
              <a:rPr lang="ko-KR" altLang="en-US">
                <a:solidFill>
                  <a:schemeClr val="tx2"/>
                </a:solidFill>
              </a:rPr>
              <a:t>는</a:t>
            </a:r>
            <a:r>
              <a:rPr lang="en-US" altLang="ko-KR" dirty="0">
                <a:solidFill>
                  <a:schemeClr val="tx2"/>
                </a:solidFill>
              </a:rPr>
              <a:t> </a:t>
            </a:r>
            <a:r>
              <a:rPr lang="ko-KR" altLang="en-US">
                <a:solidFill>
                  <a:schemeClr val="tx2"/>
                </a:solidFill>
              </a:rPr>
              <a:t>포인터가 된다</a:t>
            </a:r>
            <a:r>
              <a:rPr lang="en-US" altLang="ko-KR" dirty="0">
                <a:solidFill>
                  <a:schemeClr val="tx2"/>
                </a:solidFill>
              </a:rPr>
              <a:t>. </a:t>
            </a:r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11270" name="TextBox 5"/>
          <p:cNvSpPr txBox="1">
            <a:spLocks noChangeArrowheads="1"/>
          </p:cNvSpPr>
          <p:nvPr/>
        </p:nvSpPr>
        <p:spPr bwMode="auto">
          <a:xfrm>
            <a:off x="993168" y="2075684"/>
            <a:ext cx="2519362" cy="6461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dirty="0">
                <a:solidFill>
                  <a:schemeClr val="tx2"/>
                </a:solidFill>
              </a:rPr>
              <a:t>*p</a:t>
            </a:r>
            <a:r>
              <a:rPr lang="ko-KR" altLang="en-US">
                <a:solidFill>
                  <a:schemeClr val="tx2"/>
                </a:solidFill>
              </a:rPr>
              <a:t>가 가리키는 내용은 정수가 된다</a:t>
            </a:r>
            <a:r>
              <a:rPr lang="en-US" altLang="ko-KR" dirty="0">
                <a:solidFill>
                  <a:schemeClr val="tx2"/>
                </a:solidFill>
              </a:rPr>
              <a:t>.</a:t>
            </a:r>
            <a:endParaRPr lang="ko-KR" altLang="en-US">
              <a:solidFill>
                <a:schemeClr val="tx2"/>
              </a:solidFill>
            </a:endParaRPr>
          </a:p>
        </p:txBody>
      </p:sp>
      <p:pic>
        <p:nvPicPr>
          <p:cNvPr id="11272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224394"/>
            <a:ext cx="8220075" cy="184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포인터란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포인터 변수의</a:t>
            </a:r>
            <a:r>
              <a:rPr lang="en-US" altLang="ko-KR" dirty="0"/>
              <a:t> </a:t>
            </a:r>
            <a:r>
              <a:rPr lang="ko-KR" altLang="en-US" dirty="0"/>
              <a:t>크기 </a:t>
            </a:r>
            <a:r>
              <a:rPr lang="en-US" altLang="ko-KR" dirty="0"/>
              <a:t>== </a:t>
            </a:r>
            <a:r>
              <a:rPr lang="ko-KR" altLang="en-US" dirty="0"/>
              <a:t>메모리 주소를 표현해줄 수 있는 크기</a:t>
            </a:r>
            <a:endParaRPr lang="en-US" altLang="ko-KR" dirty="0"/>
          </a:p>
          <a:p>
            <a:pPr lvl="1"/>
            <a:r>
              <a:rPr lang="en-US" altLang="ko-KR" sz="1800" dirty="0">
                <a:solidFill>
                  <a:srgbClr val="0070C0"/>
                </a:solidFill>
              </a:rPr>
              <a:t>4byte </a:t>
            </a:r>
            <a:r>
              <a:rPr lang="en-US" altLang="ko-KR" sz="1800" dirty="0">
                <a:sym typeface="Wingdings" panose="05000000000000000000" pitchFamily="2" charset="2"/>
              </a:rPr>
              <a:t> 2</a:t>
            </a:r>
            <a:r>
              <a:rPr lang="en-US" altLang="ko-KR" sz="1800" baseline="30000" dirty="0">
                <a:sym typeface="Wingdings" panose="05000000000000000000" pitchFamily="2" charset="2"/>
              </a:rPr>
              <a:t>32(=</a:t>
            </a:r>
            <a:r>
              <a:rPr lang="en-US" altLang="ko-KR" sz="1800" baseline="30000" dirty="0">
                <a:solidFill>
                  <a:srgbClr val="0070C0"/>
                </a:solidFill>
                <a:sym typeface="Wingdings" panose="05000000000000000000" pitchFamily="2" charset="2"/>
              </a:rPr>
              <a:t>4byte</a:t>
            </a:r>
            <a:r>
              <a:rPr lang="en-US" altLang="ko-KR" sz="1800" baseline="30000" dirty="0">
                <a:sym typeface="Wingdings" panose="05000000000000000000" pitchFamily="2" charset="2"/>
              </a:rPr>
              <a:t>)</a:t>
            </a:r>
            <a:r>
              <a:rPr lang="en-US" altLang="ko-KR" sz="1800" dirty="0">
                <a:sym typeface="Wingdings" panose="05000000000000000000" pitchFamily="2" charset="2"/>
              </a:rPr>
              <a:t> = 4G (32bit OS</a:t>
            </a:r>
            <a:r>
              <a:rPr lang="ko-KR" altLang="en-US" sz="1800" dirty="0">
                <a:sym typeface="Wingdings" panose="05000000000000000000" pitchFamily="2" charset="2"/>
              </a:rPr>
              <a:t>가 지원해 줄 수 있는 최대 메모리 크기</a:t>
            </a:r>
            <a:r>
              <a:rPr lang="en-US" altLang="ko-KR" sz="1800" dirty="0">
                <a:sym typeface="Wingdings" panose="05000000000000000000" pitchFamily="2" charset="2"/>
              </a:rPr>
              <a:t>)</a:t>
            </a:r>
          </a:p>
          <a:p>
            <a:pPr lvl="1"/>
            <a:r>
              <a:rPr lang="en-US" altLang="ko-KR" sz="1800" dirty="0">
                <a:solidFill>
                  <a:srgbClr val="0070C0"/>
                </a:solidFill>
                <a:sym typeface="Wingdings" panose="05000000000000000000" pitchFamily="2" charset="2"/>
              </a:rPr>
              <a:t>8byte</a:t>
            </a:r>
            <a:r>
              <a:rPr lang="en-US" altLang="ko-KR" sz="1800" dirty="0">
                <a:sym typeface="Wingdings" panose="05000000000000000000" pitchFamily="2" charset="2"/>
              </a:rPr>
              <a:t>  2</a:t>
            </a:r>
            <a:r>
              <a:rPr lang="en-US" altLang="ko-KR" sz="1800" baseline="30000" dirty="0">
                <a:sym typeface="Wingdings" panose="05000000000000000000" pitchFamily="2" charset="2"/>
              </a:rPr>
              <a:t>64(=</a:t>
            </a:r>
            <a:r>
              <a:rPr lang="en-US" altLang="ko-KR" sz="1800" baseline="30000" dirty="0">
                <a:solidFill>
                  <a:srgbClr val="0070C0"/>
                </a:solidFill>
                <a:sym typeface="Wingdings" panose="05000000000000000000" pitchFamily="2" charset="2"/>
              </a:rPr>
              <a:t>8byte</a:t>
            </a:r>
            <a:r>
              <a:rPr lang="en-US" altLang="ko-KR" sz="1800" baseline="30000" dirty="0">
                <a:sym typeface="Wingdings" panose="05000000000000000000" pitchFamily="2" charset="2"/>
              </a:rPr>
              <a:t>)</a:t>
            </a:r>
            <a:r>
              <a:rPr lang="en-US" altLang="ko-KR" sz="1800" dirty="0">
                <a:sym typeface="Wingdings" panose="05000000000000000000" pitchFamily="2" charset="2"/>
              </a:rPr>
              <a:t> = 4G X 4G (64bit OS</a:t>
            </a:r>
            <a:r>
              <a:rPr lang="ko-KR" altLang="en-US" sz="1800">
                <a:sym typeface="Wingdings" panose="05000000000000000000" pitchFamily="2" charset="2"/>
              </a:rPr>
              <a:t> 가 지원해 줄 수 있는 최대 메모리 크기</a:t>
            </a:r>
            <a:r>
              <a:rPr lang="en-US" altLang="ko-KR" sz="1800" dirty="0">
                <a:sym typeface="Wingdings" panose="05000000000000000000" pitchFamily="2" charset="2"/>
              </a:rPr>
              <a:t>)</a:t>
            </a:r>
            <a:endParaRPr lang="en-US" altLang="ko-KR" sz="1800" dirty="0"/>
          </a:p>
          <a:p>
            <a:endParaRPr lang="en-US" altLang="ko-KR" dirty="0"/>
          </a:p>
          <a:p>
            <a:r>
              <a:rPr lang="ko-KR" altLang="en-US" dirty="0"/>
              <a:t>포인터를 이용해서 메모리의 내용에 직접 접근할 수 있음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C</a:t>
            </a:r>
            <a:r>
              <a:rPr lang="ko-KR" altLang="en-US" dirty="0"/>
              <a:t>언어가 강력한 이유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C</a:t>
            </a:r>
            <a:r>
              <a:rPr lang="ko-KR" altLang="en-US" dirty="0"/>
              <a:t>언어가 쓰기 어렵고 미숙하게 사용할 경우 잦은 오류를 내는 프로그램을 만들어 내는 이유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39824495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1_Crayons">
  <a:themeElements>
    <a:clrScheme name="1_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1_Crayons">
      <a:majorFont>
        <a:latin typeface="Comic Sans MS"/>
        <a:ea typeface="굴림"/>
        <a:cs typeface=""/>
      </a:majorFont>
      <a:minorFont>
        <a:latin typeface="Comic Sans MS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Crayons 1">
        <a:dk1>
          <a:srgbClr val="000000"/>
        </a:dk1>
        <a:lt1>
          <a:srgbClr val="FFFFFF"/>
        </a:lt1>
        <a:dk2>
          <a:srgbClr val="FF0000"/>
        </a:dk2>
        <a:lt2>
          <a:srgbClr val="FFB800"/>
        </a:lt2>
        <a:accent1>
          <a:srgbClr val="FFEF66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FFF6B8"/>
        </a:accent5>
        <a:accent6>
          <a:srgbClr val="000000"/>
        </a:accent6>
        <a:hlink>
          <a:srgbClr val="00B200"/>
        </a:hlink>
        <a:folHlink>
          <a:srgbClr val="703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2">
        <a:dk1>
          <a:srgbClr val="000000"/>
        </a:dk1>
        <a:lt1>
          <a:srgbClr val="FFFFFF"/>
        </a:lt1>
        <a:dk2>
          <a:srgbClr val="000000"/>
        </a:dk2>
        <a:lt2>
          <a:srgbClr val="99CCFF"/>
        </a:lt2>
        <a:accent1>
          <a:srgbClr val="CCCCFF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005C"/>
        </a:accent6>
        <a:hlink>
          <a:srgbClr val="00B200"/>
        </a:hlink>
        <a:folHlink>
          <a:srgbClr val="CCFF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CCEC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007373"/>
        </a:accent6>
        <a:hlink>
          <a:srgbClr val="0099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4">
        <a:dk1>
          <a:srgbClr val="808000"/>
        </a:dk1>
        <a:lt1>
          <a:srgbClr val="FFFFFF"/>
        </a:lt1>
        <a:dk2>
          <a:srgbClr val="336600"/>
        </a:dk2>
        <a:lt2>
          <a:srgbClr val="FFFFFF"/>
        </a:lt2>
        <a:accent1>
          <a:srgbClr val="99CC00"/>
        </a:accent1>
        <a:accent2>
          <a:srgbClr val="003300"/>
        </a:accent2>
        <a:accent3>
          <a:srgbClr val="ADB8AA"/>
        </a:accent3>
        <a:accent4>
          <a:srgbClr val="DADADA"/>
        </a:accent4>
        <a:accent5>
          <a:srgbClr val="CAE2AA"/>
        </a:accent5>
        <a:accent6>
          <a:srgbClr val="002D00"/>
        </a:accent6>
        <a:hlink>
          <a:srgbClr val="CCCC00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5">
        <a:dk1>
          <a:srgbClr val="808080"/>
        </a:dk1>
        <a:lt1>
          <a:srgbClr val="FFFFFF"/>
        </a:lt1>
        <a:dk2>
          <a:srgbClr val="003366"/>
        </a:dk2>
        <a:lt2>
          <a:srgbClr val="CCECFF"/>
        </a:lt2>
        <a:accent1>
          <a:srgbClr val="33CCCC"/>
        </a:accent1>
        <a:accent2>
          <a:srgbClr val="006699"/>
        </a:accent2>
        <a:accent3>
          <a:srgbClr val="AAADB8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00FF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6">
        <a:dk1>
          <a:srgbClr val="6666FF"/>
        </a:dk1>
        <a:lt1>
          <a:srgbClr val="FFFFFF"/>
        </a:lt1>
        <a:dk2>
          <a:srgbClr val="000066"/>
        </a:dk2>
        <a:lt2>
          <a:srgbClr val="FFFFFF"/>
        </a:lt2>
        <a:accent1>
          <a:srgbClr val="33CCFF"/>
        </a:accent1>
        <a:accent2>
          <a:srgbClr val="0000FF"/>
        </a:accent2>
        <a:accent3>
          <a:srgbClr val="AAAAB8"/>
        </a:accent3>
        <a:accent4>
          <a:srgbClr val="DADADA"/>
        </a:accent4>
        <a:accent5>
          <a:srgbClr val="ADE2FF"/>
        </a:accent5>
        <a:accent6>
          <a:srgbClr val="0000E7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7">
        <a:dk1>
          <a:srgbClr val="000000"/>
        </a:dk1>
        <a:lt1>
          <a:srgbClr val="FFFFFF"/>
        </a:lt1>
        <a:dk2>
          <a:srgbClr val="800080"/>
        </a:dk2>
        <a:lt2>
          <a:srgbClr val="FFFFFF"/>
        </a:lt2>
        <a:accent1>
          <a:srgbClr val="CC66FF"/>
        </a:accent1>
        <a:accent2>
          <a:srgbClr val="990099"/>
        </a:accent2>
        <a:accent3>
          <a:srgbClr val="C0AAC0"/>
        </a:accent3>
        <a:accent4>
          <a:srgbClr val="DADADA"/>
        </a:accent4>
        <a:accent5>
          <a:srgbClr val="E2B8FF"/>
        </a:accent5>
        <a:accent6>
          <a:srgbClr val="8A008A"/>
        </a:accent6>
        <a:hlink>
          <a:srgbClr val="FF9900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8">
        <a:dk1>
          <a:srgbClr val="FF3300"/>
        </a:dk1>
        <a:lt1>
          <a:srgbClr val="FFFFFF"/>
        </a:lt1>
        <a:dk2>
          <a:srgbClr val="800000"/>
        </a:dk2>
        <a:lt2>
          <a:srgbClr val="FFFFCC"/>
        </a:lt2>
        <a:accent1>
          <a:srgbClr val="FF7C80"/>
        </a:accent1>
        <a:accent2>
          <a:srgbClr val="990000"/>
        </a:accent2>
        <a:accent3>
          <a:srgbClr val="C0AAAA"/>
        </a:accent3>
        <a:accent4>
          <a:srgbClr val="DADADA"/>
        </a:accent4>
        <a:accent5>
          <a:srgbClr val="FFBFC0"/>
        </a:accent5>
        <a:accent6>
          <a:srgbClr val="8A0000"/>
        </a:accent6>
        <a:hlink>
          <a:srgbClr val="FF66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가을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Crayons">
  <a:themeElements>
    <a:clrScheme name="1_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1_Crayons">
      <a:majorFont>
        <a:latin typeface="Comic Sans MS"/>
        <a:ea typeface="굴림"/>
        <a:cs typeface=""/>
      </a:majorFont>
      <a:minorFont>
        <a:latin typeface="Comic Sans MS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1_Crayons 1">
        <a:dk1>
          <a:srgbClr val="000000"/>
        </a:dk1>
        <a:lt1>
          <a:srgbClr val="FFFFFF"/>
        </a:lt1>
        <a:dk2>
          <a:srgbClr val="FF0000"/>
        </a:dk2>
        <a:lt2>
          <a:srgbClr val="FFB800"/>
        </a:lt2>
        <a:accent1>
          <a:srgbClr val="FFEF66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FFF6B8"/>
        </a:accent5>
        <a:accent6>
          <a:srgbClr val="000000"/>
        </a:accent6>
        <a:hlink>
          <a:srgbClr val="00B200"/>
        </a:hlink>
        <a:folHlink>
          <a:srgbClr val="703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2">
        <a:dk1>
          <a:srgbClr val="000000"/>
        </a:dk1>
        <a:lt1>
          <a:srgbClr val="FFFFFF"/>
        </a:lt1>
        <a:dk2>
          <a:srgbClr val="000000"/>
        </a:dk2>
        <a:lt2>
          <a:srgbClr val="99CCFF"/>
        </a:lt2>
        <a:accent1>
          <a:srgbClr val="CCCCFF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005C"/>
        </a:accent6>
        <a:hlink>
          <a:srgbClr val="00B200"/>
        </a:hlink>
        <a:folHlink>
          <a:srgbClr val="CCFF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CCEC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007373"/>
        </a:accent6>
        <a:hlink>
          <a:srgbClr val="0099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4">
        <a:dk1>
          <a:srgbClr val="808000"/>
        </a:dk1>
        <a:lt1>
          <a:srgbClr val="FFFFFF"/>
        </a:lt1>
        <a:dk2>
          <a:srgbClr val="336600"/>
        </a:dk2>
        <a:lt2>
          <a:srgbClr val="FFFFFF"/>
        </a:lt2>
        <a:accent1>
          <a:srgbClr val="99CC00"/>
        </a:accent1>
        <a:accent2>
          <a:srgbClr val="003300"/>
        </a:accent2>
        <a:accent3>
          <a:srgbClr val="ADB8AA"/>
        </a:accent3>
        <a:accent4>
          <a:srgbClr val="DADADA"/>
        </a:accent4>
        <a:accent5>
          <a:srgbClr val="CAE2AA"/>
        </a:accent5>
        <a:accent6>
          <a:srgbClr val="002D00"/>
        </a:accent6>
        <a:hlink>
          <a:srgbClr val="CCCC00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5">
        <a:dk1>
          <a:srgbClr val="808080"/>
        </a:dk1>
        <a:lt1>
          <a:srgbClr val="FFFFFF"/>
        </a:lt1>
        <a:dk2>
          <a:srgbClr val="003366"/>
        </a:dk2>
        <a:lt2>
          <a:srgbClr val="CCECFF"/>
        </a:lt2>
        <a:accent1>
          <a:srgbClr val="33CCCC"/>
        </a:accent1>
        <a:accent2>
          <a:srgbClr val="006699"/>
        </a:accent2>
        <a:accent3>
          <a:srgbClr val="AAADB8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00FF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6">
        <a:dk1>
          <a:srgbClr val="6666FF"/>
        </a:dk1>
        <a:lt1>
          <a:srgbClr val="FFFFFF"/>
        </a:lt1>
        <a:dk2>
          <a:srgbClr val="000066"/>
        </a:dk2>
        <a:lt2>
          <a:srgbClr val="FFFFFF"/>
        </a:lt2>
        <a:accent1>
          <a:srgbClr val="33CCFF"/>
        </a:accent1>
        <a:accent2>
          <a:srgbClr val="0000FF"/>
        </a:accent2>
        <a:accent3>
          <a:srgbClr val="AAAAB8"/>
        </a:accent3>
        <a:accent4>
          <a:srgbClr val="DADADA"/>
        </a:accent4>
        <a:accent5>
          <a:srgbClr val="ADE2FF"/>
        </a:accent5>
        <a:accent6>
          <a:srgbClr val="0000E7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7">
        <a:dk1>
          <a:srgbClr val="000000"/>
        </a:dk1>
        <a:lt1>
          <a:srgbClr val="FFFFFF"/>
        </a:lt1>
        <a:dk2>
          <a:srgbClr val="800080"/>
        </a:dk2>
        <a:lt2>
          <a:srgbClr val="FFFFFF"/>
        </a:lt2>
        <a:accent1>
          <a:srgbClr val="CC66FF"/>
        </a:accent1>
        <a:accent2>
          <a:srgbClr val="990099"/>
        </a:accent2>
        <a:accent3>
          <a:srgbClr val="C0AAC0"/>
        </a:accent3>
        <a:accent4>
          <a:srgbClr val="DADADA"/>
        </a:accent4>
        <a:accent5>
          <a:srgbClr val="E2B8FF"/>
        </a:accent5>
        <a:accent6>
          <a:srgbClr val="8A008A"/>
        </a:accent6>
        <a:hlink>
          <a:srgbClr val="FF9900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8">
        <a:dk1>
          <a:srgbClr val="FF3300"/>
        </a:dk1>
        <a:lt1>
          <a:srgbClr val="FFFFFF"/>
        </a:lt1>
        <a:dk2>
          <a:srgbClr val="800000"/>
        </a:dk2>
        <a:lt2>
          <a:srgbClr val="FFFFCC"/>
        </a:lt2>
        <a:accent1>
          <a:srgbClr val="FF7C80"/>
        </a:accent1>
        <a:accent2>
          <a:srgbClr val="990000"/>
        </a:accent2>
        <a:accent3>
          <a:srgbClr val="C0AAAA"/>
        </a:accent3>
        <a:accent4>
          <a:srgbClr val="DADADA"/>
        </a:accent4>
        <a:accent5>
          <a:srgbClr val="FFBFC0"/>
        </a:accent5>
        <a:accent6>
          <a:srgbClr val="8A0000"/>
        </a:accent6>
        <a:hlink>
          <a:srgbClr val="FF66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3_Crayons">
  <a:themeElements>
    <a:clrScheme name="1_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1_Crayons">
      <a:majorFont>
        <a:latin typeface="Comic Sans MS"/>
        <a:ea typeface="굴림"/>
        <a:cs typeface=""/>
      </a:majorFont>
      <a:minorFont>
        <a:latin typeface="Comic Sans MS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1_Crayons 1">
        <a:dk1>
          <a:srgbClr val="000000"/>
        </a:dk1>
        <a:lt1>
          <a:srgbClr val="FFFFFF"/>
        </a:lt1>
        <a:dk2>
          <a:srgbClr val="FF0000"/>
        </a:dk2>
        <a:lt2>
          <a:srgbClr val="FFB800"/>
        </a:lt2>
        <a:accent1>
          <a:srgbClr val="FFEF66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FFF6B8"/>
        </a:accent5>
        <a:accent6>
          <a:srgbClr val="000000"/>
        </a:accent6>
        <a:hlink>
          <a:srgbClr val="00B200"/>
        </a:hlink>
        <a:folHlink>
          <a:srgbClr val="703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2">
        <a:dk1>
          <a:srgbClr val="000000"/>
        </a:dk1>
        <a:lt1>
          <a:srgbClr val="FFFFFF"/>
        </a:lt1>
        <a:dk2>
          <a:srgbClr val="000000"/>
        </a:dk2>
        <a:lt2>
          <a:srgbClr val="99CCFF"/>
        </a:lt2>
        <a:accent1>
          <a:srgbClr val="CCCCFF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005C"/>
        </a:accent6>
        <a:hlink>
          <a:srgbClr val="00B200"/>
        </a:hlink>
        <a:folHlink>
          <a:srgbClr val="CCFF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CCEC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007373"/>
        </a:accent6>
        <a:hlink>
          <a:srgbClr val="0099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4">
        <a:dk1>
          <a:srgbClr val="808000"/>
        </a:dk1>
        <a:lt1>
          <a:srgbClr val="FFFFFF"/>
        </a:lt1>
        <a:dk2>
          <a:srgbClr val="336600"/>
        </a:dk2>
        <a:lt2>
          <a:srgbClr val="FFFFFF"/>
        </a:lt2>
        <a:accent1>
          <a:srgbClr val="99CC00"/>
        </a:accent1>
        <a:accent2>
          <a:srgbClr val="003300"/>
        </a:accent2>
        <a:accent3>
          <a:srgbClr val="ADB8AA"/>
        </a:accent3>
        <a:accent4>
          <a:srgbClr val="DADADA"/>
        </a:accent4>
        <a:accent5>
          <a:srgbClr val="CAE2AA"/>
        </a:accent5>
        <a:accent6>
          <a:srgbClr val="002D00"/>
        </a:accent6>
        <a:hlink>
          <a:srgbClr val="CCCC00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5">
        <a:dk1>
          <a:srgbClr val="808080"/>
        </a:dk1>
        <a:lt1>
          <a:srgbClr val="FFFFFF"/>
        </a:lt1>
        <a:dk2>
          <a:srgbClr val="003366"/>
        </a:dk2>
        <a:lt2>
          <a:srgbClr val="CCECFF"/>
        </a:lt2>
        <a:accent1>
          <a:srgbClr val="33CCCC"/>
        </a:accent1>
        <a:accent2>
          <a:srgbClr val="006699"/>
        </a:accent2>
        <a:accent3>
          <a:srgbClr val="AAADB8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00FF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6">
        <a:dk1>
          <a:srgbClr val="6666FF"/>
        </a:dk1>
        <a:lt1>
          <a:srgbClr val="FFFFFF"/>
        </a:lt1>
        <a:dk2>
          <a:srgbClr val="000066"/>
        </a:dk2>
        <a:lt2>
          <a:srgbClr val="FFFFFF"/>
        </a:lt2>
        <a:accent1>
          <a:srgbClr val="33CCFF"/>
        </a:accent1>
        <a:accent2>
          <a:srgbClr val="0000FF"/>
        </a:accent2>
        <a:accent3>
          <a:srgbClr val="AAAAB8"/>
        </a:accent3>
        <a:accent4>
          <a:srgbClr val="DADADA"/>
        </a:accent4>
        <a:accent5>
          <a:srgbClr val="ADE2FF"/>
        </a:accent5>
        <a:accent6>
          <a:srgbClr val="0000E7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7">
        <a:dk1>
          <a:srgbClr val="000000"/>
        </a:dk1>
        <a:lt1>
          <a:srgbClr val="FFFFFF"/>
        </a:lt1>
        <a:dk2>
          <a:srgbClr val="800080"/>
        </a:dk2>
        <a:lt2>
          <a:srgbClr val="FFFFFF"/>
        </a:lt2>
        <a:accent1>
          <a:srgbClr val="CC66FF"/>
        </a:accent1>
        <a:accent2>
          <a:srgbClr val="990099"/>
        </a:accent2>
        <a:accent3>
          <a:srgbClr val="C0AAC0"/>
        </a:accent3>
        <a:accent4>
          <a:srgbClr val="DADADA"/>
        </a:accent4>
        <a:accent5>
          <a:srgbClr val="E2B8FF"/>
        </a:accent5>
        <a:accent6>
          <a:srgbClr val="8A008A"/>
        </a:accent6>
        <a:hlink>
          <a:srgbClr val="FF9900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8">
        <a:dk1>
          <a:srgbClr val="FF3300"/>
        </a:dk1>
        <a:lt1>
          <a:srgbClr val="FFFFFF"/>
        </a:lt1>
        <a:dk2>
          <a:srgbClr val="800000"/>
        </a:dk2>
        <a:lt2>
          <a:srgbClr val="FFFFCC"/>
        </a:lt2>
        <a:accent1>
          <a:srgbClr val="FF7C80"/>
        </a:accent1>
        <a:accent2>
          <a:srgbClr val="990000"/>
        </a:accent2>
        <a:accent3>
          <a:srgbClr val="C0AAAA"/>
        </a:accent3>
        <a:accent4>
          <a:srgbClr val="DADADA"/>
        </a:accent4>
        <a:accent5>
          <a:srgbClr val="FFBFC0"/>
        </a:accent5>
        <a:accent6>
          <a:srgbClr val="8A0000"/>
        </a:accent6>
        <a:hlink>
          <a:srgbClr val="FF66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4_Crayons">
  <a:themeElements>
    <a:clrScheme name="1_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1_Crayons">
      <a:majorFont>
        <a:latin typeface="Comic Sans MS"/>
        <a:ea typeface="굴림"/>
        <a:cs typeface=""/>
      </a:majorFont>
      <a:minorFont>
        <a:latin typeface="Comic Sans MS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3810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1_Crayons 1">
        <a:dk1>
          <a:srgbClr val="000000"/>
        </a:dk1>
        <a:lt1>
          <a:srgbClr val="FFFFFF"/>
        </a:lt1>
        <a:dk2>
          <a:srgbClr val="FF0000"/>
        </a:dk2>
        <a:lt2>
          <a:srgbClr val="FFB800"/>
        </a:lt2>
        <a:accent1>
          <a:srgbClr val="FFEF66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FFF6B8"/>
        </a:accent5>
        <a:accent6>
          <a:srgbClr val="000000"/>
        </a:accent6>
        <a:hlink>
          <a:srgbClr val="00B200"/>
        </a:hlink>
        <a:folHlink>
          <a:srgbClr val="703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2">
        <a:dk1>
          <a:srgbClr val="000000"/>
        </a:dk1>
        <a:lt1>
          <a:srgbClr val="FFFFFF"/>
        </a:lt1>
        <a:dk2>
          <a:srgbClr val="000000"/>
        </a:dk2>
        <a:lt2>
          <a:srgbClr val="99CCFF"/>
        </a:lt2>
        <a:accent1>
          <a:srgbClr val="CCCCFF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005C"/>
        </a:accent6>
        <a:hlink>
          <a:srgbClr val="00B200"/>
        </a:hlink>
        <a:folHlink>
          <a:srgbClr val="CCFF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CCEC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007373"/>
        </a:accent6>
        <a:hlink>
          <a:srgbClr val="0099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4">
        <a:dk1>
          <a:srgbClr val="808000"/>
        </a:dk1>
        <a:lt1>
          <a:srgbClr val="FFFFFF"/>
        </a:lt1>
        <a:dk2>
          <a:srgbClr val="336600"/>
        </a:dk2>
        <a:lt2>
          <a:srgbClr val="FFFFFF"/>
        </a:lt2>
        <a:accent1>
          <a:srgbClr val="99CC00"/>
        </a:accent1>
        <a:accent2>
          <a:srgbClr val="003300"/>
        </a:accent2>
        <a:accent3>
          <a:srgbClr val="ADB8AA"/>
        </a:accent3>
        <a:accent4>
          <a:srgbClr val="DADADA"/>
        </a:accent4>
        <a:accent5>
          <a:srgbClr val="CAE2AA"/>
        </a:accent5>
        <a:accent6>
          <a:srgbClr val="002D00"/>
        </a:accent6>
        <a:hlink>
          <a:srgbClr val="CCCC00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5">
        <a:dk1>
          <a:srgbClr val="808080"/>
        </a:dk1>
        <a:lt1>
          <a:srgbClr val="FFFFFF"/>
        </a:lt1>
        <a:dk2>
          <a:srgbClr val="003366"/>
        </a:dk2>
        <a:lt2>
          <a:srgbClr val="CCECFF"/>
        </a:lt2>
        <a:accent1>
          <a:srgbClr val="33CCCC"/>
        </a:accent1>
        <a:accent2>
          <a:srgbClr val="006699"/>
        </a:accent2>
        <a:accent3>
          <a:srgbClr val="AAADB8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00FF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6">
        <a:dk1>
          <a:srgbClr val="6666FF"/>
        </a:dk1>
        <a:lt1>
          <a:srgbClr val="FFFFFF"/>
        </a:lt1>
        <a:dk2>
          <a:srgbClr val="000066"/>
        </a:dk2>
        <a:lt2>
          <a:srgbClr val="FFFFFF"/>
        </a:lt2>
        <a:accent1>
          <a:srgbClr val="33CCFF"/>
        </a:accent1>
        <a:accent2>
          <a:srgbClr val="0000FF"/>
        </a:accent2>
        <a:accent3>
          <a:srgbClr val="AAAAB8"/>
        </a:accent3>
        <a:accent4>
          <a:srgbClr val="DADADA"/>
        </a:accent4>
        <a:accent5>
          <a:srgbClr val="ADE2FF"/>
        </a:accent5>
        <a:accent6>
          <a:srgbClr val="0000E7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7">
        <a:dk1>
          <a:srgbClr val="000000"/>
        </a:dk1>
        <a:lt1>
          <a:srgbClr val="FFFFFF"/>
        </a:lt1>
        <a:dk2>
          <a:srgbClr val="800080"/>
        </a:dk2>
        <a:lt2>
          <a:srgbClr val="FFFFFF"/>
        </a:lt2>
        <a:accent1>
          <a:srgbClr val="CC66FF"/>
        </a:accent1>
        <a:accent2>
          <a:srgbClr val="990099"/>
        </a:accent2>
        <a:accent3>
          <a:srgbClr val="C0AAC0"/>
        </a:accent3>
        <a:accent4>
          <a:srgbClr val="DADADA"/>
        </a:accent4>
        <a:accent5>
          <a:srgbClr val="E2B8FF"/>
        </a:accent5>
        <a:accent6>
          <a:srgbClr val="8A008A"/>
        </a:accent6>
        <a:hlink>
          <a:srgbClr val="FF9900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8">
        <a:dk1>
          <a:srgbClr val="FF3300"/>
        </a:dk1>
        <a:lt1>
          <a:srgbClr val="FFFFFF"/>
        </a:lt1>
        <a:dk2>
          <a:srgbClr val="800000"/>
        </a:dk2>
        <a:lt2>
          <a:srgbClr val="FFFFCC"/>
        </a:lt2>
        <a:accent1>
          <a:srgbClr val="FF7C80"/>
        </a:accent1>
        <a:accent2>
          <a:srgbClr val="990000"/>
        </a:accent2>
        <a:accent3>
          <a:srgbClr val="C0AAAA"/>
        </a:accent3>
        <a:accent4>
          <a:srgbClr val="DADADA"/>
        </a:accent4>
        <a:accent5>
          <a:srgbClr val="FFBFC0"/>
        </a:accent5>
        <a:accent6>
          <a:srgbClr val="8A0000"/>
        </a:accent6>
        <a:hlink>
          <a:srgbClr val="FF66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5_Crayons">
  <a:themeElements>
    <a:clrScheme name="1_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1_Crayons">
      <a:majorFont>
        <a:latin typeface="Comic Sans MS"/>
        <a:ea typeface="굴림"/>
        <a:cs typeface=""/>
      </a:majorFont>
      <a:minorFont>
        <a:latin typeface="Comic Sans MS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1_Crayons 1">
        <a:dk1>
          <a:srgbClr val="000000"/>
        </a:dk1>
        <a:lt1>
          <a:srgbClr val="FFFFFF"/>
        </a:lt1>
        <a:dk2>
          <a:srgbClr val="FF0000"/>
        </a:dk2>
        <a:lt2>
          <a:srgbClr val="FFB800"/>
        </a:lt2>
        <a:accent1>
          <a:srgbClr val="FFEF66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FFF6B8"/>
        </a:accent5>
        <a:accent6>
          <a:srgbClr val="000000"/>
        </a:accent6>
        <a:hlink>
          <a:srgbClr val="00B200"/>
        </a:hlink>
        <a:folHlink>
          <a:srgbClr val="703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2">
        <a:dk1>
          <a:srgbClr val="000000"/>
        </a:dk1>
        <a:lt1>
          <a:srgbClr val="FFFFFF"/>
        </a:lt1>
        <a:dk2>
          <a:srgbClr val="000000"/>
        </a:dk2>
        <a:lt2>
          <a:srgbClr val="99CCFF"/>
        </a:lt2>
        <a:accent1>
          <a:srgbClr val="CCCCFF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005C"/>
        </a:accent6>
        <a:hlink>
          <a:srgbClr val="00B200"/>
        </a:hlink>
        <a:folHlink>
          <a:srgbClr val="CCFF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CCEC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007373"/>
        </a:accent6>
        <a:hlink>
          <a:srgbClr val="0099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4">
        <a:dk1>
          <a:srgbClr val="808000"/>
        </a:dk1>
        <a:lt1>
          <a:srgbClr val="FFFFFF"/>
        </a:lt1>
        <a:dk2>
          <a:srgbClr val="336600"/>
        </a:dk2>
        <a:lt2>
          <a:srgbClr val="FFFFFF"/>
        </a:lt2>
        <a:accent1>
          <a:srgbClr val="99CC00"/>
        </a:accent1>
        <a:accent2>
          <a:srgbClr val="003300"/>
        </a:accent2>
        <a:accent3>
          <a:srgbClr val="ADB8AA"/>
        </a:accent3>
        <a:accent4>
          <a:srgbClr val="DADADA"/>
        </a:accent4>
        <a:accent5>
          <a:srgbClr val="CAE2AA"/>
        </a:accent5>
        <a:accent6>
          <a:srgbClr val="002D00"/>
        </a:accent6>
        <a:hlink>
          <a:srgbClr val="CCCC00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5">
        <a:dk1>
          <a:srgbClr val="808080"/>
        </a:dk1>
        <a:lt1>
          <a:srgbClr val="FFFFFF"/>
        </a:lt1>
        <a:dk2>
          <a:srgbClr val="003366"/>
        </a:dk2>
        <a:lt2>
          <a:srgbClr val="CCECFF"/>
        </a:lt2>
        <a:accent1>
          <a:srgbClr val="33CCCC"/>
        </a:accent1>
        <a:accent2>
          <a:srgbClr val="006699"/>
        </a:accent2>
        <a:accent3>
          <a:srgbClr val="AAADB8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00FF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6">
        <a:dk1>
          <a:srgbClr val="6666FF"/>
        </a:dk1>
        <a:lt1>
          <a:srgbClr val="FFFFFF"/>
        </a:lt1>
        <a:dk2>
          <a:srgbClr val="000066"/>
        </a:dk2>
        <a:lt2>
          <a:srgbClr val="FFFFFF"/>
        </a:lt2>
        <a:accent1>
          <a:srgbClr val="33CCFF"/>
        </a:accent1>
        <a:accent2>
          <a:srgbClr val="0000FF"/>
        </a:accent2>
        <a:accent3>
          <a:srgbClr val="AAAAB8"/>
        </a:accent3>
        <a:accent4>
          <a:srgbClr val="DADADA"/>
        </a:accent4>
        <a:accent5>
          <a:srgbClr val="ADE2FF"/>
        </a:accent5>
        <a:accent6>
          <a:srgbClr val="0000E7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7">
        <a:dk1>
          <a:srgbClr val="000000"/>
        </a:dk1>
        <a:lt1>
          <a:srgbClr val="FFFFFF"/>
        </a:lt1>
        <a:dk2>
          <a:srgbClr val="800080"/>
        </a:dk2>
        <a:lt2>
          <a:srgbClr val="FFFFFF"/>
        </a:lt2>
        <a:accent1>
          <a:srgbClr val="CC66FF"/>
        </a:accent1>
        <a:accent2>
          <a:srgbClr val="990099"/>
        </a:accent2>
        <a:accent3>
          <a:srgbClr val="C0AAC0"/>
        </a:accent3>
        <a:accent4>
          <a:srgbClr val="DADADA"/>
        </a:accent4>
        <a:accent5>
          <a:srgbClr val="E2B8FF"/>
        </a:accent5>
        <a:accent6>
          <a:srgbClr val="8A008A"/>
        </a:accent6>
        <a:hlink>
          <a:srgbClr val="FF9900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8">
        <a:dk1>
          <a:srgbClr val="FF3300"/>
        </a:dk1>
        <a:lt1>
          <a:srgbClr val="FFFFFF"/>
        </a:lt1>
        <a:dk2>
          <a:srgbClr val="800000"/>
        </a:dk2>
        <a:lt2>
          <a:srgbClr val="FFFFCC"/>
        </a:lt2>
        <a:accent1>
          <a:srgbClr val="FF7C80"/>
        </a:accent1>
        <a:accent2>
          <a:srgbClr val="990000"/>
        </a:accent2>
        <a:accent3>
          <a:srgbClr val="C0AAAA"/>
        </a:accent3>
        <a:accent4>
          <a:srgbClr val="DADADA"/>
        </a:accent4>
        <a:accent5>
          <a:srgbClr val="FFBFC0"/>
        </a:accent5>
        <a:accent6>
          <a:srgbClr val="8A0000"/>
        </a:accent6>
        <a:hlink>
          <a:srgbClr val="FF66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6_Crayons">
  <a:themeElements>
    <a:clrScheme name="1_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1_Crayons">
      <a:majorFont>
        <a:latin typeface="Comic Sans MS"/>
        <a:ea typeface="굴림"/>
        <a:cs typeface=""/>
      </a:majorFont>
      <a:minorFont>
        <a:latin typeface="Comic Sans MS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1_Crayons 1">
        <a:dk1>
          <a:srgbClr val="000000"/>
        </a:dk1>
        <a:lt1>
          <a:srgbClr val="FFFFFF"/>
        </a:lt1>
        <a:dk2>
          <a:srgbClr val="FF0000"/>
        </a:dk2>
        <a:lt2>
          <a:srgbClr val="FFB800"/>
        </a:lt2>
        <a:accent1>
          <a:srgbClr val="FFEF66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FFF6B8"/>
        </a:accent5>
        <a:accent6>
          <a:srgbClr val="000000"/>
        </a:accent6>
        <a:hlink>
          <a:srgbClr val="00B200"/>
        </a:hlink>
        <a:folHlink>
          <a:srgbClr val="703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2">
        <a:dk1>
          <a:srgbClr val="000000"/>
        </a:dk1>
        <a:lt1>
          <a:srgbClr val="FFFFFF"/>
        </a:lt1>
        <a:dk2>
          <a:srgbClr val="000000"/>
        </a:dk2>
        <a:lt2>
          <a:srgbClr val="99CCFF"/>
        </a:lt2>
        <a:accent1>
          <a:srgbClr val="CCCCFF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005C"/>
        </a:accent6>
        <a:hlink>
          <a:srgbClr val="00B200"/>
        </a:hlink>
        <a:folHlink>
          <a:srgbClr val="CCFF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CCEC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007373"/>
        </a:accent6>
        <a:hlink>
          <a:srgbClr val="0099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4">
        <a:dk1>
          <a:srgbClr val="808000"/>
        </a:dk1>
        <a:lt1>
          <a:srgbClr val="FFFFFF"/>
        </a:lt1>
        <a:dk2>
          <a:srgbClr val="336600"/>
        </a:dk2>
        <a:lt2>
          <a:srgbClr val="FFFFFF"/>
        </a:lt2>
        <a:accent1>
          <a:srgbClr val="99CC00"/>
        </a:accent1>
        <a:accent2>
          <a:srgbClr val="003300"/>
        </a:accent2>
        <a:accent3>
          <a:srgbClr val="ADB8AA"/>
        </a:accent3>
        <a:accent4>
          <a:srgbClr val="DADADA"/>
        </a:accent4>
        <a:accent5>
          <a:srgbClr val="CAE2AA"/>
        </a:accent5>
        <a:accent6>
          <a:srgbClr val="002D00"/>
        </a:accent6>
        <a:hlink>
          <a:srgbClr val="CCCC00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5">
        <a:dk1>
          <a:srgbClr val="808080"/>
        </a:dk1>
        <a:lt1>
          <a:srgbClr val="FFFFFF"/>
        </a:lt1>
        <a:dk2>
          <a:srgbClr val="003366"/>
        </a:dk2>
        <a:lt2>
          <a:srgbClr val="CCECFF"/>
        </a:lt2>
        <a:accent1>
          <a:srgbClr val="33CCCC"/>
        </a:accent1>
        <a:accent2>
          <a:srgbClr val="006699"/>
        </a:accent2>
        <a:accent3>
          <a:srgbClr val="AAADB8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00FF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6">
        <a:dk1>
          <a:srgbClr val="6666FF"/>
        </a:dk1>
        <a:lt1>
          <a:srgbClr val="FFFFFF"/>
        </a:lt1>
        <a:dk2>
          <a:srgbClr val="000066"/>
        </a:dk2>
        <a:lt2>
          <a:srgbClr val="FFFFFF"/>
        </a:lt2>
        <a:accent1>
          <a:srgbClr val="33CCFF"/>
        </a:accent1>
        <a:accent2>
          <a:srgbClr val="0000FF"/>
        </a:accent2>
        <a:accent3>
          <a:srgbClr val="AAAAB8"/>
        </a:accent3>
        <a:accent4>
          <a:srgbClr val="DADADA"/>
        </a:accent4>
        <a:accent5>
          <a:srgbClr val="ADE2FF"/>
        </a:accent5>
        <a:accent6>
          <a:srgbClr val="0000E7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7">
        <a:dk1>
          <a:srgbClr val="000000"/>
        </a:dk1>
        <a:lt1>
          <a:srgbClr val="FFFFFF"/>
        </a:lt1>
        <a:dk2>
          <a:srgbClr val="800080"/>
        </a:dk2>
        <a:lt2>
          <a:srgbClr val="FFFFFF"/>
        </a:lt2>
        <a:accent1>
          <a:srgbClr val="CC66FF"/>
        </a:accent1>
        <a:accent2>
          <a:srgbClr val="990099"/>
        </a:accent2>
        <a:accent3>
          <a:srgbClr val="C0AAC0"/>
        </a:accent3>
        <a:accent4>
          <a:srgbClr val="DADADA"/>
        </a:accent4>
        <a:accent5>
          <a:srgbClr val="E2B8FF"/>
        </a:accent5>
        <a:accent6>
          <a:srgbClr val="8A008A"/>
        </a:accent6>
        <a:hlink>
          <a:srgbClr val="FF9900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8">
        <a:dk1>
          <a:srgbClr val="FF3300"/>
        </a:dk1>
        <a:lt1>
          <a:srgbClr val="FFFFFF"/>
        </a:lt1>
        <a:dk2>
          <a:srgbClr val="800000"/>
        </a:dk2>
        <a:lt2>
          <a:srgbClr val="FFFFCC"/>
        </a:lt2>
        <a:accent1>
          <a:srgbClr val="FF7C80"/>
        </a:accent1>
        <a:accent2>
          <a:srgbClr val="990000"/>
        </a:accent2>
        <a:accent3>
          <a:srgbClr val="C0AAAA"/>
        </a:accent3>
        <a:accent4>
          <a:srgbClr val="DADADA"/>
        </a:accent4>
        <a:accent5>
          <a:srgbClr val="FFBFC0"/>
        </a:accent5>
        <a:accent6>
          <a:srgbClr val="8A0000"/>
        </a:accent6>
        <a:hlink>
          <a:srgbClr val="FF66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729</TotalTime>
  <Words>1743</Words>
  <Application>Microsoft Office PowerPoint</Application>
  <PresentationFormat>화면 슬라이드 쇼(4:3)</PresentationFormat>
  <Paragraphs>771</Paragraphs>
  <Slides>54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15</vt:i4>
      </vt:variant>
      <vt:variant>
        <vt:lpstr>테마</vt:lpstr>
      </vt:variant>
      <vt:variant>
        <vt:i4>7</vt:i4>
      </vt:variant>
      <vt:variant>
        <vt:lpstr>슬라이드 제목</vt:lpstr>
      </vt:variant>
      <vt:variant>
        <vt:i4>54</vt:i4>
      </vt:variant>
    </vt:vector>
  </HeadingPairs>
  <TitlesOfParts>
    <vt:vector size="76" baseType="lpstr">
      <vt:lpstr>Arial Unicode MS</vt:lpstr>
      <vt:lpstr>HY얕은샘물M</vt:lpstr>
      <vt:lpstr>굴림</vt:lpstr>
      <vt:lpstr>맑은 고딕</vt:lpstr>
      <vt:lpstr>새굴림</vt:lpstr>
      <vt:lpstr>Arial</vt:lpstr>
      <vt:lpstr>Cambria Math</vt:lpstr>
      <vt:lpstr>Century Schoolbook</vt:lpstr>
      <vt:lpstr>Comic Sans MS</vt:lpstr>
      <vt:lpstr>Symbol</vt:lpstr>
      <vt:lpstr>Times New Roman</vt:lpstr>
      <vt:lpstr>Trebuchet MS</vt:lpstr>
      <vt:lpstr>Tw Cen MT</vt:lpstr>
      <vt:lpstr>Wingdings</vt:lpstr>
      <vt:lpstr>Wingdings 2</vt:lpstr>
      <vt:lpstr>1_Crayons</vt:lpstr>
      <vt:lpstr>가을</vt:lpstr>
      <vt:lpstr>2_Crayons</vt:lpstr>
      <vt:lpstr>3_Crayons</vt:lpstr>
      <vt:lpstr>4_Crayons</vt:lpstr>
      <vt:lpstr>5_Crayons</vt:lpstr>
      <vt:lpstr>6_Crayons</vt:lpstr>
      <vt:lpstr>PowerPoint 프레젠테이션</vt:lpstr>
      <vt:lpstr>이번 장에서 학습할 내용</vt:lpstr>
      <vt:lpstr>포인터란?</vt:lpstr>
      <vt:lpstr>메모리의 구조</vt:lpstr>
      <vt:lpstr>변수와 메모리</vt:lpstr>
      <vt:lpstr>변수의 주소</vt:lpstr>
      <vt:lpstr>변수의 주소</vt:lpstr>
      <vt:lpstr>포인터의 선언</vt:lpstr>
      <vt:lpstr>포인터란?</vt:lpstr>
      <vt:lpstr>변수와 메모리</vt:lpstr>
      <vt:lpstr>포인터와 변수의 연결</vt:lpstr>
      <vt:lpstr>포인터와 변수</vt:lpstr>
      <vt:lpstr>간접 참조 연산자 </vt:lpstr>
      <vt:lpstr>포인터 연산자</vt:lpstr>
      <vt:lpstr>&amp; 연산자와 * 연산자</vt:lpstr>
      <vt:lpstr>예제 #1</vt:lpstr>
      <vt:lpstr>예제 #2</vt:lpstr>
      <vt:lpstr>중간 점검</vt:lpstr>
      <vt:lpstr>포인터 연산</vt:lpstr>
      <vt:lpstr>증가 연산 예제</vt:lpstr>
      <vt:lpstr>포인터의 증감 연산</vt:lpstr>
      <vt:lpstr>간접 참조 연산자와 증감 연산자</vt:lpstr>
      <vt:lpstr>함수와 포인터</vt:lpstr>
      <vt:lpstr>함수 호출시 인수 전달 방법</vt:lpstr>
      <vt:lpstr>값에 의한 호출</vt:lpstr>
      <vt:lpstr>참조에 의한 호출</vt:lpstr>
      <vt:lpstr>swap() 함수 #1 </vt:lpstr>
      <vt:lpstr>(실습1) swap() 함수 #2 </vt:lpstr>
      <vt:lpstr>(실습2) 2차방정식의 근</vt:lpstr>
      <vt:lpstr>(실습2) 2차방정식의 근</vt:lpstr>
      <vt:lpstr>포인터 사용시 주의점 </vt:lpstr>
      <vt:lpstr>포인터 사용시 주의점 </vt:lpstr>
      <vt:lpstr>포인터 사용시 주의점</vt:lpstr>
      <vt:lpstr>포인터와 배열</vt:lpstr>
      <vt:lpstr>포인터와 배열</vt:lpstr>
      <vt:lpstr>포인터를 배열처럼 사용</vt:lpstr>
      <vt:lpstr>포인터와 배열</vt:lpstr>
      <vt:lpstr>어디에 사용될까?</vt:lpstr>
      <vt:lpstr>(실습3) 포인터 연산</vt:lpstr>
      <vt:lpstr>(실습4) 포인터와 배열</vt:lpstr>
      <vt:lpstr>(실습5) 포인터와 배열</vt:lpstr>
      <vt:lpstr>(실습6) 유용한 배열 함수 작성</vt:lpstr>
      <vt:lpstr>Sol:</vt:lpstr>
      <vt:lpstr>배열을 함수의 인수로</vt:lpstr>
      <vt:lpstr>함수가 포인터를 반환하는 경우</vt:lpstr>
      <vt:lpstr>2중 배열을 함수의 인수로</vt:lpstr>
      <vt:lpstr>함수 포인터</vt:lpstr>
      <vt:lpstr>함수 포인터를 사용하는 이유</vt:lpstr>
      <vt:lpstr>함수 포인터 예제</vt:lpstr>
      <vt:lpstr>이중 포인터</vt:lpstr>
      <vt:lpstr>포인터를 사용하는 이유</vt:lpstr>
      <vt:lpstr>이중 포인터의 필요성1</vt:lpstr>
      <vt:lpstr>이중 포인터의 필요성2</vt:lpstr>
      <vt:lpstr>이중 포인터의 필요성2</vt:lpstr>
    </vt:vector>
  </TitlesOfParts>
  <Company>web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11장 포인터</dc:title>
  <dc:creator>web</dc:creator>
  <cp:lastModifiedBy>김수민</cp:lastModifiedBy>
  <cp:revision>124</cp:revision>
  <dcterms:created xsi:type="dcterms:W3CDTF">2007-11-08T01:24:05Z</dcterms:created>
  <dcterms:modified xsi:type="dcterms:W3CDTF">2020-11-11T07:26:03Z</dcterms:modified>
</cp:coreProperties>
</file>