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5" r:id="rId3"/>
    <p:sldMasterId id="2147483757" r:id="rId4"/>
    <p:sldMasterId id="2147483770" r:id="rId5"/>
    <p:sldMasterId id="2147483782" r:id="rId6"/>
    <p:sldMasterId id="2147483794" r:id="rId7"/>
    <p:sldMasterId id="2147483807" r:id="rId8"/>
  </p:sldMasterIdLst>
  <p:sldIdLst>
    <p:sldId id="443" r:id="rId9"/>
    <p:sldId id="456" r:id="rId10"/>
    <p:sldId id="346" r:id="rId11"/>
    <p:sldId id="405" r:id="rId12"/>
    <p:sldId id="406" r:id="rId13"/>
    <p:sldId id="417" r:id="rId14"/>
    <p:sldId id="418" r:id="rId15"/>
    <p:sldId id="419" r:id="rId16"/>
    <p:sldId id="420" r:id="rId17"/>
    <p:sldId id="421" r:id="rId18"/>
    <p:sldId id="429" r:id="rId19"/>
    <p:sldId id="451" r:id="rId20"/>
    <p:sldId id="452" r:id="rId21"/>
    <p:sldId id="454" r:id="rId22"/>
    <p:sldId id="455" r:id="rId23"/>
    <p:sldId id="457" r:id="rId24"/>
    <p:sldId id="460" r:id="rId25"/>
    <p:sldId id="461" r:id="rId26"/>
    <p:sldId id="524" r:id="rId27"/>
    <p:sldId id="525" r:id="rId28"/>
    <p:sldId id="517" r:id="rId29"/>
    <p:sldId id="526" r:id="rId30"/>
    <p:sldId id="464" r:id="rId31"/>
    <p:sldId id="527" r:id="rId32"/>
    <p:sldId id="511" r:id="rId33"/>
    <p:sldId id="528" r:id="rId34"/>
    <p:sldId id="518" r:id="rId35"/>
    <p:sldId id="530" r:id="rId36"/>
    <p:sldId id="531" r:id="rId37"/>
    <p:sldId id="496" r:id="rId38"/>
    <p:sldId id="497" r:id="rId39"/>
    <p:sldId id="458" r:id="rId40"/>
    <p:sldId id="440" r:id="rId41"/>
    <p:sldId id="416" r:id="rId42"/>
    <p:sldId id="500" r:id="rId43"/>
    <p:sldId id="501" r:id="rId44"/>
    <p:sldId id="441" r:id="rId45"/>
    <p:sldId id="570" r:id="rId46"/>
    <p:sldId id="571" r:id="rId47"/>
    <p:sldId id="572" r:id="rId48"/>
    <p:sldId id="573" r:id="rId49"/>
    <p:sldId id="462" r:id="rId50"/>
    <p:sldId id="463" r:id="rId51"/>
    <p:sldId id="465" r:id="rId52"/>
    <p:sldId id="466" r:id="rId53"/>
    <p:sldId id="574" r:id="rId54"/>
    <p:sldId id="468" r:id="rId55"/>
    <p:sldId id="469" r:id="rId56"/>
    <p:sldId id="470" r:id="rId57"/>
    <p:sldId id="471" r:id="rId58"/>
    <p:sldId id="399" r:id="rId59"/>
    <p:sldId id="403" r:id="rId60"/>
    <p:sldId id="400" r:id="rId61"/>
    <p:sldId id="401" r:id="rId62"/>
    <p:sldId id="402" r:id="rId63"/>
    <p:sldId id="507" r:id="rId64"/>
    <p:sldId id="508" r:id="rId65"/>
    <p:sldId id="509" r:id="rId66"/>
    <p:sldId id="475" r:id="rId67"/>
    <p:sldId id="476" r:id="rId68"/>
    <p:sldId id="477" r:id="rId69"/>
    <p:sldId id="478" r:id="rId70"/>
    <p:sldId id="479" r:id="rId71"/>
    <p:sldId id="480" r:id="rId72"/>
    <p:sldId id="481" r:id="rId73"/>
    <p:sldId id="482" r:id="rId74"/>
    <p:sldId id="483" r:id="rId75"/>
    <p:sldId id="484" r:id="rId76"/>
    <p:sldId id="485" r:id="rId77"/>
    <p:sldId id="486" r:id="rId78"/>
    <p:sldId id="487" r:id="rId79"/>
    <p:sldId id="488" r:id="rId80"/>
    <p:sldId id="489" r:id="rId81"/>
    <p:sldId id="490" r:id="rId82"/>
    <p:sldId id="491" r:id="rId83"/>
    <p:sldId id="492" r:id="rId84"/>
    <p:sldId id="493" r:id="rId85"/>
    <p:sldId id="494" r:id="rId86"/>
    <p:sldId id="459" r:id="rId87"/>
    <p:sldId id="365" r:id="rId88"/>
    <p:sldId id="390" r:id="rId89"/>
    <p:sldId id="438" r:id="rId90"/>
    <p:sldId id="437" r:id="rId91"/>
    <p:sldId id="366" r:id="rId92"/>
    <p:sldId id="576" r:id="rId93"/>
    <p:sldId id="391" r:id="rId94"/>
    <p:sldId id="392" r:id="rId95"/>
    <p:sldId id="393" r:id="rId96"/>
    <p:sldId id="395" r:id="rId97"/>
    <p:sldId id="396" r:id="rId98"/>
    <p:sldId id="397" r:id="rId99"/>
    <p:sldId id="444" r:id="rId100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B9FFB9"/>
    <a:srgbClr val="0000FF"/>
    <a:srgbClr val="CCEC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5340" autoAdjust="0"/>
  </p:normalViewPr>
  <p:slideViewPr>
    <p:cSldViewPr>
      <p:cViewPr varScale="1">
        <p:scale>
          <a:sx n="80" d="100"/>
          <a:sy n="80" d="100"/>
        </p:scale>
        <p:origin x="112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84" Type="http://schemas.openxmlformats.org/officeDocument/2006/relationships/slide" Target="slides/slide76.xml"/><Relationship Id="rId89" Type="http://schemas.openxmlformats.org/officeDocument/2006/relationships/slide" Target="slides/slide81.xml"/><Relationship Id="rId16" Type="http://schemas.openxmlformats.org/officeDocument/2006/relationships/slide" Target="slides/slide8.xml"/><Relationship Id="rId11" Type="http://schemas.openxmlformats.org/officeDocument/2006/relationships/slide" Target="slides/slide3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74" Type="http://schemas.openxmlformats.org/officeDocument/2006/relationships/slide" Target="slides/slide66.xml"/><Relationship Id="rId79" Type="http://schemas.openxmlformats.org/officeDocument/2006/relationships/slide" Target="slides/slide71.xml"/><Relationship Id="rId10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2.xml"/><Relationship Id="rId95" Type="http://schemas.openxmlformats.org/officeDocument/2006/relationships/slide" Target="slides/slide87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0" Type="http://schemas.openxmlformats.org/officeDocument/2006/relationships/slide" Target="slides/slide72.xml"/><Relationship Id="rId85" Type="http://schemas.openxmlformats.org/officeDocument/2006/relationships/slide" Target="slides/slide7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103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slide" Target="slides/slide62.xml"/><Relationship Id="rId75" Type="http://schemas.openxmlformats.org/officeDocument/2006/relationships/slide" Target="slides/slide67.xml"/><Relationship Id="rId83" Type="http://schemas.openxmlformats.org/officeDocument/2006/relationships/slide" Target="slides/slide75.xml"/><Relationship Id="rId88" Type="http://schemas.openxmlformats.org/officeDocument/2006/relationships/slide" Target="slides/slide80.xml"/><Relationship Id="rId91" Type="http://schemas.openxmlformats.org/officeDocument/2006/relationships/slide" Target="slides/slide83.xml"/><Relationship Id="rId96" Type="http://schemas.openxmlformats.org/officeDocument/2006/relationships/slide" Target="slides/slide8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slide" Target="slides/slide65.xml"/><Relationship Id="rId78" Type="http://schemas.openxmlformats.org/officeDocument/2006/relationships/slide" Target="slides/slide70.xml"/><Relationship Id="rId81" Type="http://schemas.openxmlformats.org/officeDocument/2006/relationships/slide" Target="slides/slide73.xml"/><Relationship Id="rId86" Type="http://schemas.openxmlformats.org/officeDocument/2006/relationships/slide" Target="slides/slide78.xml"/><Relationship Id="rId94" Type="http://schemas.openxmlformats.org/officeDocument/2006/relationships/slide" Target="slides/slide86.xml"/><Relationship Id="rId99" Type="http://schemas.openxmlformats.org/officeDocument/2006/relationships/slide" Target="slides/slide91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76" Type="http://schemas.openxmlformats.org/officeDocument/2006/relationships/slide" Target="slides/slide68.xml"/><Relationship Id="rId97" Type="http://schemas.openxmlformats.org/officeDocument/2006/relationships/slide" Target="slides/slide89.xml"/><Relationship Id="rId10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4" Type="http://schemas.openxmlformats.org/officeDocument/2006/relationships/slide" Target="slides/slide16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66" Type="http://schemas.openxmlformats.org/officeDocument/2006/relationships/slide" Target="slides/slide58.xml"/><Relationship Id="rId87" Type="http://schemas.openxmlformats.org/officeDocument/2006/relationships/slide" Target="slides/slide79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56" Type="http://schemas.openxmlformats.org/officeDocument/2006/relationships/slide" Target="slides/slide48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98" Type="http://schemas.openxmlformats.org/officeDocument/2006/relationships/slide" Target="slides/slide90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12/5/2020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12/5/2020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실습자료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(11~14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66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340768"/>
            <a:ext cx="7777162" cy="529235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windows.h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#define SIZE 100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point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배열 사용하기</a:t>
            </a:r>
          </a:p>
        </p:txBody>
      </p:sp>
    </p:spTree>
    <p:extLst>
      <p:ext uri="{BB962C8B-B14F-4D97-AF65-F5344CB8AC3E}">
        <p14:creationId xmlns:p14="http://schemas.microsoft.com/office/powerpoint/2010/main" val="364393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97719" y="980728"/>
            <a:ext cx="7777162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name[20];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double grade;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 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s = { 20070001, "</a:t>
            </a:r>
            <a:r>
              <a:rPr lang="ko-KR" altLang="en-US" sz="1600" dirty="0">
                <a:latin typeface="Century Schoolbook" panose="02040604050505020304" pitchFamily="18" charset="0"/>
              </a:rPr>
              <a:t>홍길동</a:t>
            </a:r>
            <a:r>
              <a:rPr lang="en-US" altLang="ko-KR" sz="1600" dirty="0">
                <a:latin typeface="Century Schoolbook" panose="02040604050505020304" pitchFamily="18" charset="0"/>
              </a:rPr>
              <a:t>", 4.3 };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student *p;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p = &amp;s;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s.number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s.name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s.grade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(*p).number,(*p).name,(*p).grade);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=%d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=%s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=%f \n", p-&gt;number, p-&gt;name, p-&gt;grade);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589240"/>
            <a:ext cx="72104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5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인자로 가지는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구조체를 함수의 인수로 전달하는 경우 복사본이 함수로 전달되므로 복사에 필요한 시간과 메모리가 소요됨</a:t>
            </a:r>
            <a:endParaRPr lang="en-US" altLang="ko-KR" dirty="0"/>
          </a:p>
          <a:p>
            <a:r>
              <a:rPr lang="ko-KR" altLang="en-US" dirty="0"/>
              <a:t>따라서 구조체의 포인터를 함수의 인수로 전달함으로써 시간과 메모리를 절약할 수 있음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6117" y="3294484"/>
            <a:ext cx="3604513" cy="20882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ko-KR" sz="1400" dirty="0">
                <a:latin typeface="+mj-lt"/>
              </a:rPr>
              <a:t>equal(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latin typeface="+mj-lt"/>
              </a:rPr>
              <a:t> student s1,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latin typeface="+mj-lt"/>
              </a:rPr>
              <a:t> student s2)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( </a:t>
            </a:r>
            <a:r>
              <a:rPr lang="en-US" altLang="ko-KR" sz="1400" dirty="0" err="1">
                <a:latin typeface="+mj-lt"/>
              </a:rPr>
              <a:t>strcmp</a:t>
            </a:r>
            <a:r>
              <a:rPr lang="en-US" altLang="ko-KR" sz="1400" dirty="0">
                <a:latin typeface="+mj-lt"/>
              </a:rPr>
              <a:t>(s1.name, s2.name) == 0 )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27984" y="3284984"/>
            <a:ext cx="4527274" cy="20977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ko-KR" sz="1400" dirty="0">
                <a:latin typeface="+mj-lt"/>
              </a:rPr>
              <a:t>equal(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student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</a:rPr>
              <a:t>const</a:t>
            </a:r>
            <a:r>
              <a:rPr lang="en-US" altLang="ko-KR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*p1, </a:t>
            </a:r>
            <a:r>
              <a:rPr lang="en-US" altLang="ko-KR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student </a:t>
            </a:r>
            <a:r>
              <a:rPr lang="en-US" altLang="ko-KR" sz="1400" dirty="0" err="1">
                <a:solidFill>
                  <a:schemeClr val="tx2"/>
                </a:solidFill>
                <a:latin typeface="+mj-lt"/>
              </a:rPr>
              <a:t>const</a:t>
            </a:r>
            <a:r>
              <a:rPr lang="en-US" altLang="ko-KR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*p2)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if</a:t>
            </a:r>
            <a:r>
              <a:rPr lang="en-US" altLang="ko-KR" sz="1400" dirty="0">
                <a:latin typeface="+mj-lt"/>
              </a:rPr>
              <a:t>( </a:t>
            </a:r>
            <a:r>
              <a:rPr lang="en-US" altLang="ko-KR" sz="1400" dirty="0" err="1">
                <a:latin typeface="+mj-lt"/>
              </a:rPr>
              <a:t>strcmp</a:t>
            </a:r>
            <a:r>
              <a:rPr lang="en-US" altLang="ko-KR" sz="1400" dirty="0">
                <a:latin typeface="+mj-lt"/>
              </a:rPr>
              <a:t>(p1-&gt;name, p2-&gt;name) == 0 )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400" dirty="0">
                <a:latin typeface="+mj-lt"/>
              </a:rPr>
              <a:t>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else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		</a:t>
            </a:r>
            <a:r>
              <a:rPr lang="en-US" altLang="ko-KR" sz="1400" dirty="0">
                <a:solidFill>
                  <a:srgbClr val="0070C0"/>
                </a:solidFill>
                <a:latin typeface="+mj-lt"/>
              </a:rPr>
              <a:t>return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ko-KR" sz="1400" dirty="0">
                <a:latin typeface="+mj-lt"/>
              </a:rPr>
              <a:t>0;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400" dirty="0">
                <a:latin typeface="+mj-lt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9645" y="410301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VS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5556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 반환하는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구조체의 복사본이 반환됨</a:t>
            </a:r>
            <a:endParaRPr lang="en-US" altLang="ko-KR" dirty="0"/>
          </a:p>
          <a:p>
            <a:r>
              <a:rPr lang="ko-KR" altLang="en-US" dirty="0"/>
              <a:t>구조체의 포인터를 반환하기 위해서는 </a:t>
            </a:r>
            <a:r>
              <a:rPr lang="ko-KR" altLang="en-US" dirty="0" err="1"/>
              <a:t>동적할당이</a:t>
            </a:r>
            <a:r>
              <a:rPr lang="ko-KR" altLang="en-US" dirty="0"/>
              <a:t> 필요함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724" y="2583581"/>
            <a:ext cx="7632700" cy="39417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student </a:t>
            </a:r>
            <a:r>
              <a:rPr lang="en-US" altLang="ko-KR" sz="1600" dirty="0" err="1">
                <a:latin typeface="+mj-lt"/>
              </a:rPr>
              <a:t>make_student</a:t>
            </a:r>
            <a:r>
              <a:rPr lang="en-US" altLang="ko-KR" sz="1600" dirty="0">
                <a:latin typeface="+mj-lt"/>
              </a:rPr>
              <a:t>(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ko-KR" sz="1600" dirty="0">
                <a:latin typeface="+mj-lt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student s;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나이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scanf("%d", &amp;</a:t>
            </a:r>
            <a:r>
              <a:rPr lang="en-US" altLang="ko-KR" sz="1600" dirty="0" err="1">
                <a:latin typeface="+mj-lt"/>
              </a:rPr>
              <a:t>s.age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이름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scanf("%s", s.name);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printf("</a:t>
            </a:r>
            <a:r>
              <a:rPr lang="ko-KR" altLang="en-US" sz="1600" dirty="0">
                <a:latin typeface="+mj-lt"/>
              </a:rPr>
              <a:t>키</a:t>
            </a:r>
            <a:r>
              <a:rPr lang="en-US" altLang="ko-KR" sz="1600" dirty="0">
                <a:latin typeface="+mj-lt"/>
              </a:rPr>
              <a:t>:“);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scanf("%f", &amp;</a:t>
            </a:r>
            <a:r>
              <a:rPr lang="en-US" altLang="ko-KR" sz="1600" dirty="0" err="1">
                <a:latin typeface="+mj-lt"/>
              </a:rPr>
              <a:t>s.grade</a:t>
            </a:r>
            <a:r>
              <a:rPr lang="en-US" altLang="ko-KR" sz="1600" dirty="0">
                <a:latin typeface="+mj-lt"/>
              </a:rPr>
              <a:t>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	</a:t>
            </a:r>
            <a:r>
              <a:rPr lang="en-US" altLang="ko-KR" sz="16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ko-KR" sz="1600" dirty="0">
                <a:latin typeface="+mj-lt"/>
              </a:rPr>
              <a:t>s;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	// 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구조체 </a:t>
            </a:r>
            <a:r>
              <a:rPr lang="en-US" altLang="ko-KR" sz="1600" dirty="0">
                <a:solidFill>
                  <a:srgbClr val="00B050"/>
                </a:solidFill>
                <a:latin typeface="+mj-lt"/>
              </a:rPr>
              <a:t>s</a:t>
            </a:r>
            <a:r>
              <a:rPr lang="ko-KR" altLang="en-US" sz="1600" dirty="0">
                <a:solidFill>
                  <a:srgbClr val="00B050"/>
                </a:solidFill>
                <a:latin typeface="+mj-lt"/>
              </a:rPr>
              <a:t>의 복사본이 반환됨</a:t>
            </a:r>
            <a:endParaRPr lang="en-US" altLang="ko-KR" sz="1600" dirty="0">
              <a:solidFill>
                <a:srgbClr val="00B050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866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 참조 구조체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리스트 </a:t>
            </a:r>
            <a:r>
              <a:rPr lang="en-US" altLang="ko-KR" dirty="0"/>
              <a:t>(linked list)</a:t>
            </a:r>
          </a:p>
          <a:p>
            <a:pPr lvl="1"/>
            <a:r>
              <a:rPr lang="ko-KR" altLang="en-US" dirty="0" err="1"/>
              <a:t>노드들이</a:t>
            </a:r>
            <a:r>
              <a:rPr lang="ko-KR" altLang="en-US" dirty="0"/>
              <a:t> 한 줄로 연결 된 것</a:t>
            </a:r>
            <a:endParaRPr lang="en-US" altLang="ko-KR" dirty="0"/>
          </a:p>
          <a:p>
            <a:pPr lvl="1"/>
            <a:r>
              <a:rPr lang="ko-KR" altLang="en-US" dirty="0"/>
              <a:t>어떤 </a:t>
            </a:r>
            <a:r>
              <a:rPr lang="ko-KR" altLang="en-US" dirty="0" err="1"/>
              <a:t>노드는</a:t>
            </a:r>
            <a:r>
              <a:rPr lang="ko-KR" altLang="en-US" dirty="0"/>
              <a:t> 데이터와 다음 </a:t>
            </a:r>
            <a:r>
              <a:rPr lang="ko-KR" altLang="en-US" dirty="0" err="1"/>
              <a:t>노드로의</a:t>
            </a:r>
            <a:r>
              <a:rPr lang="ko-KR" altLang="en-US" dirty="0"/>
              <a:t> 주소를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일반 배열 </a:t>
            </a:r>
            <a:r>
              <a:rPr lang="en-US" altLang="ko-KR" dirty="0"/>
              <a:t>– </a:t>
            </a:r>
            <a:r>
              <a:rPr lang="ko-KR" altLang="en-US" dirty="0"/>
              <a:t>자료의 추가 및 삭제 시 많은 시간이 걸림</a:t>
            </a:r>
            <a:endParaRPr lang="en-US" altLang="ko-KR" dirty="0"/>
          </a:p>
          <a:p>
            <a:pPr lvl="1"/>
            <a:r>
              <a:rPr lang="ko-KR" altLang="en-US" dirty="0"/>
              <a:t>연결 리스트 </a:t>
            </a:r>
            <a:r>
              <a:rPr lang="en-US" altLang="ko-KR" dirty="0"/>
              <a:t>– </a:t>
            </a:r>
            <a:r>
              <a:rPr lang="ko-KR" altLang="en-US" dirty="0"/>
              <a:t>빠르게 자료를 추가 및 삭제 가능함</a:t>
            </a:r>
            <a:r>
              <a:rPr lang="en-US" altLang="ko-KR" dirty="0"/>
              <a:t>. </a:t>
            </a:r>
            <a:r>
              <a:rPr lang="ko-KR" altLang="en-US" dirty="0"/>
              <a:t>그러나 탐색 시간이 오래 걸림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C:\Users\jgahn\Pictures\Single_linked_l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44" y="2930252"/>
            <a:ext cx="69088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7704" y="364502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26798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70765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62853" y="3717032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NULL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17142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79376"/>
          </a:xfrm>
        </p:spPr>
        <p:txBody>
          <a:bodyPr/>
          <a:lstStyle/>
          <a:p>
            <a:r>
              <a:rPr lang="ko-KR" altLang="en-US" dirty="0"/>
              <a:t>자기 참조 구조체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84784"/>
            <a:ext cx="3816424" cy="525658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data;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*next;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자기 참조 구조체</a:t>
            </a:r>
            <a:endParaRPr lang="en-US" altLang="ko-KR" sz="1400" dirty="0">
              <a:solidFill>
                <a:srgbClr val="00B05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	// what if “</a:t>
            </a:r>
            <a:r>
              <a:rPr lang="en-US" altLang="en-US" sz="1400" dirty="0" err="1">
                <a:solidFill>
                  <a:srgbClr val="00B05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 node next” ?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printLinkedList1(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printLinkedList2(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int </a:t>
            </a:r>
            <a:r>
              <a:rPr lang="en-US" altLang="en-US" sz="1400" dirty="0">
                <a:latin typeface="+mj-lt"/>
              </a:rPr>
              <a:t>main(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a, b, 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a.data</a:t>
            </a:r>
            <a:r>
              <a:rPr lang="en-US" altLang="en-US" sz="1400" dirty="0">
                <a:latin typeface="+mj-lt"/>
              </a:rPr>
              <a:t> = 50; </a:t>
            </a:r>
            <a:r>
              <a:rPr lang="en-US" altLang="en-US" sz="1400" dirty="0" err="1">
                <a:latin typeface="+mj-lt"/>
              </a:rPr>
              <a:t>b.data</a:t>
            </a:r>
            <a:r>
              <a:rPr lang="en-US" altLang="en-US" sz="1400" dirty="0">
                <a:latin typeface="+mj-lt"/>
              </a:rPr>
              <a:t> = 100; </a:t>
            </a:r>
            <a:r>
              <a:rPr lang="en-US" altLang="en-US" sz="1400" dirty="0" err="1">
                <a:latin typeface="+mj-lt"/>
              </a:rPr>
              <a:t>c.data</a:t>
            </a:r>
            <a:r>
              <a:rPr lang="en-US" altLang="en-US" sz="1400" dirty="0">
                <a:latin typeface="+mj-lt"/>
              </a:rPr>
              <a:t> = 150;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a.next</a:t>
            </a:r>
            <a:r>
              <a:rPr lang="en-US" altLang="en-US" sz="1400" dirty="0">
                <a:latin typeface="+mj-lt"/>
              </a:rPr>
              <a:t> = &amp;b; </a:t>
            </a:r>
            <a:r>
              <a:rPr lang="en-US" altLang="en-US" sz="1400" dirty="0" err="1">
                <a:latin typeface="+mj-lt"/>
              </a:rPr>
              <a:t>b.next</a:t>
            </a:r>
            <a:r>
              <a:rPr lang="en-US" altLang="en-US" sz="1400" dirty="0">
                <a:latin typeface="+mj-lt"/>
              </a:rPr>
              <a:t> = &amp;c; </a:t>
            </a:r>
            <a:r>
              <a:rPr lang="en-US" altLang="en-US" sz="1400" dirty="0" err="1">
                <a:latin typeface="+mj-lt"/>
              </a:rPr>
              <a:t>c.next</a:t>
            </a:r>
            <a:r>
              <a:rPr lang="en-US" altLang="en-US" sz="1400" dirty="0">
                <a:latin typeface="+mj-lt"/>
              </a:rPr>
              <a:t> = NULL;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printLinkedList1(&amp;a);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printLinkedList2(&amp;a);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return </a:t>
            </a:r>
            <a:r>
              <a:rPr lang="en-US" altLang="en-US" sz="1400" dirty="0">
                <a:latin typeface="+mj-lt"/>
              </a:rPr>
              <a:t>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44008" y="3356992"/>
            <a:ext cx="3816424" cy="316835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printLinkedList1(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if(n == NULL) return;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printf("%d\n", n-&gt;data);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printLinkedList</a:t>
            </a:r>
            <a:r>
              <a:rPr lang="en-US" altLang="en-US" sz="1400" dirty="0">
                <a:latin typeface="+mj-lt"/>
              </a:rPr>
              <a:t>(n-&gt;next);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void printLinkedList2(</a:t>
            </a:r>
            <a:r>
              <a:rPr lang="en-US" altLang="en-US" sz="1400" dirty="0" err="1">
                <a:solidFill>
                  <a:srgbClr val="0070C0"/>
                </a:solidFill>
                <a:latin typeface="+mj-lt"/>
              </a:rPr>
              <a:t>struct</a:t>
            </a:r>
            <a:r>
              <a:rPr lang="en-US" altLang="en-US" sz="14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node *n)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struct</a:t>
            </a:r>
            <a:r>
              <a:rPr lang="en-US" altLang="en-US" sz="1400" dirty="0">
                <a:latin typeface="+mj-lt"/>
              </a:rPr>
              <a:t> node *h = n;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while(h !=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printf("%d\n", h-&gt;data);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	h = h-&gt;next;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296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12</a:t>
            </a:r>
            <a:r>
              <a:rPr lang="ko-KR" altLang="en-US" dirty="0"/>
              <a:t>장 파일 입출력</a:t>
            </a:r>
            <a:endParaRPr lang="en-US" altLang="ko-KR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34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683419" y="1556792"/>
            <a:ext cx="7777162" cy="496832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#include &lt;</a:t>
            </a:r>
            <a:r>
              <a:rPr lang="en-US" sz="1600" dirty="0" err="1">
                <a:latin typeface="Trebuchet MS"/>
                <a:cs typeface="Trebuchet MS"/>
              </a:rPr>
              <a:t>stdio.h</a:t>
            </a:r>
            <a:r>
              <a:rPr lang="en-US" sz="1600" dirty="0">
                <a:latin typeface="Trebuchet MS"/>
                <a:cs typeface="Trebuchet MS"/>
              </a:rPr>
              <a:t>&gt;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 err="1"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main(void)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("</a:t>
            </a:r>
            <a:r>
              <a:rPr lang="en-US" sz="1600" dirty="0" err="1">
                <a:latin typeface="Trebuchet MS"/>
                <a:cs typeface="Trebuchet MS"/>
              </a:rPr>
              <a:t>alphabet.txt</a:t>
            </a:r>
            <a:r>
              <a:rPr lang="en-US" sz="1600" dirty="0">
                <a:latin typeface="Trebuchet MS"/>
                <a:cs typeface="Trebuchet MS"/>
              </a:rPr>
              <a:t>", "w");	// </a:t>
            </a:r>
            <a:r>
              <a:rPr lang="ko-KR" altLang="en-US" sz="1600" dirty="0">
                <a:latin typeface="Trebuchet MS"/>
                <a:cs typeface="Trebuchet MS"/>
              </a:rPr>
              <a:t>파일을 쓰기 모드로 연다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latin typeface="Trebuchet MS"/>
                <a:cs typeface="Trebuchet MS"/>
              </a:rPr>
              <a:t>if 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NULL) {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fprintf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stderr</a:t>
            </a:r>
            <a:r>
              <a:rPr lang="en-US" sz="1600" dirty="0">
                <a:latin typeface="Trebuchet MS"/>
                <a:cs typeface="Trebuchet MS"/>
              </a:rPr>
              <a:t>, "</a:t>
            </a:r>
            <a:r>
              <a:rPr lang="ko-KR" altLang="en-US" sz="1600" dirty="0">
                <a:latin typeface="Trebuchet MS"/>
                <a:cs typeface="Trebuchet MS"/>
              </a:rPr>
              <a:t>파일 </a:t>
            </a:r>
            <a:r>
              <a:rPr lang="en-US" sz="1600" dirty="0" err="1">
                <a:latin typeface="Trebuchet MS"/>
                <a:cs typeface="Trebuchet MS"/>
              </a:rPr>
              <a:t>alphabet.txt</a:t>
            </a:r>
            <a:r>
              <a:rPr lang="ko-KR" altLang="en-US" sz="1600" dirty="0">
                <a:latin typeface="Trebuchet MS"/>
                <a:cs typeface="Trebuchet MS"/>
              </a:rPr>
              <a:t>를 열 수 없습니다</a:t>
            </a:r>
            <a:r>
              <a:rPr lang="en-US" altLang="ko-KR" sz="1600" dirty="0">
                <a:latin typeface="Trebuchet MS"/>
                <a:cs typeface="Trebuchet MS"/>
              </a:rPr>
              <a:t>.\</a:t>
            </a:r>
            <a:r>
              <a:rPr lang="en-US" sz="1600" dirty="0">
                <a:latin typeface="Trebuchet MS"/>
                <a:cs typeface="Trebuchet MS"/>
              </a:rPr>
              <a:t>n");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exit(1);	// </a:t>
            </a:r>
            <a:r>
              <a:rPr lang="ko-KR" altLang="en-US" sz="1600" dirty="0">
                <a:latin typeface="Trebuchet MS"/>
                <a:cs typeface="Trebuchet MS"/>
              </a:rPr>
              <a:t>프로그램을 종료한다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}</a:t>
            </a:r>
          </a:p>
          <a:p>
            <a:pPr>
              <a:spcAft>
                <a:spcPts val="0"/>
              </a:spcAft>
              <a:defRPr/>
            </a:pPr>
            <a:endParaRPr lang="en-US" altLang="ko-KR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latin typeface="Trebuchet MS"/>
                <a:cs typeface="Trebuchet MS"/>
              </a:rPr>
              <a:t>char c;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for (c = 'a'; c &lt;= 'z'; </a:t>
            </a:r>
            <a:r>
              <a:rPr lang="en-US" sz="1600" dirty="0" err="1">
                <a:latin typeface="Trebuchet MS"/>
                <a:cs typeface="Trebuchet MS"/>
              </a:rPr>
              <a:t>c++</a:t>
            </a:r>
            <a:r>
              <a:rPr lang="en-US" sz="1600" dirty="0">
                <a:latin typeface="Trebuchet MS"/>
                <a:cs typeface="Trebuchet MS"/>
              </a:rPr>
              <a:t>) 	// ‘a'</a:t>
            </a:r>
            <a:r>
              <a:rPr lang="ko-KR" altLang="en-US" sz="1600" dirty="0">
                <a:latin typeface="Trebuchet MS"/>
                <a:cs typeface="Trebuchet MS"/>
              </a:rPr>
              <a:t>부터 ’</a:t>
            </a:r>
            <a:r>
              <a:rPr lang="en-US" sz="1600" dirty="0">
                <a:latin typeface="Trebuchet MS"/>
                <a:cs typeface="Trebuchet MS"/>
              </a:rPr>
              <a:t>z'</a:t>
            </a:r>
            <a:r>
              <a:rPr lang="ko-KR" altLang="en-US" sz="1600" dirty="0">
                <a:latin typeface="Trebuchet MS"/>
                <a:cs typeface="Trebuchet MS"/>
              </a:rPr>
              <a:t>까지 파일에 쓴다</a:t>
            </a:r>
            <a:r>
              <a:rPr lang="en-US" altLang="ko-KR" sz="1600" dirty="0">
                <a:latin typeface="Trebuchet MS"/>
                <a:cs typeface="Trebuchet MS"/>
              </a:rPr>
              <a:t>. </a:t>
            </a:r>
          </a:p>
          <a:p>
            <a:pPr>
              <a:spcAft>
                <a:spcPts val="0"/>
              </a:spcAft>
              <a:defRPr/>
            </a:pPr>
            <a:r>
              <a:rPr lang="en-US" altLang="ko-KR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(c,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return 0;</a:t>
            </a: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 단위 입출력</a:t>
            </a:r>
            <a:endParaRPr lang="en-US" altLang="ko-KR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827584" y="1384300"/>
            <a:ext cx="7777162" cy="525636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#include &lt;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&gt;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main(void)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FILE *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NULL;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c;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정수 변수에 주의한다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("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alphabet.txt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", "r");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if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== NULL)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fprintf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stderr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"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원본 파일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alphabet.txt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를 열 수 없습니다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.\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n");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exit(1);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while ((c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)) !=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EOF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(c);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return 0;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 줄씩 읽고 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err="1"/>
              <a:t>fputs</a:t>
            </a:r>
            <a:r>
              <a:rPr lang="en-US" altLang="ko-KR" dirty="0"/>
              <a:t>(s, </a:t>
            </a:r>
            <a:r>
              <a:rPr lang="en-US" altLang="ko-KR" dirty="0" err="1"/>
              <a:t>fp</a:t>
            </a:r>
            <a:r>
              <a:rPr lang="en-US" altLang="ko-KR" dirty="0"/>
              <a:t>) :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를 </a:t>
            </a:r>
            <a:r>
              <a:rPr lang="en-US" altLang="ko-KR" dirty="0" err="1"/>
              <a:t>fp</a:t>
            </a:r>
            <a:r>
              <a:rPr lang="ko-KR" altLang="en-US" dirty="0"/>
              <a:t>에 쓴다</a:t>
            </a:r>
            <a:r>
              <a:rPr lang="en-US" altLang="ko-KR" dirty="0"/>
              <a:t>.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en-US" altLang="ko-KR" dirty="0"/>
              <a:t>FILE </a:t>
            </a:r>
            <a:r>
              <a:rPr lang="ko-KR" altLang="en-US" dirty="0"/>
              <a:t>포인터이다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fontAlgn="base"/>
            <a:r>
              <a:rPr lang="en-US" altLang="ko-KR" dirty="0" err="1"/>
              <a:t>fgets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 : </a:t>
            </a:r>
            <a:r>
              <a:rPr lang="en-US" altLang="ko-KR" dirty="0" err="1"/>
              <a:t>fp</a:t>
            </a:r>
            <a:r>
              <a:rPr lang="ko-KR" altLang="en-US" dirty="0"/>
              <a:t>에서 한 줄을 읽어서 반환한다</a:t>
            </a:r>
            <a:r>
              <a:rPr lang="en-US" altLang="ko-KR" dirty="0"/>
              <a:t>. </a:t>
            </a:r>
            <a:r>
              <a:rPr lang="en-US" altLang="ko-KR" dirty="0" err="1"/>
              <a:t>fp</a:t>
            </a:r>
            <a:r>
              <a:rPr lang="ko-KR" altLang="en-US" dirty="0"/>
              <a:t>는 </a:t>
            </a:r>
            <a:r>
              <a:rPr lang="en-US" altLang="ko-KR" dirty="0"/>
              <a:t>FILE </a:t>
            </a:r>
            <a:r>
              <a:rPr lang="ko-KR" altLang="en-US" dirty="0"/>
              <a:t>포인터이다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06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11</a:t>
            </a:r>
            <a:r>
              <a:rPr lang="ko-KR" altLang="en-US" dirty="0"/>
              <a:t>장 구조체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7438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27584" y="836712"/>
            <a:ext cx="7777162" cy="580394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#include&lt;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&gt;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main(void)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FILE *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char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[100];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("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file.txt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", "w");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if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 == NULL)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fprintf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stderr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"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파일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file.txt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를 열 수 없습니다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.\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n");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exit(0);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do {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gets(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		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사용자로부터 한 줄을 받는다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fputs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, 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		// </a:t>
            </a: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한 줄을 파일에 쓴다</a:t>
            </a: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.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} 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while 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strlen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str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 != 0);	</a:t>
            </a:r>
            <a:endParaRPr lang="ko-KR" altLang="en-US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endParaRPr lang="en-US" altLang="ko-KR" sz="1600" kern="0" dirty="0">
              <a:latin typeface="Century Schoolbook" panose="02040604050505020304" pitchFamily="18" charset="0"/>
              <a:ea typeface="돋움체"/>
              <a:cs typeface="Trebuchet MS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ko-KR" alt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Century Schoolbook" panose="02040604050505020304" pitchFamily="18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);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	return 0;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Century Schoolbook" panose="02040604050505020304" pitchFamily="18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Century Schoolbook" panose="02040604050505020304" pitchFamily="18" charset="0"/>
              <a:ea typeface="맑은 고딕"/>
              <a:cs typeface="Times New Roman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079"/>
          <a:stretch/>
        </p:blipFill>
        <p:spPr bwMode="auto">
          <a:xfrm>
            <a:off x="4356274" y="5395398"/>
            <a:ext cx="424847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23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텍스트 </a:t>
            </a:r>
            <a:r>
              <a:rPr lang="ko-KR" altLang="en-US" dirty="0"/>
              <a:t>파일 복사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65" y="4581128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 descr="Image result for file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81624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17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텍스트 </a:t>
            </a:r>
            <a:r>
              <a:rPr lang="ko-KR" altLang="en-US" dirty="0"/>
              <a:t>파일 복사</a:t>
            </a:r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201611"/>
            <a:ext cx="7777162" cy="532779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형식화된 출력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548309"/>
            <a:ext cx="7200800" cy="230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64" y="1484784"/>
            <a:ext cx="8268072" cy="33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515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에제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359627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FILE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fopen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sales.txt</a:t>
            </a:r>
            <a:r>
              <a:rPr lang="en-US" altLang="ko-KR" sz="1600" dirty="0">
                <a:latin typeface="Century Schoolbook" panose="02040604050505020304" pitchFamily="18" charset="0"/>
              </a:rPr>
              <a:t>", "a");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, "2017.3.1 </a:t>
            </a:r>
            <a:r>
              <a:rPr lang="ko-KR" altLang="en-US" sz="1600" dirty="0">
                <a:latin typeface="Century Schoolbook" panose="02040604050505020304" pitchFamily="18" charset="0"/>
              </a:rPr>
              <a:t>매출</a:t>
            </a:r>
            <a:r>
              <a:rPr lang="en-US" altLang="ko-KR" sz="1600" dirty="0">
                <a:latin typeface="Century Schoolbook" panose="02040604050505020304" pitchFamily="18" charset="0"/>
              </a:rPr>
              <a:t>: %d \n", 200000);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fclose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fp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517232"/>
            <a:ext cx="777716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311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성적을</a:t>
            </a:r>
            <a:r>
              <a:rPr lang="en-US" altLang="ko-KR" dirty="0"/>
              <a:t> </a:t>
            </a:r>
            <a:r>
              <a:rPr lang="ko-KR" altLang="en-US" dirty="0"/>
              <a:t>파일에 기록하기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입력하는 학생들의 성적을 형식화된 입출력을 사용하여 텍스트 파일에 저장하는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7" y="2636912"/>
            <a:ext cx="72104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20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성적을</a:t>
            </a:r>
            <a:r>
              <a:rPr lang="en-US" altLang="ko-KR" dirty="0"/>
              <a:t> </a:t>
            </a:r>
            <a:r>
              <a:rPr lang="ko-KR" altLang="en-US"/>
              <a:t>파일에 기록하기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576" y="1628800"/>
            <a:ext cx="7777162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846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19" y="1857375"/>
            <a:ext cx="72104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3142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밝기를 나타내는 숫자들로 이루어짐</a:t>
            </a:r>
            <a:r>
              <a:rPr lang="en-US" altLang="ko-KR" dirty="0"/>
              <a:t>(</a:t>
            </a:r>
            <a:r>
              <a:rPr lang="ko-KR" altLang="en-US" dirty="0" err="1"/>
              <a:t>그레이스케일</a:t>
            </a:r>
            <a:r>
              <a:rPr lang="ko-KR" altLang="en-US" dirty="0"/>
              <a:t> 이미지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92896"/>
            <a:ext cx="339090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7647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픽셀을 화면에 그릴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SetPixel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x, y, </a:t>
            </a:r>
            <a:r>
              <a:rPr lang="en-US" altLang="ko-KR" dirty="0" err="1"/>
              <a:t>RGB</a:t>
            </a:r>
            <a:r>
              <a:rPr lang="en-US" altLang="ko-KR" dirty="0"/>
              <a:t>(red, green, blue));</a:t>
            </a:r>
            <a:endParaRPr lang="ko-KR" altLang="en-US" dirty="0"/>
          </a:p>
        </p:txBody>
      </p:sp>
      <p:pic>
        <p:nvPicPr>
          <p:cNvPr id="20482" name="Picture 2" descr="Image result for draw pix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132856"/>
            <a:ext cx="3291576" cy="438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85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00767" y="1089617"/>
            <a:ext cx="7777162" cy="478765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// 2</a:t>
            </a:r>
            <a:r>
              <a:rPr lang="ko-KR" altLang="en-US" sz="1600" dirty="0">
                <a:latin typeface="Century Schoolbook" panose="02040604050505020304" pitchFamily="18" charset="0"/>
              </a:rPr>
              <a:t>차원 공간의 점을 구조체로 나타낸다</a:t>
            </a:r>
            <a:r>
              <a:rPr lang="en-US" altLang="ko-KR" sz="1600" dirty="0">
                <a:latin typeface="Century Schoolbook" panose="02040604050505020304" pitchFamily="18" charset="0"/>
              </a:rPr>
              <a:t>. </a:t>
            </a: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{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  x;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   y;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  {</a:t>
            </a: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p = { 1, 2 };		// ①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q = { .y =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2,.x</a:t>
            </a:r>
            <a:r>
              <a:rPr lang="en-US" altLang="ko-KR" sz="1600" dirty="0">
                <a:latin typeface="Century Schoolbook" panose="02040604050505020304" pitchFamily="18" charset="0"/>
              </a:rPr>
              <a:t> = 1 };	// ②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 r = p;			// ③	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point) { 1, 2 };		// ④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C99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ko-KR" altLang="en-US" sz="1600" dirty="0">
                <a:latin typeface="Century Schoolbook" panose="02040604050505020304" pitchFamily="18" charset="0"/>
              </a:rPr>
              <a:t>버전	</a:t>
            </a:r>
          </a:p>
          <a:p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("p=(%d,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("q=(%d,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q.x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q.y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("r=(%d, %d) \n",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r.x</a:t>
            </a:r>
            <a:r>
              <a:rPr lang="en-US" altLang="ko-KR" sz="1600" dirty="0">
                <a:latin typeface="Century Schoolbook" panose="02040604050505020304" pitchFamily="18" charset="0"/>
              </a:rPr>
              <a:t>,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r.y</a:t>
            </a:r>
            <a:r>
              <a:rPr lang="en-US" altLang="ko-KR" sz="1600" dirty="0">
                <a:latin typeface="Century Schoolbook" panose="02040604050505020304" pitchFamily="18" charset="0"/>
              </a:rPr>
              <a:t>);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652439"/>
            <a:ext cx="777716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  <a:endParaRPr lang="en-US" altLang="ko-KR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593502" y="1556792"/>
            <a:ext cx="7956996" cy="482453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windows.h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#include &lt;</a:t>
            </a:r>
            <a:r>
              <a:rPr lang="en-US" altLang="ko-KR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dirty="0">
                <a:latin typeface="Century Schoolbook" panose="02040604050505020304" pitchFamily="18" charset="0"/>
              </a:rPr>
              <a:t>&gt;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main(void)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GetWindowDC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GetForegroundWindow</a:t>
            </a:r>
            <a:r>
              <a:rPr lang="en-US" altLang="ko-KR" dirty="0">
                <a:latin typeface="Century Schoolbook" panose="02040604050505020304" pitchFamily="18" charset="0"/>
              </a:rPr>
              <a:t>());</a:t>
            </a:r>
          </a:p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FILE *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 </a:t>
            </a:r>
            <a:r>
              <a:rPr lang="en-US" altLang="ko-KR" dirty="0" err="1">
                <a:latin typeface="Century Schoolbook" panose="02040604050505020304" pitchFamily="18" charset="0"/>
              </a:rPr>
              <a:t>fopen</a:t>
            </a:r>
            <a:r>
              <a:rPr lang="en-US" altLang="ko-KR" dirty="0">
                <a:latin typeface="Century Schoolbook" panose="02040604050505020304" pitchFamily="18" charset="0"/>
              </a:rPr>
              <a:t>("d:\\</a:t>
            </a:r>
            <a:r>
              <a:rPr lang="en-US" altLang="ko-KR" dirty="0" err="1">
                <a:latin typeface="Century Schoolbook" panose="02040604050505020304" pitchFamily="18" charset="0"/>
              </a:rPr>
              <a:t>lena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256x256</a:t>
            </a:r>
            <a:r>
              <a:rPr lang="en-US" altLang="ko-KR" dirty="0">
                <a:latin typeface="Century Schoolbook" panose="02040604050505020304" pitchFamily="18" charset="0"/>
              </a:rPr>
              <a:t>).raw", "</a:t>
            </a:r>
            <a:r>
              <a:rPr lang="en-US" altLang="ko-KR" dirty="0" err="1">
                <a:latin typeface="Century Schoolbook" panose="02040604050505020304" pitchFamily="18" charset="0"/>
              </a:rPr>
              <a:t>rb</a:t>
            </a:r>
            <a:r>
              <a:rPr lang="en-US" altLang="ko-KR" dirty="0">
                <a:latin typeface="Century Schoolbook" panose="02040604050505020304" pitchFamily="18" charset="0"/>
              </a:rPr>
              <a:t>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if 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 == NULL){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</a:t>
            </a:r>
            <a:r>
              <a:rPr lang="en-US" altLang="ko-KR" dirty="0" err="1">
                <a:latin typeface="Century Schoolbook" panose="02040604050505020304" pitchFamily="18" charset="0"/>
              </a:rPr>
              <a:t>printf</a:t>
            </a:r>
            <a:r>
              <a:rPr lang="en-US" altLang="ko-KR" dirty="0">
                <a:latin typeface="Century Schoolbook" panose="02040604050505020304" pitchFamily="18" charset="0"/>
              </a:rPr>
              <a:t>("</a:t>
            </a:r>
            <a:r>
              <a:rPr lang="en-US" altLang="ko-KR" dirty="0" err="1">
                <a:latin typeface="Century Schoolbook" panose="02040604050505020304" pitchFamily="18" charset="0"/>
              </a:rPr>
              <a:t>lena.raw</a:t>
            </a:r>
            <a:r>
              <a:rPr lang="en-US" altLang="ko-KR" dirty="0">
                <a:latin typeface="Century Schoolbook" panose="02040604050505020304" pitchFamily="18" charset="0"/>
              </a:rPr>
              <a:t> </a:t>
            </a:r>
            <a:r>
              <a:rPr lang="ko-KR" altLang="en-US" dirty="0">
                <a:latin typeface="Century Schoolbook" panose="02040604050505020304" pitchFamily="18" charset="0"/>
              </a:rPr>
              <a:t>파일을 열 수 없습니다</a:t>
            </a:r>
            <a:r>
              <a:rPr lang="en-US" altLang="ko-KR" dirty="0">
                <a:latin typeface="Century Schoolbook" panose="02040604050505020304" pitchFamily="18" charset="0"/>
              </a:rPr>
              <a:t>.");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exit(1);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char image[256][256];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fread</a:t>
            </a:r>
            <a:r>
              <a:rPr lang="en-US" altLang="ko-KR" dirty="0">
                <a:latin typeface="Century Schoolbook" panose="02040604050505020304" pitchFamily="18" charset="0"/>
              </a:rPr>
              <a:t>(image, 1, 256 * 256, 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fclose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latin typeface="Century Schoolbook" panose="020406040505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파일 읽어서 표시하기</a:t>
            </a:r>
            <a:endParaRPr lang="en-US" altLang="ko-KR" dirty="0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65162" y="1700808"/>
            <a:ext cx="7813675" cy="41766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/>
            <a:endParaRPr lang="en-US" altLang="ko-KR" dirty="0">
              <a:latin typeface="Century Schoolbook" panose="02040604050505020304" pitchFamily="18" charset="0"/>
            </a:endParaRP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r, c;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for (r = 0; r &lt; 256; r++)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for (c = 0; c &lt; 256; </a:t>
            </a:r>
            <a:r>
              <a:rPr lang="en-US" altLang="ko-KR" dirty="0" err="1">
                <a:latin typeface="Century Schoolbook" panose="02040604050505020304" pitchFamily="18" charset="0"/>
              </a:rPr>
              <a:t>c++</a:t>
            </a:r>
            <a:r>
              <a:rPr lang="en-US" altLang="ko-KR" dirty="0">
                <a:latin typeface="Century Schoolbook" panose="02040604050505020304" pitchFamily="18" charset="0"/>
              </a:rPr>
              <a:t>) {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red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green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int</a:t>
            </a:r>
            <a:r>
              <a:rPr lang="en-US" altLang="ko-KR" dirty="0">
                <a:latin typeface="Century Schoolbook" panose="02040604050505020304" pitchFamily="18" charset="0"/>
              </a:rPr>
              <a:t> blue = image[r][c];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	</a:t>
            </a:r>
            <a:r>
              <a:rPr lang="en-US" altLang="ko-KR" dirty="0" err="1">
                <a:latin typeface="Century Schoolbook" panose="02040604050505020304" pitchFamily="18" charset="0"/>
              </a:rPr>
              <a:t>SetPixel</a:t>
            </a:r>
            <a:r>
              <a:rPr lang="en-US" altLang="ko-KR" dirty="0">
                <a:latin typeface="Century Schoolbook" panose="02040604050505020304" pitchFamily="18" charset="0"/>
              </a:rPr>
              <a:t>(</a:t>
            </a:r>
            <a:r>
              <a:rPr lang="en-US" altLang="ko-KR" dirty="0" err="1">
                <a:latin typeface="Century Schoolbook" panose="02040604050505020304" pitchFamily="18" charset="0"/>
              </a:rPr>
              <a:t>hdc</a:t>
            </a:r>
            <a:r>
              <a:rPr lang="en-US" altLang="ko-KR" dirty="0">
                <a:latin typeface="Century Schoolbook" panose="02040604050505020304" pitchFamily="18" charset="0"/>
              </a:rPr>
              <a:t>, c, r, </a:t>
            </a:r>
            <a:r>
              <a:rPr lang="en-US" altLang="ko-KR" dirty="0" err="1">
                <a:latin typeface="Century Schoolbook" panose="02040604050505020304" pitchFamily="18" charset="0"/>
              </a:rPr>
              <a:t>RGB</a:t>
            </a:r>
            <a:r>
              <a:rPr lang="en-US" altLang="ko-KR" dirty="0">
                <a:latin typeface="Century Schoolbook" panose="02040604050505020304" pitchFamily="18" charset="0"/>
              </a:rPr>
              <a:t>(red, green, blue));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}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	return 0;</a:t>
            </a:r>
          </a:p>
          <a:p>
            <a:pPr latinLnBrk="0"/>
            <a:r>
              <a:rPr lang="en-US" altLang="ko-KR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1409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13</a:t>
            </a:r>
            <a:r>
              <a:rPr lang="ko-KR" altLang="en-US" dirty="0"/>
              <a:t>장 동적 할당</a:t>
            </a:r>
            <a:endParaRPr lang="en-US" altLang="ko-KR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69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프로그램이 시작되기 전에 미리 </a:t>
            </a:r>
            <a:r>
              <a:rPr lang="ko-KR" altLang="en-US" dirty="0" err="1"/>
              <a:t>정해진</a:t>
            </a:r>
            <a:r>
              <a:rPr lang="ko-KR" altLang="en-US" dirty="0"/>
              <a:t> 크기의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메모리의 크기는 프로그램이 시작하기 전에 결정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ko-KR" sz="1800" i="1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i="1" dirty="0">
                <a:latin typeface="Century Schoolbook" panose="02040604050505020304" pitchFamily="18" charset="0"/>
              </a:rPr>
              <a:t>   </a:t>
            </a:r>
            <a:r>
              <a:rPr lang="en-US" altLang="ko-KR" sz="1800" i="1" dirty="0" err="1">
                <a:latin typeface="Century Schoolbook" panose="02040604050505020304" pitchFamily="18" charset="0"/>
              </a:rPr>
              <a:t>sarray</a:t>
            </a:r>
            <a:r>
              <a:rPr lang="en-US" altLang="ko-KR" sz="1800" i="1" dirty="0">
                <a:latin typeface="Century Schoolbook" panose="02040604050505020304" pitchFamily="18" charset="0"/>
              </a:rPr>
              <a:t>[10];</a:t>
            </a:r>
          </a:p>
          <a:p>
            <a:pPr lvl="1"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처음에 결정된 크기보다 더 큰 입력이 들어온다면 처리하지 못함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4847385" cy="4495800"/>
          </a:xfrm>
        </p:spPr>
        <p:txBody>
          <a:bodyPr/>
          <a:lstStyle/>
          <a:p>
            <a:r>
              <a:rPr lang="ko-KR" altLang="en-US" dirty="0"/>
              <a:t>실행 도중에 동적으로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r>
              <a:rPr lang="ko-KR" altLang="en-US" dirty="0"/>
              <a:t>사용이 끝나면 시스템에 메모리를 반납</a:t>
            </a:r>
          </a:p>
          <a:p>
            <a:r>
              <a:rPr lang="ko-KR" altLang="en-US" dirty="0"/>
              <a:t>필요한 만큼만 할당을 받고 메모리를 매우 효율적으로 사용</a:t>
            </a:r>
          </a:p>
          <a:p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ko-KR" altLang="en-US" dirty="0"/>
              <a:t>계열의 라이브러리 함수를 사용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33" y="1556792"/>
            <a:ext cx="3445836" cy="46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프로그램이 실행될 때 </a:t>
            </a:r>
            <a:r>
              <a:rPr lang="en-US" altLang="ko-KR" dirty="0"/>
              <a:t>OS</a:t>
            </a:r>
            <a:r>
              <a:rPr lang="ko-KR" altLang="en-US" dirty="0"/>
              <a:t>는 프로그램을 위해 메모리 공간을 할당해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</a:t>
            </a:r>
            <a:r>
              <a:rPr lang="en-US" altLang="ko-KR" dirty="0"/>
              <a:t> – </a:t>
            </a:r>
            <a:r>
              <a:rPr lang="ko-KR" altLang="en-US" dirty="0"/>
              <a:t>데이터 영역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(stack) </a:t>
            </a:r>
            <a:r>
              <a:rPr lang="ko-KR" altLang="en-US" dirty="0"/>
              <a:t>영역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(heap) </a:t>
            </a:r>
            <a:r>
              <a:rPr lang="ko-KR" altLang="en-US" dirty="0"/>
              <a:t>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영역 </a:t>
            </a:r>
            <a:r>
              <a:rPr lang="en-US" altLang="ko-KR" dirty="0"/>
              <a:t>– </a:t>
            </a:r>
            <a:r>
              <a:rPr lang="ko-KR" altLang="en-US" dirty="0"/>
              <a:t>전역 변수 및 </a:t>
            </a:r>
            <a:r>
              <a:rPr lang="en-US" altLang="ko-KR" dirty="0"/>
              <a:t>static </a:t>
            </a:r>
            <a:r>
              <a:rPr lang="ko-KR" altLang="en-US" dirty="0"/>
              <a:t>변수가 할당되는 영역</a:t>
            </a:r>
            <a:r>
              <a:rPr lang="en-US" altLang="ko-KR" dirty="0"/>
              <a:t>. </a:t>
            </a:r>
            <a:r>
              <a:rPr lang="ko-KR" altLang="en-US" dirty="0"/>
              <a:t>프로그램의 시작 시 할당되어 종료 시 소멸됨 </a:t>
            </a:r>
            <a:r>
              <a:rPr lang="en-US" altLang="ko-KR" dirty="0"/>
              <a:t>(</a:t>
            </a:r>
            <a:r>
              <a:rPr lang="ko-KR" altLang="en-US" dirty="0"/>
              <a:t>컴파일 타임에 결정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스택</a:t>
            </a:r>
            <a:r>
              <a:rPr lang="ko-KR" altLang="en-US" dirty="0"/>
              <a:t> 영역 </a:t>
            </a:r>
            <a:r>
              <a:rPr lang="en-US" altLang="ko-KR" dirty="0"/>
              <a:t>– </a:t>
            </a:r>
            <a:r>
              <a:rPr lang="ko-KR" altLang="en-US" dirty="0"/>
              <a:t>함수 호출 시 생성되는 지역 변수 및 매개 변수가 저장되는 영역</a:t>
            </a:r>
            <a:r>
              <a:rPr lang="en-US" altLang="ko-KR" dirty="0"/>
              <a:t>. </a:t>
            </a:r>
            <a:r>
              <a:rPr lang="ko-KR" altLang="en-US" dirty="0"/>
              <a:t>함수 호출이 완료되면 소멸됨 </a:t>
            </a:r>
            <a:r>
              <a:rPr lang="en-US" altLang="ko-KR" dirty="0"/>
              <a:t>(</a:t>
            </a:r>
            <a:r>
              <a:rPr lang="ko-KR" altLang="en-US" dirty="0"/>
              <a:t>컴파일 타임에 </a:t>
            </a:r>
            <a:r>
              <a:rPr lang="ko-KR" altLang="en-US"/>
              <a:t>결정</a:t>
            </a:r>
            <a:r>
              <a:rPr lang="en-US" altLang="ko-KR" dirty="0"/>
              <a:t>) – </a:t>
            </a:r>
            <a:r>
              <a:rPr lang="ko-KR" altLang="en-US"/>
              <a:t>정적할당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힙</a:t>
            </a:r>
            <a:r>
              <a:rPr lang="ko-KR" altLang="en-US" dirty="0"/>
              <a:t> 영역 </a:t>
            </a:r>
            <a:r>
              <a:rPr lang="en-US" altLang="ko-KR" dirty="0"/>
              <a:t>– </a:t>
            </a:r>
            <a:r>
              <a:rPr lang="ko-KR" altLang="en-US" dirty="0"/>
              <a:t>프로그래머가 할당하는 영역</a:t>
            </a:r>
            <a:r>
              <a:rPr lang="en-US" altLang="ko-KR" dirty="0"/>
              <a:t>. </a:t>
            </a:r>
            <a:r>
              <a:rPr lang="ko-KR" altLang="en-US" dirty="0"/>
              <a:t>프로그래머가 명시적으로 할당하고 소멸시킴 </a:t>
            </a:r>
            <a:r>
              <a:rPr lang="en-US" altLang="ko-KR" dirty="0"/>
              <a:t>(</a:t>
            </a:r>
            <a:r>
              <a:rPr lang="ko-KR" altLang="en-US" dirty="0"/>
              <a:t>런타임에 </a:t>
            </a:r>
            <a:r>
              <a:rPr lang="ko-KR" altLang="en-US"/>
              <a:t>결정</a:t>
            </a:r>
            <a:r>
              <a:rPr lang="en-US" altLang="ko-KR" dirty="0"/>
              <a:t>) - </a:t>
            </a:r>
            <a:r>
              <a:rPr lang="ko-KR" altLang="en-US"/>
              <a:t>동적할당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51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메모리의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1772816"/>
            <a:ext cx="36724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영역</a:t>
            </a:r>
            <a:endParaRPr lang="en-US" altLang="ko-KR" dirty="0"/>
          </a:p>
          <a:p>
            <a:pPr algn="ctr"/>
            <a:r>
              <a:rPr lang="en-US" altLang="ko-KR" dirty="0"/>
              <a:t>Static </a:t>
            </a: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전역 변수</a:t>
            </a:r>
          </a:p>
        </p:txBody>
      </p:sp>
      <p:sp>
        <p:nvSpPr>
          <p:cNvPr id="6" name="순서도: 문서 5"/>
          <p:cNvSpPr/>
          <p:nvPr/>
        </p:nvSpPr>
        <p:spPr>
          <a:xfrm>
            <a:off x="2555776" y="2996952"/>
            <a:ext cx="3672408" cy="172819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 </a:t>
            </a:r>
            <a:r>
              <a:rPr lang="ko-KR" altLang="en-US" dirty="0"/>
              <a:t>영역</a:t>
            </a:r>
            <a:endParaRPr lang="en-US" altLang="ko-KR" dirty="0"/>
          </a:p>
          <a:p>
            <a:pPr algn="ctr"/>
            <a:r>
              <a:rPr lang="ko-KR" altLang="en-US" dirty="0"/>
              <a:t>프로그래머의 동적 할당</a:t>
            </a:r>
            <a:endParaRPr lang="en-US" altLang="ko-KR" dirty="0"/>
          </a:p>
          <a:p>
            <a:pPr algn="ctr"/>
            <a:r>
              <a:rPr lang="ko-KR" altLang="en-US" dirty="0"/>
              <a:t>런타임에 크기 결정</a:t>
            </a:r>
          </a:p>
        </p:txBody>
      </p:sp>
      <p:sp>
        <p:nvSpPr>
          <p:cNvPr id="7" name="순서도: 문서 6"/>
          <p:cNvSpPr/>
          <p:nvPr/>
        </p:nvSpPr>
        <p:spPr>
          <a:xfrm rot="10800000">
            <a:off x="2555776" y="4653136"/>
            <a:ext cx="3672408" cy="172819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dirty="0"/>
              <a:t>STACK </a:t>
            </a:r>
            <a:r>
              <a:rPr lang="ko-KR" altLang="en-US" dirty="0"/>
              <a:t>영역</a:t>
            </a:r>
            <a:endParaRPr lang="en-US" altLang="ko-KR" dirty="0"/>
          </a:p>
          <a:p>
            <a:pPr algn="ctr"/>
            <a:r>
              <a:rPr lang="ko-KR" altLang="en-US" dirty="0"/>
              <a:t>지역변수 </a:t>
            </a:r>
            <a:r>
              <a:rPr lang="en-US" altLang="ko-KR" dirty="0"/>
              <a:t>&amp; </a:t>
            </a:r>
            <a:r>
              <a:rPr lang="ko-KR" altLang="en-US" dirty="0"/>
              <a:t>매개 변수</a:t>
            </a:r>
            <a:endParaRPr lang="en-US" altLang="ko-KR" dirty="0"/>
          </a:p>
          <a:p>
            <a:pPr algn="ctr"/>
            <a:r>
              <a:rPr lang="ko-KR" altLang="en-US" dirty="0"/>
              <a:t>컴파일 타임에 크기 결정</a:t>
            </a:r>
          </a:p>
        </p:txBody>
      </p:sp>
      <p:sp>
        <p:nvSpPr>
          <p:cNvPr id="8" name="오른쪽 화살표 7"/>
          <p:cNvSpPr/>
          <p:nvPr/>
        </p:nvSpPr>
        <p:spPr>
          <a:xfrm rot="16200000">
            <a:off x="1763688" y="5373216"/>
            <a:ext cx="648072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763688" y="3573016"/>
            <a:ext cx="648072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1077" y="60932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077" y="177281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pPr algn="ctr"/>
            <a:r>
              <a:rPr lang="en-US" altLang="ko-KR" dirty="0"/>
              <a:t>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33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동적 메모리 할당 절차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32440" cy="318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malloc</a:t>
            </a:r>
            <a:r>
              <a:rPr lang="en-US" altLang="ko-KR" dirty="0"/>
              <a:t>()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71" y="1536912"/>
            <a:ext cx="903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free()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614670"/>
            <a:ext cx="9010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점들간의 </a:t>
            </a:r>
            <a:r>
              <a:rPr lang="ko-KR" altLang="en-US" dirty="0"/>
              <a:t>거리 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정의한 </a:t>
            </a:r>
            <a:r>
              <a:rPr lang="en-US" altLang="ko-KR" dirty="0"/>
              <a:t>point </a:t>
            </a:r>
            <a:r>
              <a:rPr lang="ko-KR" altLang="en-US" dirty="0"/>
              <a:t>구조체를 사용하여서 </a:t>
            </a:r>
            <a:r>
              <a:rPr lang="en-US" altLang="ko-KR" dirty="0"/>
              <a:t>2</a:t>
            </a:r>
            <a:r>
              <a:rPr lang="ko-KR" altLang="en-US" dirty="0"/>
              <a:t>개의 점을 나타내는 변수를 선언한 후에 사용자로부터 점의 좌표를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구조체 멤버의 값을 키보드로 입력할 수 있다</a:t>
            </a:r>
            <a:r>
              <a:rPr lang="en-US" altLang="ko-KR" dirty="0"/>
              <a:t>. </a:t>
            </a:r>
            <a:r>
              <a:rPr lang="ko-KR" altLang="en-US" dirty="0"/>
              <a:t>이때 멤버 앞에 </a:t>
            </a:r>
            <a:r>
              <a:rPr lang="en-US" altLang="ko-KR" dirty="0"/>
              <a:t>&amp;</a:t>
            </a:r>
            <a:r>
              <a:rPr lang="ko-KR" altLang="en-US" dirty="0"/>
              <a:t>을 붙여야 한다</a:t>
            </a:r>
            <a:endParaRPr lang="en-US" altLang="ko-KR" dirty="0"/>
          </a:p>
          <a:p>
            <a:r>
              <a:rPr lang="ko-KR" altLang="en-US" dirty="0"/>
              <a:t>최종적으로 이들 점 사이의 거리를 계산하여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748883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512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#1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27584" y="1190011"/>
            <a:ext cx="7777162" cy="44640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stdlib.h</a:t>
            </a:r>
            <a:r>
              <a:rPr lang="en-US" altLang="en-US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char *pc;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pc = (char *)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malloc</a:t>
            </a:r>
            <a:r>
              <a:rPr lang="en-US" altLang="en-US" sz="1400" dirty="0">
                <a:latin typeface="Century Schoolbook" panose="02040604050505020304" pitchFamily="18" charset="0"/>
              </a:rPr>
              <a:t>(1*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sizeof</a:t>
            </a:r>
            <a:r>
              <a:rPr lang="en-US" altLang="en-US" sz="1400" dirty="0">
                <a:latin typeface="Century Schoolbook" panose="02040604050505020304" pitchFamily="18" charset="0"/>
              </a:rPr>
              <a:t>(char));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if (pc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400" dirty="0">
                <a:latin typeface="Century Schoolbook" panose="02040604050505020304" pitchFamily="18" charset="0"/>
              </a:rPr>
              <a:t>\</a:t>
            </a:r>
            <a:r>
              <a:rPr lang="en-US" altLang="en-US" sz="1400" dirty="0">
                <a:latin typeface="Century Schoolbook" panose="02040604050505020304" pitchFamily="18" charset="0"/>
              </a:rPr>
              <a:t>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</a:t>
            </a:r>
            <a:r>
              <a:rPr lang="en-US" altLang="en-US" sz="1400" dirty="0">
                <a:latin typeface="Century Schoolbook" panose="02040604050505020304" pitchFamily="18" charset="0"/>
              </a:rPr>
              <a:t>pc = 'a';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("%c \n", *pc);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free(pc);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1231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98746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00767" y="1556792"/>
            <a:ext cx="7777162" cy="494823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*pi;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pi =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*)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400" dirty="0">
                <a:latin typeface="Century Schoolbook" panose="02040604050505020304" pitchFamily="18" charset="0"/>
              </a:rPr>
              <a:t>(5 *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if (pi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400" dirty="0">
                <a:latin typeface="Century Schoolbook" panose="02040604050505020304" pitchFamily="18" charset="0"/>
              </a:rPr>
              <a:t>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*pi = 1;		// pi[0] 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+ 1) = 2;		// pi[1] = 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+ 2) = 3;		// pi[2] = 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+ 3) = 4;		// pi[3] = 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+ 4) = 5;		// pi[4] = 5;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free(pi);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사용자가 </a:t>
            </a:r>
            <a:r>
              <a:rPr lang="ko-KR" altLang="en-US" dirty="0"/>
              <a:t>입력하는 크기의 배열을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실습에서는 사용자에게 원하는 항목의 개수를 </a:t>
            </a:r>
            <a:r>
              <a:rPr lang="ko-KR" altLang="en-US" dirty="0" err="1"/>
              <a:t>물어보고</a:t>
            </a:r>
            <a:r>
              <a:rPr lang="ko-KR" altLang="en-US" dirty="0"/>
              <a:t> 그 크기의 배열을 동적으로 생성하자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43175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360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548680"/>
            <a:ext cx="7777162" cy="595634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72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동적 </a:t>
            </a:r>
            <a:r>
              <a:rPr lang="ko-KR" altLang="en-US" dirty="0"/>
              <a:t>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크기가 </a:t>
            </a:r>
            <a:r>
              <a:rPr lang="en-US" altLang="ko-KR" dirty="0"/>
              <a:t>1000</a:t>
            </a:r>
            <a:r>
              <a:rPr lang="ko-KR" altLang="en-US" dirty="0"/>
              <a:t>인 동적 배열을 생성하고 동적 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 </a:t>
            </a:r>
            <a:r>
              <a:rPr lang="ko-KR" altLang="en-US" dirty="0"/>
              <a:t>동적 배열의 원소 중에서 최대값을 계산하여 출력하여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6" y="2708920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82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동적 배열을 난수로 채워보자</a:t>
            </a:r>
            <a:r>
              <a:rPr lang="en-US" altLang="ko-KR" dirty="0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1484784"/>
            <a:ext cx="7777162" cy="502024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#define SIZE 1000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440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</a:t>
            </a:r>
            <a:r>
              <a:rPr lang="en-US" altLang="ko-KR" dirty="0"/>
              <a:t> </a:t>
            </a:r>
            <a:r>
              <a:rPr lang="ko-KR" altLang="en-US"/>
              <a:t>동적 생성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4991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1772816"/>
            <a:ext cx="7777162" cy="208823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p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*)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600" dirty="0">
                <a:latin typeface="Century Schoolbook" panose="02040604050505020304" pitchFamily="18" charset="0"/>
              </a:rPr>
              <a:t>(2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Book));</a:t>
            </a:r>
          </a:p>
        </p:txBody>
      </p:sp>
    </p:spTree>
    <p:extLst>
      <p:ext uri="{BB962C8B-B14F-4D97-AF65-F5344CB8AC3E}">
        <p14:creationId xmlns:p14="http://schemas.microsoft.com/office/powerpoint/2010/main" val="4111347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196752"/>
            <a:ext cx="7777162" cy="530827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string.h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*)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600" dirty="0">
                <a:latin typeface="Century Schoolbook" panose="02040604050505020304" pitchFamily="18" charset="0"/>
              </a:rPr>
              <a:t>(2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if (p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22026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7719" y="1628800"/>
            <a:ext cx="7777162" cy="408414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p[0].number = 1;		// (*p).number 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ko-KR" sz="1600" dirty="0">
                <a:latin typeface="Century Schoolbook" panose="02040604050505020304" pitchFamily="18" charset="0"/>
              </a:rPr>
              <a:t>(p[0].title, "C Programming");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p[1].number = 2;	// (*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p+1</a:t>
            </a:r>
            <a:r>
              <a:rPr lang="en-US" altLang="ko-KR" sz="1600" dirty="0">
                <a:latin typeface="Century Schoolbook" panose="02040604050505020304" pitchFamily="18" charset="0"/>
              </a:rPr>
              <a:t>).number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ko-KR" sz="1600" dirty="0">
                <a:latin typeface="Century Schoolbook" panose="02040604050505020304" pitchFamily="18" charset="0"/>
              </a:rPr>
              <a:t>(p[1].title, "Data Structure");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free(p);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2468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동적 </a:t>
            </a:r>
            <a:r>
              <a:rPr lang="ko-KR" altLang="en-US" dirty="0"/>
              <a:t>구조체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자신이 가지고 있는 모든 영화 </a:t>
            </a:r>
            <a:r>
              <a:rPr lang="en-US" altLang="ko-KR" dirty="0"/>
              <a:t>DVD</a:t>
            </a:r>
            <a:r>
              <a:rPr lang="ko-KR" altLang="en-US" dirty="0"/>
              <a:t>를 구조체의 배열을 만들어서 정리하고 싶다</a:t>
            </a:r>
            <a:r>
              <a:rPr lang="en-US" altLang="ko-KR" dirty="0"/>
              <a:t>. </a:t>
            </a:r>
            <a:r>
              <a:rPr lang="ko-KR" altLang="en-US" dirty="0"/>
              <a:t>영화의 개수를 사용자로부터 받아서 구조체의 배열을 동적 생성하고 여기에 모든 정보를 </a:t>
            </a:r>
            <a:r>
              <a:rPr lang="ko-KR" altLang="en-US" dirty="0" err="1"/>
              <a:t>저장해보자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210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5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점들간의 거리 계산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23767" y="1556792"/>
            <a:ext cx="7777162" cy="38164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#include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#include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math.h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point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x;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y;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main(void)</a:t>
            </a:r>
            <a:r>
              <a:rPr lang="ko-KR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  <a:endParaRPr lang="ko-KR" altLang="en-US" sz="1600" dirty="0">
              <a:latin typeface="Century Schoolbook" panose="02040604050505020304" pitchFamily="18" charset="0"/>
            </a:endParaRPr>
          </a:p>
          <a:p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endParaRPr lang="en-US" altLang="ko-KR" sz="1600" dirty="0">
              <a:latin typeface="Century Schoolbook" panose="02040604050505020304" pitchFamily="18" charset="0"/>
            </a:endParaRP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45224"/>
            <a:ext cx="7488832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693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332656"/>
            <a:ext cx="7777162" cy="617237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영화를 구조체로 표현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movie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	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 제목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double rating;	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 평점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124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  <a:r>
              <a:rPr lang="en-US" altLang="ko-KR" dirty="0"/>
              <a:t>: </a:t>
            </a:r>
            <a:r>
              <a:rPr lang="ko-KR" altLang="en-US" dirty="0"/>
              <a:t>포인터를 가리키는 포인터</a:t>
            </a:r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2276873"/>
            <a:ext cx="7777162" cy="23762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a=3;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*p1;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**p2;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p1 = &amp;a;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p2 = &amp;p1;		// not p2 = &amp;&amp;a; &amp;</a:t>
            </a:r>
            <a:r>
              <a:rPr lang="ko-KR" altLang="en-US" sz="1400" dirty="0">
                <a:latin typeface="Comic Sans MS" panose="030F0702030302020204" pitchFamily="66" charset="0"/>
              </a:rPr>
              <a:t>연산의 결과는 상수이기 때문임</a:t>
            </a:r>
            <a:endParaRPr lang="en-US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*p1);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**p2);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5536" y="5157192"/>
          <a:ext cx="8424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3923928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35696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6"/>
    </mc:Choice>
    <mc:Fallback xmlns="">
      <p:transition spd="slow" advTm="15996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리스트나 이진 트리 등의 자료 구조를 효과적으로 구현할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참조에 의한 호출 </a:t>
            </a:r>
            <a:r>
              <a:rPr lang="en-US" altLang="ko-KR" dirty="0"/>
              <a:t>– </a:t>
            </a:r>
            <a:r>
              <a:rPr lang="ko-KR" altLang="en-US" dirty="0"/>
              <a:t>포인터를 매개 변수로 이용해서 함수 외부에 있는 변수의 값을 변경함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동적 메모리 할당을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6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"/>
    </mc:Choice>
    <mc:Fallback xmlns="">
      <p:transition spd="slow" advTm="477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12776"/>
            <a:ext cx="7704138" cy="52173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global_value</a:t>
            </a:r>
            <a:r>
              <a:rPr lang="en-US" altLang="en-US" sz="1400" dirty="0">
                <a:latin typeface="+mj-lt"/>
              </a:rPr>
              <a:t> = 30;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+mj-lt"/>
              </a:rPr>
              <a:t>**ref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>
                <a:latin typeface="+mj-lt"/>
              </a:rPr>
              <a:t>ref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	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함수 외부에서</a:t>
            </a:r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선언된 포인터 변수를 조작하기 위함</a:t>
            </a:r>
            <a:endParaRPr lang="en-US" altLang="en-US" sz="1400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*value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	int</a:t>
            </a:r>
            <a:r>
              <a:rPr lang="en-US" altLang="en-US" sz="1400" dirty="0">
                <a:latin typeface="+mj-lt"/>
              </a:rPr>
              <a:t> *reference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printf(“before 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(value);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(&amp;reference);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printf(“after: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4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9"/>
    </mc:Choice>
    <mc:Fallback xmlns="">
      <p:transition spd="slow" advTm="825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할당된 다차원 배열의 </a:t>
            </a:r>
            <a:r>
              <a:rPr lang="ko-KR" altLang="en-US" dirty="0" err="1"/>
              <a:t>주소값을</a:t>
            </a:r>
            <a:r>
              <a:rPr lang="ko-KR" altLang="en-US" dirty="0"/>
              <a:t> 가지기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(size=5)</a:t>
            </a:r>
            <a:br>
              <a:rPr lang="en-US" altLang="ko-KR" sz="2000" dirty="0"/>
            </a:br>
            <a:r>
              <a:rPr lang="en-US" altLang="ko-KR" sz="2000" dirty="0"/>
              <a:t>int *p;</a:t>
            </a:r>
            <a:br>
              <a:rPr lang="en-US" altLang="ko-KR" sz="2000" dirty="0"/>
            </a:br>
            <a:r>
              <a:rPr lang="en-US" altLang="ko-KR" sz="2000" dirty="0"/>
              <a:t>p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5);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(size=3X2)</a:t>
            </a:r>
            <a:br>
              <a:rPr lang="en-US" altLang="ko-KR" sz="2000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0"/>
    </mc:Choice>
    <mc:Fallback xmlns="">
      <p:transition spd="slow" advTm="1591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(size=3X2)</a:t>
            </a:r>
            <a:br>
              <a:rPr lang="en-US" altLang="ko-KR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>
                <a:solidFill>
                  <a:srgbClr val="00B050"/>
                </a:solidFill>
              </a:rPr>
              <a:t>동적할당</a:t>
            </a:r>
            <a:r>
              <a:rPr lang="en-US" altLang="ko-KR" sz="2000" dirty="0"/>
              <a:t/>
            </a:r>
            <a:br>
              <a:rPr lang="en-US" altLang="ko-KR" sz="2000" dirty="0"/>
            </a:b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23528" y="309776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23528" y="4797152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3"/>
    </mc:Choice>
    <mc:Fallback xmlns="">
      <p:transition spd="slow" advTm="30423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201"/>
          </a:xfrm>
        </p:spPr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96" y="1560325"/>
            <a:ext cx="4248472" cy="501753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#include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&lt;</a:t>
            </a:r>
            <a:r>
              <a:rPr lang="en-US" sz="1400" kern="0" dirty="0" err="1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stdio.h</a:t>
            </a:r>
            <a:r>
              <a:rPr lang="en-US" sz="1400" kern="0" dirty="0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&gt;</a:t>
            </a:r>
            <a:endParaRPr lang="ko-KR" sz="1400" kern="100" dirty="0">
              <a:latin typeface="Century Schoolbook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>
              <a:lnSpc>
                <a:spcPct val="115000"/>
              </a:lnSpc>
              <a:defRPr/>
            </a:pPr>
            <a:endParaRPr lang="en-US" altLang="en-US" sz="1400" dirty="0">
              <a:solidFill>
                <a:srgbClr val="800000"/>
              </a:solidFill>
              <a:latin typeface="Century Schoolbook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void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fillArr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row,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col)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j;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(j = 0; j &lt; col;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j++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][j] =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*col + j;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main()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j, row = 5, col = 6;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**)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malloc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(row * </a:t>
            </a:r>
            <a:r>
              <a:rPr lang="en-US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sizeof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*));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if(!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	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printf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("error malloc1\n");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55976" y="1371687"/>
            <a:ext cx="4716016" cy="529767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for(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] = (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*)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malloc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(col * 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sizeof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));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	if(!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])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	    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printf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("error malloc2\n"); </a:t>
            </a:r>
            <a:r>
              <a:rPr lang="en-US" altLang="ko-KR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fillArr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row, col);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        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(j = 0; j &lt; col; j++) printf("%d ",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][j]);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printf("\n");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free(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free(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solidFill>
                <a:srgbClr val="0000FF"/>
              </a:solidFill>
              <a:latin typeface="Century Schoolbook"/>
              <a:ea typeface="새굴림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16664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이전 슬라이드의 </a:t>
            </a:r>
            <a:r>
              <a:rPr lang="en-US" altLang="ko-KR" dirty="0"/>
              <a:t>2</a:t>
            </a:r>
            <a:r>
              <a:rPr lang="ko-KR" altLang="en-US" dirty="0"/>
              <a:t>차원을 </a:t>
            </a:r>
            <a:r>
              <a:rPr lang="en-US" altLang="ko-KR" dirty="0"/>
              <a:t>3</a:t>
            </a:r>
            <a:r>
              <a:rPr lang="ko-KR" altLang="en-US" dirty="0"/>
              <a:t>차원 배열로 고쳐서 출력해보자</a:t>
            </a:r>
            <a:r>
              <a:rPr lang="en-US" altLang="ko-KR" dirty="0"/>
              <a:t>. </a:t>
            </a:r>
            <a:r>
              <a:rPr lang="ko-KR" altLang="en-US" dirty="0"/>
              <a:t>출력은 다음과 같이</a:t>
            </a:r>
            <a:r>
              <a:rPr lang="en-US" altLang="ko-KR" dirty="0"/>
              <a:t> 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0	1	2	3	4</a:t>
            </a:r>
            <a:br>
              <a:rPr lang="en-US" altLang="ko-KR" dirty="0"/>
            </a:br>
            <a:r>
              <a:rPr lang="en-US" altLang="ko-KR" dirty="0"/>
              <a:t>	5	6	7	8	9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10	11	12	13	14</a:t>
            </a:r>
            <a:br>
              <a:rPr lang="en-US" altLang="ko-KR" dirty="0"/>
            </a:br>
            <a:r>
              <a:rPr lang="en-US" altLang="ko-KR" dirty="0"/>
              <a:t>	15	16	17	18	19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20	21	22	23	24</a:t>
            </a:r>
            <a:br>
              <a:rPr lang="en-US" altLang="ko-KR" dirty="0"/>
            </a:br>
            <a:r>
              <a:rPr lang="en-US" altLang="ko-KR" dirty="0"/>
              <a:t>	25	26	27	28	29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3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201"/>
          </a:xfrm>
        </p:spPr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96" y="1428601"/>
            <a:ext cx="4248472" cy="524075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#include &lt;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stdio.h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#include &lt;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stdlib.h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</a:p>
          <a:p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void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fillArr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row,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col)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n = 0;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k = 0; k &lt; col; k++)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][j][k] = n;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n++;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</a:p>
          <a:p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main()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3, row = 2; col = 5;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**) *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exit(1);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 * row);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exit(1);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55976" y="1371687"/>
            <a:ext cx="4716016" cy="529767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* col);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][j]) exit(1);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fillArr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row, col);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k = 0; k &lt; col; k++)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(“%d “,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][j][k]);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(“\n”);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(“\n”);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free(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free)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free(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en-US" sz="1400" kern="0" dirty="0">
              <a:solidFill>
                <a:srgbClr val="0000FF"/>
              </a:solidFill>
              <a:latin typeface="Century Schoolbook"/>
              <a:ea typeface="새굴림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8980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realloc</a:t>
            </a:r>
            <a:r>
              <a:rPr lang="en-US" altLang="ko-KR" dirty="0"/>
              <a:t>(void * </a:t>
            </a:r>
            <a:r>
              <a:rPr lang="en-US" altLang="ko-KR" dirty="0" err="1"/>
              <a:t>memblock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ko-KR" altLang="en-US" dirty="0"/>
              <a:t>할당되었던 메모리 블록의 크기를 변경함</a:t>
            </a:r>
            <a:endParaRPr lang="en-US" altLang="ko-KR" dirty="0"/>
          </a:p>
          <a:p>
            <a:r>
              <a:rPr lang="en-US" altLang="ko-KR" dirty="0" err="1"/>
              <a:t>memblock</a:t>
            </a:r>
            <a:r>
              <a:rPr lang="en-US" altLang="ko-KR" dirty="0"/>
              <a:t>: </a:t>
            </a:r>
            <a:r>
              <a:rPr lang="ko-KR" altLang="en-US" dirty="0"/>
              <a:t>할당되었던 메모리 첫 블록의 주소</a:t>
            </a:r>
            <a:endParaRPr lang="en-US" altLang="ko-KR" dirty="0"/>
          </a:p>
          <a:p>
            <a:r>
              <a:rPr lang="en-US" altLang="ko-KR" dirty="0"/>
              <a:t>size: </a:t>
            </a:r>
            <a:r>
              <a:rPr lang="ko-KR" altLang="en-US" dirty="0"/>
              <a:t>새로이 할당할 크기</a:t>
            </a:r>
            <a:endParaRPr lang="en-US" altLang="ko-KR" dirty="0"/>
          </a:p>
          <a:p>
            <a:r>
              <a:rPr lang="ko-KR" altLang="en-US" dirty="0"/>
              <a:t>할당 성공 시 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주소를 반환함 </a:t>
            </a:r>
            <a:r>
              <a:rPr lang="en-US" altLang="ko-KR" dirty="0"/>
              <a:t>– </a:t>
            </a:r>
            <a:r>
              <a:rPr lang="ko-KR" altLang="en-US" dirty="0"/>
              <a:t>이 때 할당된 메모리에 담고자 하는 </a:t>
            </a:r>
            <a:r>
              <a:rPr lang="ko-KR" altLang="en-US" dirty="0" err="1"/>
              <a:t>자료형의</a:t>
            </a:r>
            <a:r>
              <a:rPr lang="ko-KR" altLang="en-US" dirty="0"/>
              <a:t> 주소로 타입 캐스팅 해주는 것이 좋음</a:t>
            </a:r>
            <a:endParaRPr lang="en-US" altLang="ko-KR" dirty="0"/>
          </a:p>
          <a:p>
            <a:r>
              <a:rPr lang="ko-KR" altLang="en-US" dirty="0"/>
              <a:t>할당 실패 시 </a:t>
            </a:r>
            <a:r>
              <a:rPr lang="en-US" altLang="ko-KR" dirty="0"/>
              <a:t>NULL</a:t>
            </a:r>
            <a:r>
              <a:rPr lang="ko-KR" altLang="en-US" dirty="0"/>
              <a:t>값을 반환함</a:t>
            </a:r>
          </a:p>
        </p:txBody>
      </p:sp>
    </p:spTree>
    <p:extLst>
      <p:ext uri="{BB962C8B-B14F-4D97-AF65-F5344CB8AC3E}">
        <p14:creationId xmlns:p14="http://schemas.microsoft.com/office/powerpoint/2010/main" val="95066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데이터를 반복 구조를 사용하여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데이터들은 구조체의 배열에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60" y="2492896"/>
            <a:ext cx="7210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0355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92841"/>
            <a:ext cx="8229600" cy="807368"/>
          </a:xfrm>
        </p:spPr>
        <p:txBody>
          <a:bodyPr/>
          <a:lstStyle/>
          <a:p>
            <a:r>
              <a:rPr lang="en-US" altLang="ko-KR" dirty="0" err="1"/>
              <a:t>realloc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8217" y="836712"/>
            <a:ext cx="7777162" cy="595138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SIZE 5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, cur = 0,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 = 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(p == NULL) {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while(TRUE)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cur++;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if(cur &gt;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+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p = 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realloc</a:t>
            </a:r>
            <a:r>
              <a:rPr lang="en-US" altLang="en-US" sz="1400" dirty="0">
                <a:latin typeface="Century Schoolbook"/>
              </a:rPr>
              <a:t>(p,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if(!p) {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ko-KR" altLang="en-US" sz="1400" dirty="0">
                <a:solidFill>
                  <a:srgbClr val="800000"/>
                </a:solidFill>
                <a:latin typeface="Century Schoolbook"/>
              </a:rPr>
              <a:t>재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</a:t>
            </a:r>
            <a:r>
              <a:rPr lang="en-US" altLang="en-US" sz="1400" dirty="0" err="1">
                <a:latin typeface="Century Schoolbook"/>
              </a:rPr>
              <a:t>scanf</a:t>
            </a:r>
            <a:r>
              <a:rPr lang="en-US" altLang="en-US" sz="1400" dirty="0">
                <a:latin typeface="Century Schoolbook"/>
              </a:rPr>
              <a:t>("%d", &amp;p[cur-1]);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 p[cur-1]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for(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= 0;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&lt; cur;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++)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("%d\n", p[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276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memset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memset</a:t>
            </a:r>
            <a:r>
              <a:rPr lang="en-US" altLang="ko-KR" dirty="0"/>
              <a:t>(void * 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value,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블럭을</a:t>
            </a:r>
            <a:r>
              <a:rPr lang="ko-KR" altLang="en-US" dirty="0"/>
              <a:t> 특정 값으로 채울 때 사용함</a:t>
            </a:r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en-US" altLang="ko-KR" dirty="0"/>
              <a:t>: </a:t>
            </a:r>
            <a:r>
              <a:rPr lang="ko-KR" altLang="en-US" dirty="0"/>
              <a:t>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</a:t>
            </a:r>
            <a:endParaRPr lang="en-US" altLang="ko-KR" dirty="0"/>
          </a:p>
          <a:p>
            <a:r>
              <a:rPr lang="en-US" altLang="ko-KR" dirty="0"/>
              <a:t>value: </a:t>
            </a:r>
            <a:r>
              <a:rPr lang="ko-KR" altLang="en-US" dirty="0"/>
              <a:t>메모리를 채울 값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: </a:t>
            </a:r>
            <a:r>
              <a:rPr lang="ko-KR" altLang="en-US" dirty="0"/>
              <a:t>채울 바이트의 수</a:t>
            </a:r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ko-KR" altLang="en-US" dirty="0"/>
              <a:t>이 반환됨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p = (</a:t>
            </a:r>
            <a:r>
              <a:rPr lang="en-US" altLang="ko-KR" dirty="0" err="1"/>
              <a:t>int</a:t>
            </a:r>
            <a:r>
              <a:rPr lang="en-US" altLang="ko-KR" dirty="0"/>
              <a:t> 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)*10);</a:t>
            </a:r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(p, 0, 10);</a:t>
            </a:r>
          </a:p>
        </p:txBody>
      </p:sp>
    </p:spTree>
    <p:extLst>
      <p:ext uri="{BB962C8B-B14F-4D97-AF65-F5344CB8AC3E}">
        <p14:creationId xmlns:p14="http://schemas.microsoft.com/office/powerpoint/2010/main" val="1569600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n, 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과는 달리 메모리를 할당한 후 </a:t>
            </a:r>
            <a:r>
              <a:rPr lang="en-US" altLang="ko-KR" dirty="0"/>
              <a:t>0</a:t>
            </a:r>
            <a:r>
              <a:rPr lang="ko-KR" altLang="en-US" dirty="0"/>
              <a:t>으로 초기화함 </a:t>
            </a:r>
            <a:r>
              <a:rPr lang="en-US" altLang="ko-KR" dirty="0"/>
              <a:t>– </a:t>
            </a:r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에 비해서 약간 느리나</a:t>
            </a:r>
            <a:r>
              <a:rPr lang="en-US" altLang="ko-KR" dirty="0"/>
              <a:t>, </a:t>
            </a:r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memset</a:t>
            </a:r>
            <a:r>
              <a:rPr lang="en-US" altLang="ko-KR" dirty="0"/>
              <a:t>() </a:t>
            </a:r>
            <a:r>
              <a:rPr lang="ko-KR" altLang="en-US" dirty="0"/>
              <a:t>할 경우에는</a:t>
            </a:r>
            <a:r>
              <a:rPr lang="en-US" altLang="ko-KR" dirty="0"/>
              <a:t>, </a:t>
            </a:r>
            <a:r>
              <a:rPr lang="ko-KR" altLang="en-US" dirty="0"/>
              <a:t>보다 효율적이므로 대신 사용 가능함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ko-KR" altLang="en-US" dirty="0"/>
              <a:t>할당할 원소의 수</a:t>
            </a:r>
            <a:endParaRPr lang="en-US" altLang="ko-KR" dirty="0"/>
          </a:p>
          <a:p>
            <a:r>
              <a:rPr lang="en-US" altLang="ko-KR" dirty="0"/>
              <a:t>size: </a:t>
            </a:r>
            <a:r>
              <a:rPr lang="ko-KR" altLang="en-US" dirty="0"/>
              <a:t>할당할 원소의 크기</a:t>
            </a:r>
            <a:endParaRPr lang="en-US" altLang="ko-KR" dirty="0"/>
          </a:p>
          <a:p>
            <a:r>
              <a:rPr lang="ko-KR" altLang="en-US" dirty="0"/>
              <a:t>할당 성공 시 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주소를 반환함 </a:t>
            </a:r>
            <a:r>
              <a:rPr lang="en-US" altLang="ko-KR" dirty="0"/>
              <a:t>– </a:t>
            </a:r>
            <a:r>
              <a:rPr lang="ko-KR" altLang="en-US" dirty="0"/>
              <a:t>이 때 할당된 메모리에 담고자 하는 </a:t>
            </a:r>
            <a:r>
              <a:rPr lang="ko-KR" altLang="en-US" dirty="0" err="1"/>
              <a:t>자료형의</a:t>
            </a:r>
            <a:r>
              <a:rPr lang="ko-KR" altLang="en-US" dirty="0"/>
              <a:t> 주소로 타입 캐스팅 해주는 것이 좋음</a:t>
            </a:r>
            <a:endParaRPr lang="en-US" altLang="ko-KR" dirty="0"/>
          </a:p>
          <a:p>
            <a:r>
              <a:rPr lang="ko-KR" altLang="en-US" dirty="0"/>
              <a:t>할당 실패 시 </a:t>
            </a:r>
            <a:r>
              <a:rPr lang="en-US" altLang="ko-KR" dirty="0"/>
              <a:t>NULL</a:t>
            </a:r>
            <a:r>
              <a:rPr lang="ko-KR" altLang="en-US" dirty="0"/>
              <a:t>값을 반환함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00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469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calloc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236" y="764704"/>
            <a:ext cx="7777162" cy="604867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600" dirty="0">
                <a:latin typeface="Century Schoolbook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600" dirty="0">
                <a:latin typeface="Century Schoolbook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SIZE 10</a:t>
            </a:r>
            <a:endParaRPr lang="en-US" altLang="ko-KR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6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p = (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*)</a:t>
            </a:r>
            <a:r>
              <a:rPr lang="en-US" altLang="en-US" sz="1600" dirty="0" err="1">
                <a:latin typeface="Century Schoolbook"/>
              </a:rPr>
              <a:t>calloc</a:t>
            </a:r>
            <a:r>
              <a:rPr lang="en-US" altLang="en-US" sz="1600" dirty="0">
                <a:latin typeface="Century Schoolbook"/>
              </a:rPr>
              <a:t>(SIZE,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600" dirty="0">
                <a:latin typeface="Century Schoolbook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600" dirty="0">
                <a:latin typeface="Century Schoolbook"/>
              </a:rPr>
              <a:t>(p ==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</a:t>
            </a:r>
            <a:r>
              <a:rPr lang="en-US" altLang="en-US" sz="1600" dirty="0" err="1">
                <a:latin typeface="Century Schoolbook"/>
              </a:rPr>
              <a:t>printf</a:t>
            </a:r>
            <a:r>
              <a:rPr lang="en-US" altLang="en-US" sz="1600" dirty="0">
                <a:latin typeface="Century Schoolbook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600" dirty="0">
                <a:latin typeface="Century Schoolbook"/>
              </a:rPr>
              <a:t>) ; exit(1);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}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for(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= 0;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&lt; SIZE;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</a:t>
            </a:r>
            <a:r>
              <a:rPr lang="en-US" altLang="en-US" sz="1600" dirty="0" err="1">
                <a:latin typeface="Century Schoolbook"/>
              </a:rPr>
              <a:t>scanf</a:t>
            </a:r>
            <a:r>
              <a:rPr lang="en-US" altLang="en-US" sz="1600" dirty="0">
                <a:latin typeface="Century Schoolbook"/>
              </a:rPr>
              <a:t>("%d", &amp;p[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if( 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for(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= 0;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&lt; SIZE;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++) </a:t>
            </a:r>
            <a:r>
              <a:rPr lang="en-US" altLang="en-US" sz="1600" dirty="0" err="1">
                <a:latin typeface="Century Schoolbook"/>
              </a:rPr>
              <a:t>printf</a:t>
            </a:r>
            <a:r>
              <a:rPr lang="en-US" altLang="en-US" sz="1600" dirty="0">
                <a:latin typeface="Century Schoolbook"/>
              </a:rPr>
              <a:t>("%d\n", 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6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1549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382" y="10482"/>
            <a:ext cx="8153400" cy="990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729" y="908720"/>
            <a:ext cx="8153400" cy="4495800"/>
          </a:xfrm>
        </p:spPr>
        <p:txBody>
          <a:bodyPr/>
          <a:lstStyle/>
          <a:p>
            <a:r>
              <a:rPr lang="ko-KR" altLang="en-US" dirty="0"/>
              <a:t>이전 슬라이드의 코드를 </a:t>
            </a:r>
            <a:r>
              <a:rPr lang="en-US" altLang="ko-KR" dirty="0" err="1"/>
              <a:t>malloc</a:t>
            </a:r>
            <a:r>
              <a:rPr lang="en-US" altLang="ko-KR" dirty="0"/>
              <a:t> + </a:t>
            </a:r>
            <a:r>
              <a:rPr lang="en-US" altLang="ko-KR" dirty="0" err="1"/>
              <a:t>memset</a:t>
            </a:r>
            <a:r>
              <a:rPr lang="ko-KR" altLang="en-US" dirty="0"/>
              <a:t>을 이용해서 다시 짜보자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1355" y="1484784"/>
            <a:ext cx="7777162" cy="532859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SIZE 10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 = 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*)</a:t>
            </a:r>
            <a:r>
              <a:rPr lang="en-US" altLang="en-US" sz="1400" dirty="0" err="1">
                <a:latin typeface="+mj-lt"/>
              </a:rPr>
              <a:t>calloc</a:t>
            </a:r>
            <a:r>
              <a:rPr lang="en-US" altLang="en-US" sz="1400" dirty="0">
                <a:latin typeface="+mj-lt"/>
              </a:rPr>
              <a:t>(SIZE,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(p ==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\n"</a:t>
            </a:r>
            <a:r>
              <a:rPr lang="en-US" altLang="en-US" sz="1400" dirty="0">
                <a:latin typeface="+mj-lt"/>
              </a:rPr>
              <a:t>) ; exit(1);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for(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0;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SIZE;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scanf</a:t>
            </a:r>
            <a:r>
              <a:rPr lang="en-US" altLang="en-US" sz="1400" dirty="0">
                <a:latin typeface="+mj-lt"/>
              </a:rPr>
              <a:t>("%d", &amp;p[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if( 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for(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0;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SIZE;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 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("%d\n", 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3528392" cy="36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040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할당에의 대표적인 오류들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메모리 할당이 성공했는지 체크하지 않는 경우</a:t>
            </a:r>
            <a:endParaRPr lang="en-US" altLang="ko-KR" dirty="0"/>
          </a:p>
          <a:p>
            <a:pPr lvl="1"/>
            <a:r>
              <a:rPr lang="ko-KR" altLang="en-US" dirty="0"/>
              <a:t>메모리 할당이 실패해서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r>
              <a:rPr lang="ko-KR" altLang="en-US" dirty="0"/>
              <a:t>를 반환 받은 경우에도 이를 무시하고 </a:t>
            </a:r>
            <a:r>
              <a:rPr lang="en-US" altLang="ko-KR" dirty="0"/>
              <a:t>NULL pointer</a:t>
            </a:r>
            <a:r>
              <a:rPr lang="ko-KR" altLang="en-US" dirty="0"/>
              <a:t>가 가리키는 곳의 자료를 읽거나 이곳에 쓰려고 할 때 에러가 발행함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메모리 누수</a:t>
            </a:r>
            <a:r>
              <a:rPr lang="en-US" altLang="ko-KR" dirty="0"/>
              <a:t>(leak)</a:t>
            </a:r>
          </a:p>
          <a:p>
            <a:pPr lvl="1"/>
            <a:r>
              <a:rPr lang="en-US" altLang="ko-KR" dirty="0"/>
              <a:t>free</a:t>
            </a:r>
            <a:r>
              <a:rPr lang="ko-KR" altLang="en-US" dirty="0"/>
              <a:t>를 사용해서 메모리 반납을 하지 않는 경우가 잦아지면 더 이상 사용할 수 있는 </a:t>
            </a:r>
            <a:r>
              <a:rPr lang="en-US" altLang="ko-KR" dirty="0"/>
              <a:t>resource</a:t>
            </a:r>
            <a:r>
              <a:rPr lang="ko-KR" altLang="en-US" dirty="0"/>
              <a:t>가 없어지므로 새로운 메모리 할당을 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오류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en-US" altLang="ko-KR" dirty="0"/>
              <a:t>free</a:t>
            </a:r>
            <a:r>
              <a:rPr lang="ko-KR" altLang="en-US" dirty="0"/>
              <a:t>한 메모리를 다시 참조하려고 하는 경우 </a:t>
            </a:r>
            <a:r>
              <a:rPr lang="en-US" altLang="ko-KR" dirty="0"/>
              <a:t>(dangling pointer)</a:t>
            </a:r>
          </a:p>
          <a:p>
            <a:pPr lvl="1"/>
            <a:r>
              <a:rPr lang="ko-KR" altLang="en-US" dirty="0"/>
              <a:t>아직 </a:t>
            </a:r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하지 않은 메모리를 참조하려고 하는 경우 </a:t>
            </a:r>
            <a:r>
              <a:rPr lang="en-US" altLang="ko-KR" dirty="0"/>
              <a:t>(wild pointer)</a:t>
            </a:r>
          </a:p>
          <a:p>
            <a:pPr lvl="1"/>
            <a:r>
              <a:rPr lang="en-US" altLang="ko-KR" dirty="0"/>
              <a:t>free</a:t>
            </a:r>
            <a:r>
              <a:rPr lang="ko-KR" altLang="en-US" dirty="0"/>
              <a:t>를 두 번 하려고 하는 경우 </a:t>
            </a:r>
            <a:r>
              <a:rPr lang="en-US" altLang="ko-KR" dirty="0"/>
              <a:t>(double free)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3002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할당 성공 여부 체크 생략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767" y="1268760"/>
            <a:ext cx="7777162" cy="55172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SIZE 5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, cur = 0,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재할당이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while(TRUE)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cur++;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if(cur &gt;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+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p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realloc</a:t>
            </a:r>
            <a:r>
              <a:rPr lang="en-US" altLang="en-US" sz="1400" dirty="0">
                <a:latin typeface="Century Schoolbook"/>
              </a:rPr>
              <a:t>(p,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재할당이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</a:t>
            </a:r>
            <a:r>
              <a:rPr lang="en-US" altLang="en-US" sz="1400" dirty="0" err="1">
                <a:latin typeface="Century Schoolbook"/>
              </a:rPr>
              <a:t>scanf</a:t>
            </a:r>
            <a:r>
              <a:rPr lang="en-US" altLang="en-US" sz="1400" dirty="0">
                <a:latin typeface="Century Schoolbook"/>
              </a:rPr>
              <a:t>("%d", &amp;p[cur-1]);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 p[cur-1]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for(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= 0;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&lt; cur;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++)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("%d\n", p[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4208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슬라이드의 문제를 해결해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327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703" y="1196752"/>
            <a:ext cx="7777162" cy="554461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int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return NULL;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printf("%s\n", pc);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3751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1095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1 -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764704"/>
            <a:ext cx="8496944" cy="604867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int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		free(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실패했다 하더라도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되었으므로 메모리 누수가 일어나지 않음</a:t>
            </a:r>
            <a:endParaRPr lang="en-US" altLang="en-US" sz="1400" dirty="0">
              <a:solidFill>
                <a:srgbClr val="FF0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return NULL;</a:t>
            </a:r>
            <a:endParaRPr lang="en-US" altLang="ko-KR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}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	if(pc) </a:t>
            </a:r>
            <a:r>
              <a:rPr lang="en-US" altLang="en-US" sz="1400" dirty="0">
                <a:latin typeface="Century Schoolbook"/>
              </a:rPr>
              <a:t>printf("%s\n", pc);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// 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인 경우는 출력해주지 않음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  <a:ea typeface="Meiryo UI" panose="020B0604030504040204" pitchFamily="34" charset="-128"/>
                <a:cs typeface="Meiryo UI" panose="020B0604030504040204" pitchFamily="34" charset="-128"/>
              </a:rPr>
              <a:t>if(pc) </a:t>
            </a:r>
            <a:r>
              <a:rPr lang="en-US" altLang="en-US" sz="1400" dirty="0">
                <a:latin typeface="Century Schoolbook"/>
              </a:rPr>
              <a:t>free(pc);	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인 경우는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해주지 않음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8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323172"/>
            <a:ext cx="7777162" cy="598614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600" dirty="0">
                <a:latin typeface="Century Schoolbook" panose="02040604050505020304" pitchFamily="18" charset="0"/>
              </a:rPr>
              <a:t>&gt;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#define SIZE 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char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double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main(void)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en-US" sz="1600" dirty="0">
                <a:latin typeface="Century Schoolbook" panose="02040604050505020304" pitchFamily="18" charset="0"/>
              </a:rPr>
              <a:t> student list[SIZE];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600" dirty="0">
                <a:latin typeface="Century Schoolbook" panose="02040604050505020304" pitchFamily="18" charset="0"/>
              </a:rPr>
              <a:t>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Century Schoolbook" panose="02040604050505020304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for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= 0;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("%d", &amp;list[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].number);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이름을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("%s",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].name);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학점을 입력하시오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ko-KR" altLang="en-US" sz="1600" dirty="0">
                <a:latin typeface="Century Schoolbook" panose="02040604050505020304" pitchFamily="18" charset="0"/>
              </a:rPr>
              <a:t>실수</a:t>
            </a:r>
            <a:r>
              <a:rPr lang="en-US" altLang="ko-KR" sz="1600" dirty="0">
                <a:latin typeface="Century Schoolbook" panose="02040604050505020304" pitchFamily="18" charset="0"/>
              </a:rPr>
              <a:t>): 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600" dirty="0">
                <a:latin typeface="Century Schoolbook" panose="02040604050505020304" pitchFamily="18" charset="0"/>
              </a:rPr>
              <a:t>("%lf", &amp;list[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9904879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4820" y="1628800"/>
            <a:ext cx="8210534" cy="40625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A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free(A);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A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해제 가능하다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free(B);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원래의 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해제 불가능할 뿐 아니라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이미 해제한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A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다시 해제하려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   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고 하고 있다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(double free)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535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2 –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628800"/>
            <a:ext cx="7777162" cy="40625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A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free(B);</a:t>
            </a: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에 덧씌우기 전에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해제해 줄 것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7940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737" y="188640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8274" y="1124744"/>
            <a:ext cx="8138526" cy="554461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 err="1">
                <a:solidFill>
                  <a:srgbClr val="0000FF"/>
                </a:solidFill>
                <a:latin typeface="Century Schoolbook"/>
              </a:rPr>
              <a:t>typedef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 err="1">
                <a:latin typeface="Century Schoolbook"/>
              </a:rPr>
              <a:t>struct</a:t>
            </a:r>
            <a:r>
              <a:rPr lang="en-US" altLang="ko-KR" sz="1400" dirty="0">
                <a:latin typeface="Century Schoolbook"/>
              </a:rPr>
              <a:t> _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 {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*A;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ko-KR" sz="1400" dirty="0">
                <a:latin typeface="Century Schoolbook"/>
              </a:rPr>
              <a:t> B;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 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* </a:t>
            </a:r>
            <a:r>
              <a:rPr lang="en-US" altLang="ko-KR" sz="1400" dirty="0" err="1">
                <a:latin typeface="Century Schoolbook"/>
              </a:rPr>
              <a:t>getBuf</a:t>
            </a:r>
            <a:r>
              <a:rPr lang="en-US" altLang="ko-KR" sz="1400" dirty="0">
                <a:latin typeface="Century Schoolbook"/>
              </a:rPr>
              <a:t>(void) {</a:t>
            </a: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	return</a:t>
            </a:r>
            <a:r>
              <a:rPr lang="en-US" altLang="ko-KR" sz="1400" dirty="0">
                <a:latin typeface="Century Schoolbook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*)</a:t>
            </a:r>
            <a:r>
              <a:rPr lang="en-US" altLang="ko-KR" sz="1400" dirty="0" err="1">
                <a:latin typeface="Century Schoolbook"/>
              </a:rPr>
              <a:t>malloc</a:t>
            </a:r>
            <a:r>
              <a:rPr lang="en-US" altLang="ko-KR" sz="1400" dirty="0">
                <a:latin typeface="Century Schoolbook"/>
              </a:rPr>
              <a:t>(100 * </a:t>
            </a:r>
            <a:r>
              <a:rPr lang="en-US" altLang="ko-KR" sz="1400" dirty="0" err="1">
                <a:latin typeface="Century Schoolbook"/>
              </a:rPr>
              <a:t>sizeof</a:t>
            </a:r>
            <a:r>
              <a:rPr lang="en-US" altLang="ko-KR" sz="1400" dirty="0">
                <a:latin typeface="Century Schoolbook"/>
              </a:rPr>
              <a:t>(char));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 m = 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m-&gt;A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(100*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getBuf</a:t>
            </a:r>
            <a:r>
              <a:rPr lang="en-US" altLang="en-US" sz="1400" dirty="0">
                <a:latin typeface="Century Schoolbook"/>
              </a:rPr>
              <a:t>();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getBuf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에서 할당한 메모리는 찾을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free(m);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m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을 먼저 해제했으므로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m-&gt;A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 접근할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		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949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198" y="188640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3 –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052736"/>
            <a:ext cx="7777162" cy="56886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 err="1">
                <a:solidFill>
                  <a:srgbClr val="0000FF"/>
                </a:solidFill>
                <a:latin typeface="Century Schoolbook"/>
              </a:rPr>
              <a:t>typedef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 err="1">
                <a:latin typeface="Century Schoolbook"/>
              </a:rPr>
              <a:t>struct</a:t>
            </a:r>
            <a:r>
              <a:rPr lang="en-US" altLang="ko-KR" sz="1400" dirty="0">
                <a:latin typeface="Century Schoolbook"/>
              </a:rPr>
              <a:t> _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 {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*A;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ko-KR" sz="1400" dirty="0">
                <a:latin typeface="Century Schoolbook"/>
              </a:rPr>
              <a:t> B;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 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* </a:t>
            </a:r>
            <a:r>
              <a:rPr lang="en-US" altLang="ko-KR" sz="1400" dirty="0" err="1">
                <a:latin typeface="Century Schoolbook"/>
              </a:rPr>
              <a:t>getBuf</a:t>
            </a:r>
            <a:r>
              <a:rPr lang="en-US" altLang="ko-KR" sz="1400" dirty="0">
                <a:latin typeface="Century Schoolbook"/>
              </a:rPr>
              <a:t>(void) {</a:t>
            </a: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	return</a:t>
            </a:r>
            <a:r>
              <a:rPr lang="en-US" altLang="ko-KR" sz="1400" dirty="0">
                <a:latin typeface="Century Schoolbook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*)</a:t>
            </a:r>
            <a:r>
              <a:rPr lang="en-US" altLang="ko-KR" sz="1400" dirty="0" err="1">
                <a:latin typeface="Century Schoolbook"/>
              </a:rPr>
              <a:t>malloc</a:t>
            </a:r>
            <a:r>
              <a:rPr lang="en-US" altLang="ko-KR" sz="1400" dirty="0">
                <a:latin typeface="Century Schoolbook"/>
              </a:rPr>
              <a:t>(100 * </a:t>
            </a:r>
            <a:r>
              <a:rPr lang="en-US" altLang="ko-KR" sz="1400" dirty="0" err="1">
                <a:latin typeface="Century Schoolbook"/>
              </a:rPr>
              <a:t>sizeof</a:t>
            </a:r>
            <a:r>
              <a:rPr lang="en-US" altLang="ko-KR" sz="1400" dirty="0">
                <a:latin typeface="Century Schoolbook"/>
              </a:rPr>
              <a:t>(char));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 m = 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m-&gt;A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(100*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getBuf</a:t>
            </a:r>
            <a:r>
              <a:rPr lang="en-US" altLang="en-US" sz="1400" dirty="0">
                <a:latin typeface="Century Schoolbook"/>
              </a:rPr>
              <a:t>();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getBuf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에서 할당한 메모리는 찾을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free(m-&gt;A);</a:t>
            </a:r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// m-&gt;A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먼저 해제해 줘야 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free(m);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그 후에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m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을 해제한다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		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1891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pointer1-1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670712"/>
            <a:ext cx="8300126" cy="47826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p1 = (int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(int));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*p1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p2 = p1;	 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p2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p1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과 같은 메모리를 가리킨다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 (aliasing)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free(p1);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이때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p2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dangling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가 된다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즉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p2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통해서 메모리를 </a:t>
            </a:r>
            <a:r>
              <a:rPr lang="ko-KR" altLang="en-US" sz="1400" dirty="0" err="1">
                <a:solidFill>
                  <a:srgbClr val="008000"/>
                </a:solidFill>
                <a:latin typeface="+mj-lt"/>
              </a:rPr>
              <a:t>접근하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    </a:t>
            </a:r>
            <a:r>
              <a:rPr lang="ko-KR" altLang="en-US" sz="1400" dirty="0" err="1">
                <a:solidFill>
                  <a:srgbClr val="008000"/>
                </a:solidFill>
                <a:latin typeface="+mj-lt"/>
              </a:rPr>
              <a:t>려고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하는 시도는 예측 불가능한 결과를 초래한다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altLang="en-US" sz="1400" dirty="0">
                <a:latin typeface="+mj-lt"/>
              </a:rPr>
              <a:t>*p1 = 5;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이미 해제된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p1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을 통해서 메모리를 접근하고자 할 때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p1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또한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dangling     	                     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간단한 듯 보이지만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대부분의 경우는 찾아내기 어렵다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3016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11" y="0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Dangling pointer1-2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476672"/>
            <a:ext cx="8856984" cy="63367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char *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chemeClr val="tx2"/>
                </a:solidFill>
                <a:latin typeface="Century Schoolbook"/>
              </a:rPr>
              <a:t>		</a:t>
            </a:r>
            <a:r>
              <a:rPr lang="en-US" altLang="en-US" sz="1400" dirty="0">
                <a:latin typeface="Century Schoolbook"/>
              </a:rPr>
              <a:t>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if(</a:t>
            </a:r>
            <a:r>
              <a:rPr lang="en-US" altLang="en-US" sz="1400" dirty="0" err="1">
                <a:latin typeface="Century Schoolbook"/>
              </a:rPr>
              <a:t>strstr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"EOF"))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printf("%s\n", pc);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EOF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가지고 있거나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실패했을 경우 이미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되어 있다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</a:t>
            </a:r>
            <a:r>
              <a:rPr lang="ko-KR" altLang="en-US" sz="1400">
                <a:solidFill>
                  <a:srgbClr val="008000"/>
                </a:solidFill>
                <a:latin typeface="Century Schoolbook"/>
              </a:rPr>
              <a:t>경우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dangling pointer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free(pc); 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마찬가지로 위와 같은 조건일 경우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다시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하려고 하고 있다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(double free)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2692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922" y="44624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Dangling pointer1-2 – </a:t>
            </a:r>
            <a:r>
              <a:rPr lang="ko-KR" altLang="en-US" dirty="0"/>
              <a:t>해결방안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620688"/>
            <a:ext cx="8354550" cy="61653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>
                <a:latin typeface="Century Schoolbook"/>
              </a:rPr>
              <a:t>size) </a:t>
            </a:r>
            <a:r>
              <a:rPr lang="en-US" altLang="en-US" sz="1400" dirty="0">
                <a:latin typeface="Century Schoolbook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chemeClr val="tx2"/>
                </a:solidFill>
                <a:latin typeface="Century Schoolbook"/>
              </a:rPr>
              <a:t>		</a:t>
            </a:r>
            <a:r>
              <a:rPr lang="en-US" altLang="en-US" sz="1400" dirty="0">
                <a:latin typeface="Century Schoolbook"/>
              </a:rPr>
              <a:t>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 = NULL;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해제된 메모리는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로 만들어준다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if(</a:t>
            </a:r>
            <a:r>
              <a:rPr lang="en-US" altLang="en-US" sz="1400" dirty="0" err="1">
                <a:latin typeface="Century Schoolbook"/>
              </a:rPr>
              <a:t>strstr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"EOF"))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 = NULL;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 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해제된 메모리는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로 만들어준다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if(pc) </a:t>
            </a:r>
            <a:r>
              <a:rPr lang="en-US" altLang="en-US" sz="1400" dirty="0">
                <a:latin typeface="Century Schoolbook"/>
              </a:rPr>
              <a:t>printf("%s\n", pc);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아닐 경우에만 사용한다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if(pc)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en-US" sz="1400" dirty="0">
                <a:latin typeface="Century Schoolbook"/>
              </a:rPr>
              <a:t>free(pc);	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아닐 경우에만 해제한다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(double 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해결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)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5243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648" y="1628800"/>
            <a:ext cx="7777162" cy="363049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fontAlgn="base"/>
            <a:endParaRPr lang="en-US" altLang="ko-KR" sz="1400" dirty="0">
              <a:latin typeface="+mj-lt"/>
            </a:endParaRPr>
          </a:p>
          <a:p>
            <a:pPr fontAlgn="base"/>
            <a:r>
              <a:rPr lang="en-US" altLang="ko-KR" sz="1400" dirty="0">
                <a:latin typeface="+mj-lt"/>
              </a:rPr>
              <a:t>int* test(void) {</a:t>
            </a:r>
          </a:p>
          <a:p>
            <a:pPr fontAlgn="base"/>
            <a:r>
              <a:rPr lang="en-US" altLang="ko-KR" sz="1400" dirty="0">
                <a:latin typeface="+mj-lt"/>
              </a:rPr>
              <a:t>	int </a:t>
            </a:r>
            <a:r>
              <a:rPr lang="en-US" altLang="ko-KR" sz="1400" dirty="0" err="1">
                <a:latin typeface="+mj-lt"/>
              </a:rPr>
              <a:t>tmp</a:t>
            </a:r>
            <a:r>
              <a:rPr lang="en-US" altLang="ko-KR" sz="1400" dirty="0">
                <a:latin typeface="+mj-lt"/>
              </a:rPr>
              <a:t> = 5;</a:t>
            </a:r>
          </a:p>
          <a:p>
            <a:pPr fontAlgn="base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400" dirty="0">
                <a:latin typeface="+mj-lt"/>
              </a:rPr>
              <a:t> &amp;</a:t>
            </a:r>
            <a:r>
              <a:rPr lang="en-US" altLang="ko-KR" sz="1400" dirty="0" err="1">
                <a:latin typeface="+mj-lt"/>
              </a:rPr>
              <a:t>tmp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fontAlgn="base"/>
            <a:r>
              <a:rPr lang="en-US" altLang="ko-KR" sz="1400" dirty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pi;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test();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여기서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pi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이미 해제된 지역변수 </a:t>
            </a:r>
            <a:r>
              <a:rPr lang="en-US" altLang="ko-KR" sz="1400" dirty="0" err="1">
                <a:solidFill>
                  <a:srgbClr val="008000"/>
                </a:solidFill>
                <a:latin typeface="+mj-lt"/>
              </a:rPr>
              <a:t>tmp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주소를 가지고 있으므로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	   dangling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6136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Wild pointer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2486" y="1556792"/>
            <a:ext cx="7777162" cy="37745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fontAlgn="base"/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pi;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*pi = 12;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pi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wild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(int));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wild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해결방안</a:t>
            </a: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*pi = 12;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int a = 12;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&amp;a;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wild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또 다른 해결방안</a:t>
            </a:r>
            <a:endParaRPr lang="en-US" altLang="ko-KR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free(pi);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418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14</a:t>
            </a:r>
            <a:r>
              <a:rPr lang="ko-KR" altLang="en-US" dirty="0"/>
              <a:t>장 전처리와 분할 컴파일</a:t>
            </a:r>
            <a:endParaRPr lang="en-US" altLang="ko-KR" dirty="0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988840"/>
            <a:ext cx="7777162" cy="237626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("\n=================================================\n");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for (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= 0;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 &lt; SIZE; 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++)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학번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d, </a:t>
            </a:r>
            <a:r>
              <a:rPr lang="ko-KR" altLang="en-US" sz="1600" dirty="0">
                <a:latin typeface="Century Schoolbook" panose="02040604050505020304" pitchFamily="18" charset="0"/>
              </a:rPr>
              <a:t>이름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s,  </a:t>
            </a:r>
            <a:r>
              <a:rPr lang="ko-KR" altLang="en-US" sz="1600" dirty="0">
                <a:latin typeface="Century Schoolbook" panose="02040604050505020304" pitchFamily="18" charset="0"/>
              </a:rPr>
              <a:t>학점</a:t>
            </a:r>
            <a:r>
              <a:rPr lang="en-US" altLang="ko-KR" sz="1600" dirty="0">
                <a:latin typeface="Century Schoolbook" panose="02040604050505020304" pitchFamily="18" charset="0"/>
              </a:rPr>
              <a:t>: %</a:t>
            </a:r>
            <a:r>
              <a:rPr lang="en-US" altLang="en-US" sz="1600" dirty="0">
                <a:latin typeface="Century Schoolbook" panose="02040604050505020304" pitchFamily="18" charset="0"/>
              </a:rPr>
              <a:t>f\n",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].number,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].name, list[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600" dirty="0">
                <a:latin typeface="Century Schoolbook" panose="02040604050505020304" pitchFamily="18" charset="0"/>
              </a:rPr>
              <a:t>].grade);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en-US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600" dirty="0">
                <a:latin typeface="Century Schoolbook" panose="02040604050505020304" pitchFamily="18" charset="0"/>
              </a:rPr>
              <a:t>("=================================================\n");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	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205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다중 소스 파일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단일 소스 파일</a:t>
            </a:r>
          </a:p>
          <a:p>
            <a:pPr lvl="1" eaLnBrk="1" hangingPunct="1"/>
            <a:r>
              <a:rPr lang="ko-KR" altLang="en-US"/>
              <a:t>파일의 크기가 너무 커진다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소스 파일을 다시 사용하기가 어려움</a:t>
            </a:r>
          </a:p>
          <a:p>
            <a:pPr lvl="1" eaLnBrk="1" hangingPunct="1"/>
            <a:endParaRPr lang="ko-KR" altLang="en-US"/>
          </a:p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다중 소스 파일</a:t>
            </a:r>
          </a:p>
          <a:p>
            <a:pPr lvl="1" eaLnBrk="1" hangingPunct="1"/>
            <a:r>
              <a:rPr lang="ko-KR" altLang="en-US"/>
              <a:t>서로 관련된 코드만을 모아서 하나의 소스 파일로 할 수 있음</a:t>
            </a:r>
          </a:p>
          <a:p>
            <a:pPr lvl="1" eaLnBrk="1" hangingPunct="1"/>
            <a:r>
              <a:rPr lang="ko-KR" altLang="en-US"/>
              <a:t>소스 파일을 재사용하기가 간편함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다중 소스 파일</a:t>
            </a:r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00808"/>
            <a:ext cx="542925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소스 파일 사용</a:t>
            </a: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8315997" cy="4807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64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의 제곱을 계산하여 화면에 출력하는 다음과 같은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800350"/>
            <a:ext cx="72104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0960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50825" y="1844675"/>
            <a:ext cx="4897438" cy="38703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다중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소스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power.h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en-US" sz="1400" dirty="0">
                <a:latin typeface="Century Schoolbook" panose="020406040505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x,y</a:t>
            </a:r>
            <a:r>
              <a:rPr lang="en-US" altLang="en-US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x의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&amp;x);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y의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값을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입력하시오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:"</a:t>
            </a:r>
            <a:r>
              <a:rPr lang="en-US" altLang="en-US" sz="1400" dirty="0">
                <a:latin typeface="Century Schoolbook" panose="020406040505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scanf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"%d"</a:t>
            </a:r>
            <a:r>
              <a:rPr lang="en-US" altLang="en-US" sz="1400" dirty="0">
                <a:latin typeface="Century Schoolbook" panose="02040604050505020304" pitchFamily="18" charset="0"/>
              </a:rPr>
              <a:t>, &amp;y);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"%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d의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%d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제곱값은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%f\n"</a:t>
            </a:r>
            <a:r>
              <a:rPr lang="en-US" altLang="en-US" sz="1400" dirty="0">
                <a:latin typeface="Century Schoolbook" panose="02040604050505020304" pitchFamily="18" charset="0"/>
              </a:rPr>
              <a:t>, x, y, power(x, y));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5795963" y="3429000"/>
            <a:ext cx="2735262" cy="292893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다중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소스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power.h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“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y)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result = 1.0;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0;i &lt; y;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	result *= x;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result;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5795963" y="1412875"/>
            <a:ext cx="2735262" cy="151288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power.c에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대한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헤더</a:t>
            </a:r>
            <a:r>
              <a:rPr lang="en-US" altLang="en-US" sz="1400" dirty="0">
                <a:solidFill>
                  <a:srgbClr val="008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 panose="02040604050505020304" pitchFamily="18" charset="0"/>
              </a:rPr>
              <a:t>파일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ifndef</a:t>
            </a:r>
            <a:r>
              <a:rPr lang="en-US" altLang="en-US" sz="1400" dirty="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#define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POWER_H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en-US" altLang="en-US" sz="1400" dirty="0">
                <a:latin typeface="Century Schoolbook" panose="02040604050505020304" pitchFamily="18" charset="0"/>
              </a:rPr>
              <a:t> power(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x,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y);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endif</a:t>
            </a:r>
            <a:endParaRPr lang="en-US" altLang="en-US" sz="140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50825" y="1608138"/>
            <a:ext cx="7296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 dirty="0" err="1">
                <a:solidFill>
                  <a:srgbClr val="FF0000"/>
                </a:solidFill>
                <a:latin typeface="Trebuchet MS" pitchFamily="34" charset="0"/>
              </a:rPr>
              <a:t>main.c</a:t>
            </a:r>
            <a:endParaRPr lang="en-US" altLang="ko-KR" sz="140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5651500" y="1125538"/>
            <a:ext cx="842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>
                <a:solidFill>
                  <a:srgbClr val="FF0000"/>
                </a:solidFill>
                <a:latin typeface="Trebuchet MS" pitchFamily="34" charset="0"/>
              </a:rPr>
              <a:t>power.h</a:t>
            </a:r>
          </a:p>
        </p:txBody>
      </p:sp>
      <p:sp>
        <p:nvSpPr>
          <p:cNvPr id="35851" name="Text Box 12"/>
          <p:cNvSpPr txBox="1">
            <a:spLocks noChangeArrowheads="1"/>
          </p:cNvSpPr>
          <p:nvPr/>
        </p:nvSpPr>
        <p:spPr bwMode="auto">
          <a:xfrm>
            <a:off x="5724525" y="3195638"/>
            <a:ext cx="827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400" i="1" dirty="0" err="1">
                <a:solidFill>
                  <a:srgbClr val="FF0000"/>
                </a:solidFill>
                <a:latin typeface="Trebuchet MS" pitchFamily="34" charset="0"/>
              </a:rPr>
              <a:t>power.c</a:t>
            </a:r>
            <a:endParaRPr lang="en-US" altLang="ko-KR" sz="1400" i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5272088" y="21383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35853" name="Group 101"/>
          <p:cNvGrpSpPr>
            <a:grpSpLocks/>
          </p:cNvGrpSpPr>
          <p:nvPr/>
        </p:nvGrpSpPr>
        <p:grpSpPr bwMode="auto">
          <a:xfrm>
            <a:off x="4787900" y="3860800"/>
            <a:ext cx="1081088" cy="398463"/>
            <a:chOff x="3016" y="2432"/>
            <a:chExt cx="681" cy="251"/>
          </a:xfrm>
        </p:grpSpPr>
        <p:sp>
          <p:nvSpPr>
            <p:cNvPr id="35889" name="AutoShape 19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0" name="Freeform 21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1" name="Freeform 22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2" name="Freeform 23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3" name="Freeform 24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4" name="Freeform 25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5" name="Freeform 26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6" name="Freeform 27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7" name="Freeform 28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8" name="Freeform 29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99" name="Freeform 30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0" name="Freeform 31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1" name="Freeform 32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2" name="Freeform 33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3" name="Freeform 34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4" name="Freeform 35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5" name="Freeform 36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6" name="Freeform 37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7" name="Freeform 38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8" name="Freeform 39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09" name="Freeform 40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0" name="Freeform 41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1" name="Freeform 42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2" name="Freeform 43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3" name="Freeform 44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4" name="Freeform 45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5" name="Freeform 46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6" name="Freeform 47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7" name="Freeform 48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8" name="Freeform 49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19" name="Freeform 50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0" name="Freeform 51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1" name="Freeform 52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922" name="Freeform 53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5854" name="Group 102"/>
          <p:cNvGrpSpPr>
            <a:grpSpLocks/>
          </p:cNvGrpSpPr>
          <p:nvPr/>
        </p:nvGrpSpPr>
        <p:grpSpPr bwMode="auto">
          <a:xfrm rot="5646999">
            <a:off x="7254875" y="2978151"/>
            <a:ext cx="1081087" cy="398462"/>
            <a:chOff x="3016" y="2432"/>
            <a:chExt cx="681" cy="251"/>
          </a:xfrm>
        </p:grpSpPr>
        <p:sp>
          <p:nvSpPr>
            <p:cNvPr id="35855" name="AutoShape 103"/>
            <p:cNvSpPr>
              <a:spLocks noChangeAspect="1" noChangeArrowheads="1" noTextEdit="1"/>
            </p:cNvSpPr>
            <p:nvPr/>
          </p:nvSpPr>
          <p:spPr bwMode="auto">
            <a:xfrm>
              <a:off x="3016" y="2432"/>
              <a:ext cx="681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6" name="Freeform 104"/>
            <p:cNvSpPr>
              <a:spLocks/>
            </p:cNvSpPr>
            <p:nvPr/>
          </p:nvSpPr>
          <p:spPr bwMode="auto">
            <a:xfrm>
              <a:off x="3016" y="2435"/>
              <a:ext cx="678" cy="133"/>
            </a:xfrm>
            <a:custGeom>
              <a:avLst/>
              <a:gdLst>
                <a:gd name="T0" fmla="*/ 37 w 2033"/>
                <a:gd name="T1" fmla="*/ 14 h 399"/>
                <a:gd name="T2" fmla="*/ 21 w 2033"/>
                <a:gd name="T3" fmla="*/ 15 h 399"/>
                <a:gd name="T4" fmla="*/ 11 w 2033"/>
                <a:gd name="T5" fmla="*/ 23 h 399"/>
                <a:gd name="T6" fmla="*/ 1 w 2033"/>
                <a:gd name="T7" fmla="*/ 62 h 399"/>
                <a:gd name="T8" fmla="*/ 4 w 2033"/>
                <a:gd name="T9" fmla="*/ 114 h 399"/>
                <a:gd name="T10" fmla="*/ 13 w 2033"/>
                <a:gd name="T11" fmla="*/ 132 h 399"/>
                <a:gd name="T12" fmla="*/ 23 w 2033"/>
                <a:gd name="T13" fmla="*/ 133 h 399"/>
                <a:gd name="T14" fmla="*/ 53 w 2033"/>
                <a:gd name="T15" fmla="*/ 131 h 399"/>
                <a:gd name="T16" fmla="*/ 89 w 2033"/>
                <a:gd name="T17" fmla="*/ 123 h 399"/>
                <a:gd name="T18" fmla="*/ 111 w 2033"/>
                <a:gd name="T19" fmla="*/ 107 h 399"/>
                <a:gd name="T20" fmla="*/ 197 w 2033"/>
                <a:gd name="T21" fmla="*/ 103 h 399"/>
                <a:gd name="T22" fmla="*/ 218 w 2033"/>
                <a:gd name="T23" fmla="*/ 123 h 399"/>
                <a:gd name="T24" fmla="*/ 254 w 2033"/>
                <a:gd name="T25" fmla="*/ 129 h 399"/>
                <a:gd name="T26" fmla="*/ 292 w 2033"/>
                <a:gd name="T27" fmla="*/ 128 h 399"/>
                <a:gd name="T28" fmla="*/ 330 w 2033"/>
                <a:gd name="T29" fmla="*/ 122 h 399"/>
                <a:gd name="T30" fmla="*/ 356 w 2033"/>
                <a:gd name="T31" fmla="*/ 106 h 399"/>
                <a:gd name="T32" fmla="*/ 428 w 2033"/>
                <a:gd name="T33" fmla="*/ 92 h 399"/>
                <a:gd name="T34" fmla="*/ 447 w 2033"/>
                <a:gd name="T35" fmla="*/ 111 h 399"/>
                <a:gd name="T36" fmla="*/ 482 w 2033"/>
                <a:gd name="T37" fmla="*/ 122 h 399"/>
                <a:gd name="T38" fmla="*/ 517 w 2033"/>
                <a:gd name="T39" fmla="*/ 121 h 399"/>
                <a:gd name="T40" fmla="*/ 556 w 2033"/>
                <a:gd name="T41" fmla="*/ 117 h 399"/>
                <a:gd name="T42" fmla="*/ 586 w 2033"/>
                <a:gd name="T43" fmla="*/ 106 h 399"/>
                <a:gd name="T44" fmla="*/ 594 w 2033"/>
                <a:gd name="T45" fmla="*/ 91 h 399"/>
                <a:gd name="T46" fmla="*/ 609 w 2033"/>
                <a:gd name="T47" fmla="*/ 91 h 399"/>
                <a:gd name="T48" fmla="*/ 633 w 2033"/>
                <a:gd name="T49" fmla="*/ 91 h 399"/>
                <a:gd name="T50" fmla="*/ 656 w 2033"/>
                <a:gd name="T51" fmla="*/ 91 h 399"/>
                <a:gd name="T52" fmla="*/ 667 w 2033"/>
                <a:gd name="T53" fmla="*/ 89 h 399"/>
                <a:gd name="T54" fmla="*/ 675 w 2033"/>
                <a:gd name="T55" fmla="*/ 78 h 399"/>
                <a:gd name="T56" fmla="*/ 678 w 2033"/>
                <a:gd name="T57" fmla="*/ 61 h 399"/>
                <a:gd name="T58" fmla="*/ 669 w 2033"/>
                <a:gd name="T59" fmla="*/ 48 h 399"/>
                <a:gd name="T60" fmla="*/ 598 w 2033"/>
                <a:gd name="T61" fmla="*/ 39 h 399"/>
                <a:gd name="T62" fmla="*/ 595 w 2033"/>
                <a:gd name="T63" fmla="*/ 34 h 399"/>
                <a:gd name="T64" fmla="*/ 585 w 2033"/>
                <a:gd name="T65" fmla="*/ 20 h 399"/>
                <a:gd name="T66" fmla="*/ 563 w 2033"/>
                <a:gd name="T67" fmla="*/ 7 h 399"/>
                <a:gd name="T68" fmla="*/ 522 w 2033"/>
                <a:gd name="T69" fmla="*/ 0 h 399"/>
                <a:gd name="T70" fmla="*/ 514 w 2033"/>
                <a:gd name="T71" fmla="*/ 0 h 399"/>
                <a:gd name="T72" fmla="*/ 468 w 2033"/>
                <a:gd name="T73" fmla="*/ 5 h 399"/>
                <a:gd name="T74" fmla="*/ 441 w 2033"/>
                <a:gd name="T75" fmla="*/ 17 h 399"/>
                <a:gd name="T76" fmla="*/ 427 w 2033"/>
                <a:gd name="T77" fmla="*/ 31 h 399"/>
                <a:gd name="T78" fmla="*/ 423 w 2033"/>
                <a:gd name="T79" fmla="*/ 47 h 399"/>
                <a:gd name="T80" fmla="*/ 362 w 2033"/>
                <a:gd name="T81" fmla="*/ 41 h 399"/>
                <a:gd name="T82" fmla="*/ 354 w 2033"/>
                <a:gd name="T83" fmla="*/ 29 h 399"/>
                <a:gd name="T84" fmla="*/ 335 w 2033"/>
                <a:gd name="T85" fmla="*/ 14 h 399"/>
                <a:gd name="T86" fmla="*/ 299 w 2033"/>
                <a:gd name="T87" fmla="*/ 7 h 399"/>
                <a:gd name="T88" fmla="*/ 280 w 2033"/>
                <a:gd name="T89" fmla="*/ 7 h 399"/>
                <a:gd name="T90" fmla="*/ 248 w 2033"/>
                <a:gd name="T91" fmla="*/ 11 h 399"/>
                <a:gd name="T92" fmla="*/ 219 w 2033"/>
                <a:gd name="T93" fmla="*/ 18 h 399"/>
                <a:gd name="T94" fmla="*/ 202 w 2033"/>
                <a:gd name="T95" fmla="*/ 30 h 399"/>
                <a:gd name="T96" fmla="*/ 193 w 2033"/>
                <a:gd name="T97" fmla="*/ 47 h 399"/>
                <a:gd name="T98" fmla="*/ 132 w 2033"/>
                <a:gd name="T99" fmla="*/ 52 h 399"/>
                <a:gd name="T100" fmla="*/ 128 w 2033"/>
                <a:gd name="T101" fmla="*/ 41 h 399"/>
                <a:gd name="T102" fmla="*/ 112 w 2033"/>
                <a:gd name="T103" fmla="*/ 26 h 399"/>
                <a:gd name="T104" fmla="*/ 76 w 2033"/>
                <a:gd name="T105" fmla="*/ 16 h 39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033"/>
                <a:gd name="T160" fmla="*/ 0 h 399"/>
                <a:gd name="T161" fmla="*/ 2033 w 2033"/>
                <a:gd name="T162" fmla="*/ 399 h 39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033" h="399">
                  <a:moveTo>
                    <a:pt x="146" y="41"/>
                  </a:moveTo>
                  <a:lnTo>
                    <a:pt x="135" y="41"/>
                  </a:lnTo>
                  <a:lnTo>
                    <a:pt x="123" y="41"/>
                  </a:lnTo>
                  <a:lnTo>
                    <a:pt x="112" y="41"/>
                  </a:lnTo>
                  <a:lnTo>
                    <a:pt x="101" y="42"/>
                  </a:lnTo>
                  <a:lnTo>
                    <a:pt x="88" y="42"/>
                  </a:lnTo>
                  <a:lnTo>
                    <a:pt x="76" y="43"/>
                  </a:lnTo>
                  <a:lnTo>
                    <a:pt x="64" y="44"/>
                  </a:lnTo>
                  <a:lnTo>
                    <a:pt x="50" y="45"/>
                  </a:lnTo>
                  <a:lnTo>
                    <a:pt x="48" y="49"/>
                  </a:lnTo>
                  <a:lnTo>
                    <a:pt x="42" y="56"/>
                  </a:lnTo>
                  <a:lnTo>
                    <a:pt x="34" y="70"/>
                  </a:lnTo>
                  <a:lnTo>
                    <a:pt x="26" y="90"/>
                  </a:lnTo>
                  <a:lnTo>
                    <a:pt x="16" y="115"/>
                  </a:lnTo>
                  <a:lnTo>
                    <a:pt x="8" y="148"/>
                  </a:lnTo>
                  <a:lnTo>
                    <a:pt x="2" y="187"/>
                  </a:lnTo>
                  <a:lnTo>
                    <a:pt x="0" y="233"/>
                  </a:lnTo>
                  <a:lnTo>
                    <a:pt x="2" y="279"/>
                  </a:lnTo>
                  <a:lnTo>
                    <a:pt x="6" y="315"/>
                  </a:lnTo>
                  <a:lnTo>
                    <a:pt x="13" y="343"/>
                  </a:lnTo>
                  <a:lnTo>
                    <a:pt x="21" y="365"/>
                  </a:lnTo>
                  <a:lnTo>
                    <a:pt x="28" y="381"/>
                  </a:lnTo>
                  <a:lnTo>
                    <a:pt x="35" y="392"/>
                  </a:lnTo>
                  <a:lnTo>
                    <a:pt x="39" y="397"/>
                  </a:lnTo>
                  <a:lnTo>
                    <a:pt x="41" y="399"/>
                  </a:lnTo>
                  <a:lnTo>
                    <a:pt x="44" y="399"/>
                  </a:lnTo>
                  <a:lnTo>
                    <a:pt x="53" y="399"/>
                  </a:lnTo>
                  <a:lnTo>
                    <a:pt x="68" y="399"/>
                  </a:lnTo>
                  <a:lnTo>
                    <a:pt x="86" y="398"/>
                  </a:lnTo>
                  <a:lnTo>
                    <a:pt x="109" y="397"/>
                  </a:lnTo>
                  <a:lnTo>
                    <a:pt x="134" y="395"/>
                  </a:lnTo>
                  <a:lnTo>
                    <a:pt x="160" y="392"/>
                  </a:lnTo>
                  <a:lnTo>
                    <a:pt x="188" y="389"/>
                  </a:lnTo>
                  <a:lnTo>
                    <a:pt x="215" y="383"/>
                  </a:lnTo>
                  <a:lnTo>
                    <a:pt x="241" y="377"/>
                  </a:lnTo>
                  <a:lnTo>
                    <a:pt x="266" y="369"/>
                  </a:lnTo>
                  <a:lnTo>
                    <a:pt x="289" y="360"/>
                  </a:lnTo>
                  <a:lnTo>
                    <a:pt x="308" y="349"/>
                  </a:lnTo>
                  <a:lnTo>
                    <a:pt x="323" y="335"/>
                  </a:lnTo>
                  <a:lnTo>
                    <a:pt x="333" y="320"/>
                  </a:lnTo>
                  <a:lnTo>
                    <a:pt x="337" y="302"/>
                  </a:lnTo>
                  <a:lnTo>
                    <a:pt x="582" y="295"/>
                  </a:lnTo>
                  <a:lnTo>
                    <a:pt x="584" y="299"/>
                  </a:lnTo>
                  <a:lnTo>
                    <a:pt x="590" y="308"/>
                  </a:lnTo>
                  <a:lnTo>
                    <a:pt x="600" y="323"/>
                  </a:lnTo>
                  <a:lnTo>
                    <a:pt x="613" y="338"/>
                  </a:lnTo>
                  <a:lnTo>
                    <a:pt x="632" y="355"/>
                  </a:lnTo>
                  <a:lnTo>
                    <a:pt x="655" y="370"/>
                  </a:lnTo>
                  <a:lnTo>
                    <a:pt x="684" y="380"/>
                  </a:lnTo>
                  <a:lnTo>
                    <a:pt x="719" y="386"/>
                  </a:lnTo>
                  <a:lnTo>
                    <a:pt x="740" y="387"/>
                  </a:lnTo>
                  <a:lnTo>
                    <a:pt x="763" y="388"/>
                  </a:lnTo>
                  <a:lnTo>
                    <a:pt x="790" y="388"/>
                  </a:lnTo>
                  <a:lnTo>
                    <a:pt x="818" y="388"/>
                  </a:lnTo>
                  <a:lnTo>
                    <a:pt x="846" y="387"/>
                  </a:lnTo>
                  <a:lnTo>
                    <a:pt x="876" y="384"/>
                  </a:lnTo>
                  <a:lnTo>
                    <a:pt x="907" y="381"/>
                  </a:lnTo>
                  <a:lnTo>
                    <a:pt x="936" y="377"/>
                  </a:lnTo>
                  <a:lnTo>
                    <a:pt x="964" y="372"/>
                  </a:lnTo>
                  <a:lnTo>
                    <a:pt x="991" y="365"/>
                  </a:lnTo>
                  <a:lnTo>
                    <a:pt x="1015" y="356"/>
                  </a:lnTo>
                  <a:lnTo>
                    <a:pt x="1036" y="345"/>
                  </a:lnTo>
                  <a:lnTo>
                    <a:pt x="1054" y="332"/>
                  </a:lnTo>
                  <a:lnTo>
                    <a:pt x="1068" y="317"/>
                  </a:lnTo>
                  <a:lnTo>
                    <a:pt x="1076" y="299"/>
                  </a:lnTo>
                  <a:lnTo>
                    <a:pt x="1081" y="279"/>
                  </a:lnTo>
                  <a:lnTo>
                    <a:pt x="1280" y="270"/>
                  </a:lnTo>
                  <a:lnTo>
                    <a:pt x="1282" y="275"/>
                  </a:lnTo>
                  <a:lnTo>
                    <a:pt x="1290" y="285"/>
                  </a:lnTo>
                  <a:lnTo>
                    <a:pt x="1301" y="299"/>
                  </a:lnTo>
                  <a:lnTo>
                    <a:pt x="1319" y="316"/>
                  </a:lnTo>
                  <a:lnTo>
                    <a:pt x="1339" y="333"/>
                  </a:lnTo>
                  <a:lnTo>
                    <a:pt x="1364" y="349"/>
                  </a:lnTo>
                  <a:lnTo>
                    <a:pt x="1393" y="360"/>
                  </a:lnTo>
                  <a:lnTo>
                    <a:pt x="1426" y="365"/>
                  </a:lnTo>
                  <a:lnTo>
                    <a:pt x="1445" y="366"/>
                  </a:lnTo>
                  <a:lnTo>
                    <a:pt x="1468" y="366"/>
                  </a:lnTo>
                  <a:lnTo>
                    <a:pt x="1492" y="366"/>
                  </a:lnTo>
                  <a:lnTo>
                    <a:pt x="1520" y="366"/>
                  </a:lnTo>
                  <a:lnTo>
                    <a:pt x="1550" y="364"/>
                  </a:lnTo>
                  <a:lnTo>
                    <a:pt x="1580" y="363"/>
                  </a:lnTo>
                  <a:lnTo>
                    <a:pt x="1610" y="360"/>
                  </a:lnTo>
                  <a:lnTo>
                    <a:pt x="1639" y="356"/>
                  </a:lnTo>
                  <a:lnTo>
                    <a:pt x="1668" y="351"/>
                  </a:lnTo>
                  <a:lnTo>
                    <a:pt x="1695" y="344"/>
                  </a:lnTo>
                  <a:lnTo>
                    <a:pt x="1719" y="337"/>
                  </a:lnTo>
                  <a:lnTo>
                    <a:pt x="1740" y="328"/>
                  </a:lnTo>
                  <a:lnTo>
                    <a:pt x="1757" y="317"/>
                  </a:lnTo>
                  <a:lnTo>
                    <a:pt x="1770" y="304"/>
                  </a:lnTo>
                  <a:lnTo>
                    <a:pt x="1777" y="290"/>
                  </a:lnTo>
                  <a:lnTo>
                    <a:pt x="1779" y="274"/>
                  </a:lnTo>
                  <a:lnTo>
                    <a:pt x="1781" y="274"/>
                  </a:lnTo>
                  <a:lnTo>
                    <a:pt x="1787" y="274"/>
                  </a:lnTo>
                  <a:lnTo>
                    <a:pt x="1798" y="274"/>
                  </a:lnTo>
                  <a:lnTo>
                    <a:pt x="1810" y="274"/>
                  </a:lnTo>
                  <a:lnTo>
                    <a:pt x="1825" y="274"/>
                  </a:lnTo>
                  <a:lnTo>
                    <a:pt x="1842" y="274"/>
                  </a:lnTo>
                  <a:lnTo>
                    <a:pt x="1860" y="274"/>
                  </a:lnTo>
                  <a:lnTo>
                    <a:pt x="1880" y="274"/>
                  </a:lnTo>
                  <a:lnTo>
                    <a:pt x="1898" y="274"/>
                  </a:lnTo>
                  <a:lnTo>
                    <a:pt x="1918" y="274"/>
                  </a:lnTo>
                  <a:lnTo>
                    <a:pt x="1935" y="273"/>
                  </a:lnTo>
                  <a:lnTo>
                    <a:pt x="1953" y="273"/>
                  </a:lnTo>
                  <a:lnTo>
                    <a:pt x="1967" y="273"/>
                  </a:lnTo>
                  <a:lnTo>
                    <a:pt x="1979" y="271"/>
                  </a:lnTo>
                  <a:lnTo>
                    <a:pt x="1989" y="271"/>
                  </a:lnTo>
                  <a:lnTo>
                    <a:pt x="1995" y="270"/>
                  </a:lnTo>
                  <a:lnTo>
                    <a:pt x="2000" y="268"/>
                  </a:lnTo>
                  <a:lnTo>
                    <a:pt x="2006" y="263"/>
                  </a:lnTo>
                  <a:lnTo>
                    <a:pt x="2012" y="256"/>
                  </a:lnTo>
                  <a:lnTo>
                    <a:pt x="2018" y="246"/>
                  </a:lnTo>
                  <a:lnTo>
                    <a:pt x="2025" y="234"/>
                  </a:lnTo>
                  <a:lnTo>
                    <a:pt x="2029" y="222"/>
                  </a:lnTo>
                  <a:lnTo>
                    <a:pt x="2032" y="209"/>
                  </a:lnTo>
                  <a:lnTo>
                    <a:pt x="2033" y="195"/>
                  </a:lnTo>
                  <a:lnTo>
                    <a:pt x="2032" y="184"/>
                  </a:lnTo>
                  <a:lnTo>
                    <a:pt x="2029" y="173"/>
                  </a:lnTo>
                  <a:lnTo>
                    <a:pt x="2022" y="163"/>
                  </a:lnTo>
                  <a:lnTo>
                    <a:pt x="2015" y="152"/>
                  </a:lnTo>
                  <a:lnTo>
                    <a:pt x="2005" y="143"/>
                  </a:lnTo>
                  <a:lnTo>
                    <a:pt x="1991" y="135"/>
                  </a:lnTo>
                  <a:lnTo>
                    <a:pt x="1974" y="127"/>
                  </a:lnTo>
                  <a:lnTo>
                    <a:pt x="1954" y="120"/>
                  </a:lnTo>
                  <a:lnTo>
                    <a:pt x="1792" y="118"/>
                  </a:lnTo>
                  <a:lnTo>
                    <a:pt x="1792" y="117"/>
                  </a:lnTo>
                  <a:lnTo>
                    <a:pt x="1791" y="113"/>
                  </a:lnTo>
                  <a:lnTo>
                    <a:pt x="1789" y="108"/>
                  </a:lnTo>
                  <a:lnTo>
                    <a:pt x="1785" y="101"/>
                  </a:lnTo>
                  <a:lnTo>
                    <a:pt x="1781" y="92"/>
                  </a:lnTo>
                  <a:lnTo>
                    <a:pt x="1774" y="82"/>
                  </a:lnTo>
                  <a:lnTo>
                    <a:pt x="1766" y="72"/>
                  </a:lnTo>
                  <a:lnTo>
                    <a:pt x="1755" y="61"/>
                  </a:lnTo>
                  <a:lnTo>
                    <a:pt x="1742" y="50"/>
                  </a:lnTo>
                  <a:lnTo>
                    <a:pt x="1727" y="39"/>
                  </a:lnTo>
                  <a:lnTo>
                    <a:pt x="1708" y="29"/>
                  </a:lnTo>
                  <a:lnTo>
                    <a:pt x="1687" y="21"/>
                  </a:lnTo>
                  <a:lnTo>
                    <a:pt x="1662" y="13"/>
                  </a:lnTo>
                  <a:lnTo>
                    <a:pt x="1633" y="6"/>
                  </a:lnTo>
                  <a:lnTo>
                    <a:pt x="1601" y="2"/>
                  </a:lnTo>
                  <a:lnTo>
                    <a:pt x="1565" y="0"/>
                  </a:lnTo>
                  <a:lnTo>
                    <a:pt x="1560" y="0"/>
                  </a:lnTo>
                  <a:lnTo>
                    <a:pt x="1554" y="0"/>
                  </a:lnTo>
                  <a:lnTo>
                    <a:pt x="1548" y="0"/>
                  </a:lnTo>
                  <a:lnTo>
                    <a:pt x="1542" y="0"/>
                  </a:lnTo>
                  <a:lnTo>
                    <a:pt x="1502" y="2"/>
                  </a:lnTo>
                  <a:lnTo>
                    <a:pt x="1466" y="5"/>
                  </a:lnTo>
                  <a:lnTo>
                    <a:pt x="1433" y="10"/>
                  </a:lnTo>
                  <a:lnTo>
                    <a:pt x="1404" y="16"/>
                  </a:lnTo>
                  <a:lnTo>
                    <a:pt x="1379" y="22"/>
                  </a:lnTo>
                  <a:lnTo>
                    <a:pt x="1357" y="30"/>
                  </a:lnTo>
                  <a:lnTo>
                    <a:pt x="1338" y="39"/>
                  </a:lnTo>
                  <a:lnTo>
                    <a:pt x="1322" y="50"/>
                  </a:lnTo>
                  <a:lnTo>
                    <a:pt x="1309" y="60"/>
                  </a:lnTo>
                  <a:lnTo>
                    <a:pt x="1296" y="71"/>
                  </a:lnTo>
                  <a:lnTo>
                    <a:pt x="1288" y="82"/>
                  </a:lnTo>
                  <a:lnTo>
                    <a:pt x="1281" y="94"/>
                  </a:lnTo>
                  <a:lnTo>
                    <a:pt x="1275" y="106"/>
                  </a:lnTo>
                  <a:lnTo>
                    <a:pt x="1272" y="118"/>
                  </a:lnTo>
                  <a:lnTo>
                    <a:pt x="1269" y="130"/>
                  </a:lnTo>
                  <a:lnTo>
                    <a:pt x="1268" y="142"/>
                  </a:lnTo>
                  <a:lnTo>
                    <a:pt x="1088" y="135"/>
                  </a:lnTo>
                  <a:lnTo>
                    <a:pt x="1088" y="134"/>
                  </a:lnTo>
                  <a:lnTo>
                    <a:pt x="1087" y="130"/>
                  </a:lnTo>
                  <a:lnTo>
                    <a:pt x="1085" y="124"/>
                  </a:lnTo>
                  <a:lnTo>
                    <a:pt x="1081" y="116"/>
                  </a:lnTo>
                  <a:lnTo>
                    <a:pt x="1076" y="107"/>
                  </a:lnTo>
                  <a:lnTo>
                    <a:pt x="1069" y="97"/>
                  </a:lnTo>
                  <a:lnTo>
                    <a:pt x="1061" y="86"/>
                  </a:lnTo>
                  <a:lnTo>
                    <a:pt x="1051" y="74"/>
                  </a:lnTo>
                  <a:lnTo>
                    <a:pt x="1037" y="64"/>
                  </a:lnTo>
                  <a:lnTo>
                    <a:pt x="1022" y="54"/>
                  </a:lnTo>
                  <a:lnTo>
                    <a:pt x="1004" y="43"/>
                  </a:lnTo>
                  <a:lnTo>
                    <a:pt x="982" y="35"/>
                  </a:lnTo>
                  <a:lnTo>
                    <a:pt x="957" y="28"/>
                  </a:lnTo>
                  <a:lnTo>
                    <a:pt x="929" y="23"/>
                  </a:lnTo>
                  <a:lnTo>
                    <a:pt x="897" y="21"/>
                  </a:lnTo>
                  <a:lnTo>
                    <a:pt x="861" y="21"/>
                  </a:lnTo>
                  <a:lnTo>
                    <a:pt x="854" y="22"/>
                  </a:lnTo>
                  <a:lnTo>
                    <a:pt x="846" y="22"/>
                  </a:lnTo>
                  <a:lnTo>
                    <a:pt x="839" y="22"/>
                  </a:lnTo>
                  <a:lnTo>
                    <a:pt x="832" y="23"/>
                  </a:lnTo>
                  <a:lnTo>
                    <a:pt x="799" y="25"/>
                  </a:lnTo>
                  <a:lnTo>
                    <a:pt x="769" y="28"/>
                  </a:lnTo>
                  <a:lnTo>
                    <a:pt x="743" y="32"/>
                  </a:lnTo>
                  <a:lnTo>
                    <a:pt x="718" y="36"/>
                  </a:lnTo>
                  <a:lnTo>
                    <a:pt x="696" y="42"/>
                  </a:lnTo>
                  <a:lnTo>
                    <a:pt x="676" y="49"/>
                  </a:lnTo>
                  <a:lnTo>
                    <a:pt x="658" y="55"/>
                  </a:lnTo>
                  <a:lnTo>
                    <a:pt x="643" y="63"/>
                  </a:lnTo>
                  <a:lnTo>
                    <a:pt x="629" y="71"/>
                  </a:lnTo>
                  <a:lnTo>
                    <a:pt x="616" y="80"/>
                  </a:lnTo>
                  <a:lnTo>
                    <a:pt x="606" y="91"/>
                  </a:lnTo>
                  <a:lnTo>
                    <a:pt x="597" y="102"/>
                  </a:lnTo>
                  <a:lnTo>
                    <a:pt x="590" y="113"/>
                  </a:lnTo>
                  <a:lnTo>
                    <a:pt x="583" y="127"/>
                  </a:lnTo>
                  <a:lnTo>
                    <a:pt x="578" y="140"/>
                  </a:lnTo>
                  <a:lnTo>
                    <a:pt x="574" y="154"/>
                  </a:lnTo>
                  <a:lnTo>
                    <a:pt x="398" y="162"/>
                  </a:lnTo>
                  <a:lnTo>
                    <a:pt x="398" y="161"/>
                  </a:lnTo>
                  <a:lnTo>
                    <a:pt x="396" y="156"/>
                  </a:lnTo>
                  <a:lnTo>
                    <a:pt x="395" y="150"/>
                  </a:lnTo>
                  <a:lnTo>
                    <a:pt x="393" y="143"/>
                  </a:lnTo>
                  <a:lnTo>
                    <a:pt x="389" y="134"/>
                  </a:lnTo>
                  <a:lnTo>
                    <a:pt x="384" y="124"/>
                  </a:lnTo>
                  <a:lnTo>
                    <a:pt x="376" y="112"/>
                  </a:lnTo>
                  <a:lnTo>
                    <a:pt x="366" y="101"/>
                  </a:lnTo>
                  <a:lnTo>
                    <a:pt x="352" y="91"/>
                  </a:lnTo>
                  <a:lnTo>
                    <a:pt x="335" y="79"/>
                  </a:lnTo>
                  <a:lnTo>
                    <a:pt x="315" y="69"/>
                  </a:lnTo>
                  <a:lnTo>
                    <a:pt x="291" y="60"/>
                  </a:lnTo>
                  <a:lnTo>
                    <a:pt x="262" y="53"/>
                  </a:lnTo>
                  <a:lnTo>
                    <a:pt x="228" y="47"/>
                  </a:lnTo>
                  <a:lnTo>
                    <a:pt x="190" y="42"/>
                  </a:lnTo>
                  <a:lnTo>
                    <a:pt x="146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7" name="Freeform 105"/>
            <p:cNvSpPr>
              <a:spLocks/>
            </p:cNvSpPr>
            <p:nvPr/>
          </p:nvSpPr>
          <p:spPr bwMode="auto">
            <a:xfrm>
              <a:off x="3022" y="2440"/>
              <a:ext cx="661" cy="123"/>
            </a:xfrm>
            <a:custGeom>
              <a:avLst/>
              <a:gdLst>
                <a:gd name="T0" fmla="*/ 21 w 1985"/>
                <a:gd name="T1" fmla="*/ 123 h 368"/>
                <a:gd name="T2" fmla="*/ 43 w 1985"/>
                <a:gd name="T3" fmla="*/ 122 h 368"/>
                <a:gd name="T4" fmla="*/ 72 w 1985"/>
                <a:gd name="T5" fmla="*/ 118 h 368"/>
                <a:gd name="T6" fmla="*/ 97 w 1985"/>
                <a:gd name="T7" fmla="*/ 109 h 368"/>
                <a:gd name="T8" fmla="*/ 109 w 1985"/>
                <a:gd name="T9" fmla="*/ 94 h 368"/>
                <a:gd name="T10" fmla="*/ 201 w 1985"/>
                <a:gd name="T11" fmla="*/ 105 h 368"/>
                <a:gd name="T12" fmla="*/ 239 w 1985"/>
                <a:gd name="T13" fmla="*/ 119 h 368"/>
                <a:gd name="T14" fmla="*/ 265 w 1985"/>
                <a:gd name="T15" fmla="*/ 120 h 368"/>
                <a:gd name="T16" fmla="*/ 296 w 1985"/>
                <a:gd name="T17" fmla="*/ 118 h 368"/>
                <a:gd name="T18" fmla="*/ 326 w 1985"/>
                <a:gd name="T19" fmla="*/ 112 h 368"/>
                <a:gd name="T20" fmla="*/ 347 w 1985"/>
                <a:gd name="T21" fmla="*/ 98 h 368"/>
                <a:gd name="T22" fmla="*/ 354 w 1985"/>
                <a:gd name="T23" fmla="*/ 87 h 368"/>
                <a:gd name="T24" fmla="*/ 364 w 1985"/>
                <a:gd name="T25" fmla="*/ 86 h 368"/>
                <a:gd name="T26" fmla="*/ 421 w 1985"/>
                <a:gd name="T27" fmla="*/ 92 h 368"/>
                <a:gd name="T28" fmla="*/ 460 w 1985"/>
                <a:gd name="T29" fmla="*/ 112 h 368"/>
                <a:gd name="T30" fmla="*/ 499 w 1985"/>
                <a:gd name="T31" fmla="*/ 112 h 368"/>
                <a:gd name="T32" fmla="*/ 547 w 1985"/>
                <a:gd name="T33" fmla="*/ 106 h 368"/>
                <a:gd name="T34" fmla="*/ 574 w 1985"/>
                <a:gd name="T35" fmla="*/ 89 h 368"/>
                <a:gd name="T36" fmla="*/ 578 w 1985"/>
                <a:gd name="T37" fmla="*/ 84 h 368"/>
                <a:gd name="T38" fmla="*/ 589 w 1985"/>
                <a:gd name="T39" fmla="*/ 84 h 368"/>
                <a:gd name="T40" fmla="*/ 610 w 1985"/>
                <a:gd name="T41" fmla="*/ 85 h 368"/>
                <a:gd name="T42" fmla="*/ 631 w 1985"/>
                <a:gd name="T43" fmla="*/ 85 h 368"/>
                <a:gd name="T44" fmla="*/ 644 w 1985"/>
                <a:gd name="T45" fmla="*/ 84 h 368"/>
                <a:gd name="T46" fmla="*/ 658 w 1985"/>
                <a:gd name="T47" fmla="*/ 71 h 368"/>
                <a:gd name="T48" fmla="*/ 659 w 1985"/>
                <a:gd name="T49" fmla="*/ 49 h 368"/>
                <a:gd name="T50" fmla="*/ 650 w 1985"/>
                <a:gd name="T51" fmla="*/ 41 h 368"/>
                <a:gd name="T52" fmla="*/ 640 w 1985"/>
                <a:gd name="T53" fmla="*/ 37 h 368"/>
                <a:gd name="T54" fmla="*/ 589 w 1985"/>
                <a:gd name="T55" fmla="*/ 36 h 368"/>
                <a:gd name="T56" fmla="*/ 576 w 1985"/>
                <a:gd name="T57" fmla="*/ 19 h 368"/>
                <a:gd name="T58" fmla="*/ 540 w 1985"/>
                <a:gd name="T59" fmla="*/ 2 h 368"/>
                <a:gd name="T60" fmla="*/ 512 w 1985"/>
                <a:gd name="T61" fmla="*/ 0 h 368"/>
                <a:gd name="T62" fmla="*/ 494 w 1985"/>
                <a:gd name="T63" fmla="*/ 1 h 368"/>
                <a:gd name="T64" fmla="*/ 475 w 1985"/>
                <a:gd name="T65" fmla="*/ 3 h 368"/>
                <a:gd name="T66" fmla="*/ 441 w 1985"/>
                <a:gd name="T67" fmla="*/ 14 h 368"/>
                <a:gd name="T68" fmla="*/ 422 w 1985"/>
                <a:gd name="T69" fmla="*/ 28 h 368"/>
                <a:gd name="T70" fmla="*/ 416 w 1985"/>
                <a:gd name="T71" fmla="*/ 43 h 368"/>
                <a:gd name="T72" fmla="*/ 353 w 1985"/>
                <a:gd name="T73" fmla="*/ 34 h 368"/>
                <a:gd name="T74" fmla="*/ 337 w 1985"/>
                <a:gd name="T75" fmla="*/ 18 h 368"/>
                <a:gd name="T76" fmla="*/ 325 w 1985"/>
                <a:gd name="T77" fmla="*/ 12 h 368"/>
                <a:gd name="T78" fmla="*/ 307 w 1985"/>
                <a:gd name="T79" fmla="*/ 7 h 368"/>
                <a:gd name="T80" fmla="*/ 283 w 1985"/>
                <a:gd name="T81" fmla="*/ 6 h 368"/>
                <a:gd name="T82" fmla="*/ 256 w 1985"/>
                <a:gd name="T83" fmla="*/ 8 h 368"/>
                <a:gd name="T84" fmla="*/ 235 w 1985"/>
                <a:gd name="T85" fmla="*/ 12 h 368"/>
                <a:gd name="T86" fmla="*/ 219 w 1985"/>
                <a:gd name="T87" fmla="*/ 17 h 368"/>
                <a:gd name="T88" fmla="*/ 199 w 1985"/>
                <a:gd name="T89" fmla="*/ 30 h 368"/>
                <a:gd name="T90" fmla="*/ 132 w 1985"/>
                <a:gd name="T91" fmla="*/ 50 h 368"/>
                <a:gd name="T92" fmla="*/ 116 w 1985"/>
                <a:gd name="T93" fmla="*/ 30 h 368"/>
                <a:gd name="T94" fmla="*/ 70 w 1985"/>
                <a:gd name="T95" fmla="*/ 15 h 368"/>
                <a:gd name="T96" fmla="*/ 48 w 1985"/>
                <a:gd name="T97" fmla="*/ 13 h 368"/>
                <a:gd name="T98" fmla="*/ 30 w 1985"/>
                <a:gd name="T99" fmla="*/ 13 h 368"/>
                <a:gd name="T100" fmla="*/ 16 w 1985"/>
                <a:gd name="T101" fmla="*/ 15 h 368"/>
                <a:gd name="T102" fmla="*/ 3 w 1985"/>
                <a:gd name="T103" fmla="*/ 45 h 368"/>
                <a:gd name="T104" fmla="*/ 4 w 1985"/>
                <a:gd name="T105" fmla="*/ 106 h 368"/>
                <a:gd name="T106" fmla="*/ 14 w 1985"/>
                <a:gd name="T107" fmla="*/ 123 h 36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85"/>
                <a:gd name="T163" fmla="*/ 0 h 368"/>
                <a:gd name="T164" fmla="*/ 1985 w 1985"/>
                <a:gd name="T165" fmla="*/ 368 h 36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85" h="368">
                  <a:moveTo>
                    <a:pt x="41" y="368"/>
                  </a:moveTo>
                  <a:lnTo>
                    <a:pt x="42" y="368"/>
                  </a:lnTo>
                  <a:lnTo>
                    <a:pt x="46" y="368"/>
                  </a:lnTo>
                  <a:lnTo>
                    <a:pt x="53" y="368"/>
                  </a:lnTo>
                  <a:lnTo>
                    <a:pt x="62" y="368"/>
                  </a:lnTo>
                  <a:lnTo>
                    <a:pt x="72" y="367"/>
                  </a:lnTo>
                  <a:lnTo>
                    <a:pt x="85" y="367"/>
                  </a:lnTo>
                  <a:lnTo>
                    <a:pt x="99" y="366"/>
                  </a:lnTo>
                  <a:lnTo>
                    <a:pt x="114" y="365"/>
                  </a:lnTo>
                  <a:lnTo>
                    <a:pt x="130" y="364"/>
                  </a:lnTo>
                  <a:lnTo>
                    <a:pt x="147" y="363"/>
                  </a:lnTo>
                  <a:lnTo>
                    <a:pt x="164" y="361"/>
                  </a:lnTo>
                  <a:lnTo>
                    <a:pt x="181" y="358"/>
                  </a:lnTo>
                  <a:lnTo>
                    <a:pt x="199" y="355"/>
                  </a:lnTo>
                  <a:lnTo>
                    <a:pt x="215" y="352"/>
                  </a:lnTo>
                  <a:lnTo>
                    <a:pt x="232" y="348"/>
                  </a:lnTo>
                  <a:lnTo>
                    <a:pt x="247" y="344"/>
                  </a:lnTo>
                  <a:lnTo>
                    <a:pt x="262" y="339"/>
                  </a:lnTo>
                  <a:lnTo>
                    <a:pt x="277" y="332"/>
                  </a:lnTo>
                  <a:lnTo>
                    <a:pt x="290" y="326"/>
                  </a:lnTo>
                  <a:lnTo>
                    <a:pt x="301" y="318"/>
                  </a:lnTo>
                  <a:lnTo>
                    <a:pt x="312" y="311"/>
                  </a:lnTo>
                  <a:lnTo>
                    <a:pt x="320" y="302"/>
                  </a:lnTo>
                  <a:lnTo>
                    <a:pt x="325" y="291"/>
                  </a:lnTo>
                  <a:lnTo>
                    <a:pt x="327" y="281"/>
                  </a:lnTo>
                  <a:lnTo>
                    <a:pt x="571" y="274"/>
                  </a:lnTo>
                  <a:lnTo>
                    <a:pt x="573" y="277"/>
                  </a:lnTo>
                  <a:lnTo>
                    <a:pt x="580" y="286"/>
                  </a:lnTo>
                  <a:lnTo>
                    <a:pt x="590" y="299"/>
                  </a:lnTo>
                  <a:lnTo>
                    <a:pt x="605" y="313"/>
                  </a:lnTo>
                  <a:lnTo>
                    <a:pt x="625" y="327"/>
                  </a:lnTo>
                  <a:lnTo>
                    <a:pt x="649" y="341"/>
                  </a:lnTo>
                  <a:lnTo>
                    <a:pt x="675" y="350"/>
                  </a:lnTo>
                  <a:lnTo>
                    <a:pt x="707" y="355"/>
                  </a:lnTo>
                  <a:lnTo>
                    <a:pt x="718" y="355"/>
                  </a:lnTo>
                  <a:lnTo>
                    <a:pt x="732" y="356"/>
                  </a:lnTo>
                  <a:lnTo>
                    <a:pt x="746" y="357"/>
                  </a:lnTo>
                  <a:lnTo>
                    <a:pt x="762" y="357"/>
                  </a:lnTo>
                  <a:lnTo>
                    <a:pt x="778" y="358"/>
                  </a:lnTo>
                  <a:lnTo>
                    <a:pt x="795" y="358"/>
                  </a:lnTo>
                  <a:lnTo>
                    <a:pt x="814" y="358"/>
                  </a:lnTo>
                  <a:lnTo>
                    <a:pt x="832" y="357"/>
                  </a:lnTo>
                  <a:lnTo>
                    <a:pt x="851" y="356"/>
                  </a:lnTo>
                  <a:lnTo>
                    <a:pt x="870" y="355"/>
                  </a:lnTo>
                  <a:lnTo>
                    <a:pt x="890" y="353"/>
                  </a:lnTo>
                  <a:lnTo>
                    <a:pt x="908" y="350"/>
                  </a:lnTo>
                  <a:lnTo>
                    <a:pt x="927" y="347"/>
                  </a:lnTo>
                  <a:lnTo>
                    <a:pt x="945" y="344"/>
                  </a:lnTo>
                  <a:lnTo>
                    <a:pt x="963" y="339"/>
                  </a:lnTo>
                  <a:lnTo>
                    <a:pt x="979" y="334"/>
                  </a:lnTo>
                  <a:lnTo>
                    <a:pt x="995" y="327"/>
                  </a:lnTo>
                  <a:lnTo>
                    <a:pt x="1009" y="321"/>
                  </a:lnTo>
                  <a:lnTo>
                    <a:pt x="1021" y="313"/>
                  </a:lnTo>
                  <a:lnTo>
                    <a:pt x="1033" y="305"/>
                  </a:lnTo>
                  <a:lnTo>
                    <a:pt x="1042" y="294"/>
                  </a:lnTo>
                  <a:lnTo>
                    <a:pt x="1049" y="284"/>
                  </a:lnTo>
                  <a:lnTo>
                    <a:pt x="1053" y="273"/>
                  </a:lnTo>
                  <a:lnTo>
                    <a:pt x="1056" y="260"/>
                  </a:lnTo>
                  <a:lnTo>
                    <a:pt x="1058" y="260"/>
                  </a:lnTo>
                  <a:lnTo>
                    <a:pt x="1063" y="260"/>
                  </a:lnTo>
                  <a:lnTo>
                    <a:pt x="1069" y="259"/>
                  </a:lnTo>
                  <a:lnTo>
                    <a:pt x="1076" y="259"/>
                  </a:lnTo>
                  <a:lnTo>
                    <a:pt x="1083" y="258"/>
                  </a:lnTo>
                  <a:lnTo>
                    <a:pt x="1089" y="258"/>
                  </a:lnTo>
                  <a:lnTo>
                    <a:pt x="1093" y="256"/>
                  </a:lnTo>
                  <a:lnTo>
                    <a:pt x="1095" y="256"/>
                  </a:lnTo>
                  <a:lnTo>
                    <a:pt x="1242" y="250"/>
                  </a:lnTo>
                  <a:lnTo>
                    <a:pt x="1245" y="253"/>
                  </a:lnTo>
                  <a:lnTo>
                    <a:pt x="1253" y="263"/>
                  </a:lnTo>
                  <a:lnTo>
                    <a:pt x="1265" y="276"/>
                  </a:lnTo>
                  <a:lnTo>
                    <a:pt x="1281" y="291"/>
                  </a:lnTo>
                  <a:lnTo>
                    <a:pt x="1301" y="307"/>
                  </a:lnTo>
                  <a:lnTo>
                    <a:pt x="1324" y="320"/>
                  </a:lnTo>
                  <a:lnTo>
                    <a:pt x="1351" y="330"/>
                  </a:lnTo>
                  <a:lnTo>
                    <a:pt x="1381" y="336"/>
                  </a:lnTo>
                  <a:lnTo>
                    <a:pt x="1398" y="336"/>
                  </a:lnTo>
                  <a:lnTo>
                    <a:pt x="1420" y="337"/>
                  </a:lnTo>
                  <a:lnTo>
                    <a:pt x="1444" y="337"/>
                  </a:lnTo>
                  <a:lnTo>
                    <a:pt x="1470" y="336"/>
                  </a:lnTo>
                  <a:lnTo>
                    <a:pt x="1499" y="335"/>
                  </a:lnTo>
                  <a:lnTo>
                    <a:pt x="1529" y="332"/>
                  </a:lnTo>
                  <a:lnTo>
                    <a:pt x="1559" y="330"/>
                  </a:lnTo>
                  <a:lnTo>
                    <a:pt x="1587" y="326"/>
                  </a:lnTo>
                  <a:lnTo>
                    <a:pt x="1616" y="322"/>
                  </a:lnTo>
                  <a:lnTo>
                    <a:pt x="1643" y="316"/>
                  </a:lnTo>
                  <a:lnTo>
                    <a:pt x="1666" y="310"/>
                  </a:lnTo>
                  <a:lnTo>
                    <a:pt x="1688" y="302"/>
                  </a:lnTo>
                  <a:lnTo>
                    <a:pt x="1705" y="291"/>
                  </a:lnTo>
                  <a:lnTo>
                    <a:pt x="1718" y="280"/>
                  </a:lnTo>
                  <a:lnTo>
                    <a:pt x="1725" y="267"/>
                  </a:lnTo>
                  <a:lnTo>
                    <a:pt x="1727" y="252"/>
                  </a:lnTo>
                  <a:lnTo>
                    <a:pt x="1728" y="252"/>
                  </a:lnTo>
                  <a:lnTo>
                    <a:pt x="1730" y="252"/>
                  </a:lnTo>
                  <a:lnTo>
                    <a:pt x="1733" y="252"/>
                  </a:lnTo>
                  <a:lnTo>
                    <a:pt x="1737" y="252"/>
                  </a:lnTo>
                  <a:lnTo>
                    <a:pt x="1741" y="252"/>
                  </a:lnTo>
                  <a:lnTo>
                    <a:pt x="1748" y="252"/>
                  </a:lnTo>
                  <a:lnTo>
                    <a:pt x="1754" y="252"/>
                  </a:lnTo>
                  <a:lnTo>
                    <a:pt x="1760" y="252"/>
                  </a:lnTo>
                  <a:lnTo>
                    <a:pt x="1770" y="252"/>
                  </a:lnTo>
                  <a:lnTo>
                    <a:pt x="1782" y="252"/>
                  </a:lnTo>
                  <a:lnTo>
                    <a:pt x="1794" y="252"/>
                  </a:lnTo>
                  <a:lnTo>
                    <a:pt x="1806" y="252"/>
                  </a:lnTo>
                  <a:lnTo>
                    <a:pt x="1819" y="252"/>
                  </a:lnTo>
                  <a:lnTo>
                    <a:pt x="1832" y="253"/>
                  </a:lnTo>
                  <a:lnTo>
                    <a:pt x="1845" y="253"/>
                  </a:lnTo>
                  <a:lnTo>
                    <a:pt x="1859" y="253"/>
                  </a:lnTo>
                  <a:lnTo>
                    <a:pt x="1871" y="253"/>
                  </a:lnTo>
                  <a:lnTo>
                    <a:pt x="1883" y="253"/>
                  </a:lnTo>
                  <a:lnTo>
                    <a:pt x="1895" y="253"/>
                  </a:lnTo>
                  <a:lnTo>
                    <a:pt x="1905" y="253"/>
                  </a:lnTo>
                  <a:lnTo>
                    <a:pt x="1914" y="253"/>
                  </a:lnTo>
                  <a:lnTo>
                    <a:pt x="1922" y="253"/>
                  </a:lnTo>
                  <a:lnTo>
                    <a:pt x="1928" y="252"/>
                  </a:lnTo>
                  <a:lnTo>
                    <a:pt x="1933" y="252"/>
                  </a:lnTo>
                  <a:lnTo>
                    <a:pt x="1940" y="250"/>
                  </a:lnTo>
                  <a:lnTo>
                    <a:pt x="1949" y="244"/>
                  </a:lnTo>
                  <a:lnTo>
                    <a:pt x="1958" y="236"/>
                  </a:lnTo>
                  <a:lnTo>
                    <a:pt x="1967" y="225"/>
                  </a:lnTo>
                  <a:lnTo>
                    <a:pt x="1976" y="212"/>
                  </a:lnTo>
                  <a:lnTo>
                    <a:pt x="1982" y="199"/>
                  </a:lnTo>
                  <a:lnTo>
                    <a:pt x="1985" y="185"/>
                  </a:lnTo>
                  <a:lnTo>
                    <a:pt x="1984" y="169"/>
                  </a:lnTo>
                  <a:lnTo>
                    <a:pt x="1982" y="159"/>
                  </a:lnTo>
                  <a:lnTo>
                    <a:pt x="1979" y="148"/>
                  </a:lnTo>
                  <a:lnTo>
                    <a:pt x="1973" y="138"/>
                  </a:lnTo>
                  <a:lnTo>
                    <a:pt x="1962" y="129"/>
                  </a:lnTo>
                  <a:lnTo>
                    <a:pt x="1959" y="127"/>
                  </a:lnTo>
                  <a:lnTo>
                    <a:pt x="1956" y="125"/>
                  </a:lnTo>
                  <a:lnTo>
                    <a:pt x="1952" y="122"/>
                  </a:lnTo>
                  <a:lnTo>
                    <a:pt x="1948" y="120"/>
                  </a:lnTo>
                  <a:lnTo>
                    <a:pt x="1944" y="118"/>
                  </a:lnTo>
                  <a:lnTo>
                    <a:pt x="1938" y="115"/>
                  </a:lnTo>
                  <a:lnTo>
                    <a:pt x="1932" y="113"/>
                  </a:lnTo>
                  <a:lnTo>
                    <a:pt x="1923" y="111"/>
                  </a:lnTo>
                  <a:lnTo>
                    <a:pt x="1798" y="110"/>
                  </a:lnTo>
                  <a:lnTo>
                    <a:pt x="1794" y="110"/>
                  </a:lnTo>
                  <a:lnTo>
                    <a:pt x="1784" y="109"/>
                  </a:lnTo>
                  <a:lnTo>
                    <a:pt x="1773" y="109"/>
                  </a:lnTo>
                  <a:lnTo>
                    <a:pt x="1768" y="108"/>
                  </a:lnTo>
                  <a:lnTo>
                    <a:pt x="1767" y="104"/>
                  </a:lnTo>
                  <a:lnTo>
                    <a:pt x="1763" y="96"/>
                  </a:lnTo>
                  <a:lnTo>
                    <a:pt x="1757" y="85"/>
                  </a:lnTo>
                  <a:lnTo>
                    <a:pt x="1747" y="72"/>
                  </a:lnTo>
                  <a:lnTo>
                    <a:pt x="1731" y="56"/>
                  </a:lnTo>
                  <a:lnTo>
                    <a:pt x="1712" y="41"/>
                  </a:lnTo>
                  <a:lnTo>
                    <a:pt x="1685" y="26"/>
                  </a:lnTo>
                  <a:lnTo>
                    <a:pt x="1652" y="14"/>
                  </a:lnTo>
                  <a:lnTo>
                    <a:pt x="1639" y="10"/>
                  </a:lnTo>
                  <a:lnTo>
                    <a:pt x="1623" y="7"/>
                  </a:lnTo>
                  <a:lnTo>
                    <a:pt x="1609" y="5"/>
                  </a:lnTo>
                  <a:lnTo>
                    <a:pt x="1593" y="2"/>
                  </a:lnTo>
                  <a:lnTo>
                    <a:pt x="1575" y="1"/>
                  </a:lnTo>
                  <a:lnTo>
                    <a:pt x="1558" y="0"/>
                  </a:lnTo>
                  <a:lnTo>
                    <a:pt x="1539" y="0"/>
                  </a:lnTo>
                  <a:lnTo>
                    <a:pt x="1520" y="0"/>
                  </a:lnTo>
                  <a:lnTo>
                    <a:pt x="1510" y="0"/>
                  </a:lnTo>
                  <a:lnTo>
                    <a:pt x="1501" y="1"/>
                  </a:lnTo>
                  <a:lnTo>
                    <a:pt x="1492" y="2"/>
                  </a:lnTo>
                  <a:lnTo>
                    <a:pt x="1484" y="3"/>
                  </a:lnTo>
                  <a:lnTo>
                    <a:pt x="1475" y="3"/>
                  </a:lnTo>
                  <a:lnTo>
                    <a:pt x="1468" y="4"/>
                  </a:lnTo>
                  <a:lnTo>
                    <a:pt x="1460" y="5"/>
                  </a:lnTo>
                  <a:lnTo>
                    <a:pt x="1453" y="6"/>
                  </a:lnTo>
                  <a:lnTo>
                    <a:pt x="1426" y="10"/>
                  </a:lnTo>
                  <a:lnTo>
                    <a:pt x="1403" y="15"/>
                  </a:lnTo>
                  <a:lnTo>
                    <a:pt x="1380" y="20"/>
                  </a:lnTo>
                  <a:lnTo>
                    <a:pt x="1359" y="26"/>
                  </a:lnTo>
                  <a:lnTo>
                    <a:pt x="1341" y="34"/>
                  </a:lnTo>
                  <a:lnTo>
                    <a:pt x="1324" y="41"/>
                  </a:lnTo>
                  <a:lnTo>
                    <a:pt x="1310" y="49"/>
                  </a:lnTo>
                  <a:lnTo>
                    <a:pt x="1298" y="57"/>
                  </a:lnTo>
                  <a:lnTo>
                    <a:pt x="1286" y="65"/>
                  </a:lnTo>
                  <a:lnTo>
                    <a:pt x="1276" y="75"/>
                  </a:lnTo>
                  <a:lnTo>
                    <a:pt x="1268" y="83"/>
                  </a:lnTo>
                  <a:lnTo>
                    <a:pt x="1262" y="93"/>
                  </a:lnTo>
                  <a:lnTo>
                    <a:pt x="1257" y="102"/>
                  </a:lnTo>
                  <a:lnTo>
                    <a:pt x="1254" y="112"/>
                  </a:lnTo>
                  <a:lnTo>
                    <a:pt x="1251" y="121"/>
                  </a:lnTo>
                  <a:lnTo>
                    <a:pt x="1249" y="130"/>
                  </a:lnTo>
                  <a:lnTo>
                    <a:pt x="1072" y="124"/>
                  </a:lnTo>
                  <a:lnTo>
                    <a:pt x="1071" y="122"/>
                  </a:lnTo>
                  <a:lnTo>
                    <a:pt x="1069" y="118"/>
                  </a:lnTo>
                  <a:lnTo>
                    <a:pt x="1066" y="112"/>
                  </a:lnTo>
                  <a:lnTo>
                    <a:pt x="1060" y="102"/>
                  </a:lnTo>
                  <a:lnTo>
                    <a:pt x="1053" y="93"/>
                  </a:lnTo>
                  <a:lnTo>
                    <a:pt x="1044" y="82"/>
                  </a:lnTo>
                  <a:lnTo>
                    <a:pt x="1032" y="71"/>
                  </a:lnTo>
                  <a:lnTo>
                    <a:pt x="1018" y="59"/>
                  </a:lnTo>
                  <a:lnTo>
                    <a:pt x="1012" y="55"/>
                  </a:lnTo>
                  <a:lnTo>
                    <a:pt x="1006" y="51"/>
                  </a:lnTo>
                  <a:lnTo>
                    <a:pt x="999" y="47"/>
                  </a:lnTo>
                  <a:lnTo>
                    <a:pt x="992" y="43"/>
                  </a:lnTo>
                  <a:lnTo>
                    <a:pt x="983" y="40"/>
                  </a:lnTo>
                  <a:lnTo>
                    <a:pt x="975" y="36"/>
                  </a:lnTo>
                  <a:lnTo>
                    <a:pt x="966" y="33"/>
                  </a:lnTo>
                  <a:lnTo>
                    <a:pt x="956" y="29"/>
                  </a:lnTo>
                  <a:lnTo>
                    <a:pt x="945" y="26"/>
                  </a:lnTo>
                  <a:lnTo>
                    <a:pt x="934" y="24"/>
                  </a:lnTo>
                  <a:lnTo>
                    <a:pt x="922" y="22"/>
                  </a:lnTo>
                  <a:lnTo>
                    <a:pt x="908" y="20"/>
                  </a:lnTo>
                  <a:lnTo>
                    <a:pt x="895" y="19"/>
                  </a:lnTo>
                  <a:lnTo>
                    <a:pt x="881" y="19"/>
                  </a:lnTo>
                  <a:lnTo>
                    <a:pt x="865" y="19"/>
                  </a:lnTo>
                  <a:lnTo>
                    <a:pt x="849" y="19"/>
                  </a:lnTo>
                  <a:lnTo>
                    <a:pt x="831" y="20"/>
                  </a:lnTo>
                  <a:lnTo>
                    <a:pt x="814" y="21"/>
                  </a:lnTo>
                  <a:lnTo>
                    <a:pt x="799" y="22"/>
                  </a:lnTo>
                  <a:lnTo>
                    <a:pt x="783" y="23"/>
                  </a:lnTo>
                  <a:lnTo>
                    <a:pt x="769" y="24"/>
                  </a:lnTo>
                  <a:lnTo>
                    <a:pt x="754" y="26"/>
                  </a:lnTo>
                  <a:lnTo>
                    <a:pt x="741" y="28"/>
                  </a:lnTo>
                  <a:lnTo>
                    <a:pt x="729" y="30"/>
                  </a:lnTo>
                  <a:lnTo>
                    <a:pt x="717" y="33"/>
                  </a:lnTo>
                  <a:lnTo>
                    <a:pt x="706" y="36"/>
                  </a:lnTo>
                  <a:lnTo>
                    <a:pt x="696" y="38"/>
                  </a:lnTo>
                  <a:lnTo>
                    <a:pt x="686" y="41"/>
                  </a:lnTo>
                  <a:lnTo>
                    <a:pt x="676" y="44"/>
                  </a:lnTo>
                  <a:lnTo>
                    <a:pt x="667" y="47"/>
                  </a:lnTo>
                  <a:lnTo>
                    <a:pt x="659" y="51"/>
                  </a:lnTo>
                  <a:lnTo>
                    <a:pt x="651" y="54"/>
                  </a:lnTo>
                  <a:lnTo>
                    <a:pt x="635" y="62"/>
                  </a:lnTo>
                  <a:lnTo>
                    <a:pt x="621" y="71"/>
                  </a:lnTo>
                  <a:lnTo>
                    <a:pt x="608" y="81"/>
                  </a:lnTo>
                  <a:lnTo>
                    <a:pt x="597" y="91"/>
                  </a:lnTo>
                  <a:lnTo>
                    <a:pt x="587" y="102"/>
                  </a:lnTo>
                  <a:lnTo>
                    <a:pt x="580" y="115"/>
                  </a:lnTo>
                  <a:lnTo>
                    <a:pt x="574" y="128"/>
                  </a:lnTo>
                  <a:lnTo>
                    <a:pt x="568" y="142"/>
                  </a:lnTo>
                  <a:lnTo>
                    <a:pt x="395" y="150"/>
                  </a:lnTo>
                  <a:lnTo>
                    <a:pt x="394" y="147"/>
                  </a:lnTo>
                  <a:lnTo>
                    <a:pt x="390" y="136"/>
                  </a:lnTo>
                  <a:lnTo>
                    <a:pt x="382" y="123"/>
                  </a:lnTo>
                  <a:lnTo>
                    <a:pt x="367" y="106"/>
                  </a:lnTo>
                  <a:lnTo>
                    <a:pt x="347" y="89"/>
                  </a:lnTo>
                  <a:lnTo>
                    <a:pt x="318" y="73"/>
                  </a:lnTo>
                  <a:lnTo>
                    <a:pt x="280" y="58"/>
                  </a:lnTo>
                  <a:lnTo>
                    <a:pt x="232" y="47"/>
                  </a:lnTo>
                  <a:lnTo>
                    <a:pt x="221" y="46"/>
                  </a:lnTo>
                  <a:lnTo>
                    <a:pt x="210" y="44"/>
                  </a:lnTo>
                  <a:lnTo>
                    <a:pt x="199" y="43"/>
                  </a:lnTo>
                  <a:lnTo>
                    <a:pt x="186" y="41"/>
                  </a:lnTo>
                  <a:lnTo>
                    <a:pt x="173" y="40"/>
                  </a:lnTo>
                  <a:lnTo>
                    <a:pt x="160" y="39"/>
                  </a:lnTo>
                  <a:lnTo>
                    <a:pt x="144" y="39"/>
                  </a:lnTo>
                  <a:lnTo>
                    <a:pt x="129" y="38"/>
                  </a:lnTo>
                  <a:lnTo>
                    <a:pt x="120" y="38"/>
                  </a:lnTo>
                  <a:lnTo>
                    <a:pt x="110" y="38"/>
                  </a:lnTo>
                  <a:lnTo>
                    <a:pt x="101" y="38"/>
                  </a:lnTo>
                  <a:lnTo>
                    <a:pt x="91" y="39"/>
                  </a:lnTo>
                  <a:lnTo>
                    <a:pt x="81" y="39"/>
                  </a:lnTo>
                  <a:lnTo>
                    <a:pt x="70" y="40"/>
                  </a:lnTo>
                  <a:lnTo>
                    <a:pt x="60" y="41"/>
                  </a:lnTo>
                  <a:lnTo>
                    <a:pt x="49" y="42"/>
                  </a:lnTo>
                  <a:lnTo>
                    <a:pt x="47" y="44"/>
                  </a:lnTo>
                  <a:lnTo>
                    <a:pt x="42" y="52"/>
                  </a:lnTo>
                  <a:lnTo>
                    <a:pt x="33" y="64"/>
                  </a:lnTo>
                  <a:lnTo>
                    <a:pt x="25" y="82"/>
                  </a:lnTo>
                  <a:lnTo>
                    <a:pt x="16" y="106"/>
                  </a:lnTo>
                  <a:lnTo>
                    <a:pt x="8" y="136"/>
                  </a:lnTo>
                  <a:lnTo>
                    <a:pt x="3" y="172"/>
                  </a:lnTo>
                  <a:lnTo>
                    <a:pt x="0" y="215"/>
                  </a:lnTo>
                  <a:lnTo>
                    <a:pt x="3" y="258"/>
                  </a:lnTo>
                  <a:lnTo>
                    <a:pt x="7" y="290"/>
                  </a:lnTo>
                  <a:lnTo>
                    <a:pt x="13" y="317"/>
                  </a:lnTo>
                  <a:lnTo>
                    <a:pt x="21" y="338"/>
                  </a:lnTo>
                  <a:lnTo>
                    <a:pt x="28" y="352"/>
                  </a:lnTo>
                  <a:lnTo>
                    <a:pt x="34" y="361"/>
                  </a:lnTo>
                  <a:lnTo>
                    <a:pt x="38" y="366"/>
                  </a:lnTo>
                  <a:lnTo>
                    <a:pt x="41" y="368"/>
                  </a:lnTo>
                  <a:close/>
                </a:path>
              </a:pathLst>
            </a:custGeom>
            <a:solidFill>
              <a:srgbClr val="F2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8" name="Freeform 106"/>
            <p:cNvSpPr>
              <a:spLocks/>
            </p:cNvSpPr>
            <p:nvPr/>
          </p:nvSpPr>
          <p:spPr bwMode="auto">
            <a:xfrm>
              <a:off x="3027" y="2445"/>
              <a:ext cx="646" cy="113"/>
            </a:xfrm>
            <a:custGeom>
              <a:avLst/>
              <a:gdLst>
                <a:gd name="T0" fmla="*/ 20 w 1936"/>
                <a:gd name="T1" fmla="*/ 113 h 340"/>
                <a:gd name="T2" fmla="*/ 42 w 1936"/>
                <a:gd name="T3" fmla="*/ 111 h 340"/>
                <a:gd name="T4" fmla="*/ 70 w 1936"/>
                <a:gd name="T5" fmla="*/ 108 h 340"/>
                <a:gd name="T6" fmla="*/ 93 w 1936"/>
                <a:gd name="T7" fmla="*/ 99 h 340"/>
                <a:gd name="T8" fmla="*/ 105 w 1936"/>
                <a:gd name="T9" fmla="*/ 86 h 340"/>
                <a:gd name="T10" fmla="*/ 199 w 1936"/>
                <a:gd name="T11" fmla="*/ 96 h 340"/>
                <a:gd name="T12" fmla="*/ 235 w 1936"/>
                <a:gd name="T13" fmla="*/ 108 h 340"/>
                <a:gd name="T14" fmla="*/ 259 w 1936"/>
                <a:gd name="T15" fmla="*/ 110 h 340"/>
                <a:gd name="T16" fmla="*/ 289 w 1936"/>
                <a:gd name="T17" fmla="*/ 108 h 340"/>
                <a:gd name="T18" fmla="*/ 318 w 1936"/>
                <a:gd name="T19" fmla="*/ 103 h 340"/>
                <a:gd name="T20" fmla="*/ 338 w 1936"/>
                <a:gd name="T21" fmla="*/ 91 h 340"/>
                <a:gd name="T22" fmla="*/ 346 w 1936"/>
                <a:gd name="T23" fmla="*/ 80 h 340"/>
                <a:gd name="T24" fmla="*/ 356 w 1936"/>
                <a:gd name="T25" fmla="*/ 79 h 340"/>
                <a:gd name="T26" fmla="*/ 409 w 1936"/>
                <a:gd name="T27" fmla="*/ 84 h 340"/>
                <a:gd name="T28" fmla="*/ 445 w 1936"/>
                <a:gd name="T29" fmla="*/ 102 h 340"/>
                <a:gd name="T30" fmla="*/ 483 w 1936"/>
                <a:gd name="T31" fmla="*/ 102 h 340"/>
                <a:gd name="T32" fmla="*/ 530 w 1936"/>
                <a:gd name="T33" fmla="*/ 96 h 340"/>
                <a:gd name="T34" fmla="*/ 558 w 1936"/>
                <a:gd name="T35" fmla="*/ 82 h 340"/>
                <a:gd name="T36" fmla="*/ 562 w 1936"/>
                <a:gd name="T37" fmla="*/ 77 h 340"/>
                <a:gd name="T38" fmla="*/ 576 w 1936"/>
                <a:gd name="T39" fmla="*/ 77 h 340"/>
                <a:gd name="T40" fmla="*/ 614 w 1936"/>
                <a:gd name="T41" fmla="*/ 78 h 340"/>
                <a:gd name="T42" fmla="*/ 634 w 1936"/>
                <a:gd name="T43" fmla="*/ 73 h 340"/>
                <a:gd name="T44" fmla="*/ 646 w 1936"/>
                <a:gd name="T45" fmla="*/ 53 h 340"/>
                <a:gd name="T46" fmla="*/ 643 w 1936"/>
                <a:gd name="T47" fmla="*/ 40 h 340"/>
                <a:gd name="T48" fmla="*/ 637 w 1936"/>
                <a:gd name="T49" fmla="*/ 36 h 340"/>
                <a:gd name="T50" fmla="*/ 586 w 1936"/>
                <a:gd name="T51" fmla="*/ 33 h 340"/>
                <a:gd name="T52" fmla="*/ 577 w 1936"/>
                <a:gd name="T53" fmla="*/ 25 h 340"/>
                <a:gd name="T54" fmla="*/ 543 w 1936"/>
                <a:gd name="T55" fmla="*/ 4 h 340"/>
                <a:gd name="T56" fmla="*/ 517 w 1936"/>
                <a:gd name="T57" fmla="*/ 0 h 340"/>
                <a:gd name="T58" fmla="*/ 493 w 1936"/>
                <a:gd name="T59" fmla="*/ 1 h 340"/>
                <a:gd name="T60" fmla="*/ 480 w 1936"/>
                <a:gd name="T61" fmla="*/ 3 h 340"/>
                <a:gd name="T62" fmla="*/ 449 w 1936"/>
                <a:gd name="T63" fmla="*/ 10 h 340"/>
                <a:gd name="T64" fmla="*/ 424 w 1936"/>
                <a:gd name="T65" fmla="*/ 21 h 340"/>
                <a:gd name="T66" fmla="*/ 412 w 1936"/>
                <a:gd name="T67" fmla="*/ 35 h 340"/>
                <a:gd name="T68" fmla="*/ 351 w 1936"/>
                <a:gd name="T69" fmla="*/ 37 h 340"/>
                <a:gd name="T70" fmla="*/ 338 w 1936"/>
                <a:gd name="T71" fmla="*/ 23 h 340"/>
                <a:gd name="T72" fmla="*/ 326 w 1936"/>
                <a:gd name="T73" fmla="*/ 14 h 340"/>
                <a:gd name="T74" fmla="*/ 311 w 1936"/>
                <a:gd name="T75" fmla="*/ 9 h 340"/>
                <a:gd name="T76" fmla="*/ 290 w 1936"/>
                <a:gd name="T77" fmla="*/ 6 h 340"/>
                <a:gd name="T78" fmla="*/ 262 w 1936"/>
                <a:gd name="T79" fmla="*/ 7 h 340"/>
                <a:gd name="T80" fmla="*/ 239 w 1936"/>
                <a:gd name="T81" fmla="*/ 10 h 340"/>
                <a:gd name="T82" fmla="*/ 223 w 1936"/>
                <a:gd name="T83" fmla="*/ 14 h 340"/>
                <a:gd name="T84" fmla="*/ 205 w 1936"/>
                <a:gd name="T85" fmla="*/ 23 h 340"/>
                <a:gd name="T86" fmla="*/ 189 w 1936"/>
                <a:gd name="T87" fmla="*/ 40 h 340"/>
                <a:gd name="T88" fmla="*/ 129 w 1936"/>
                <a:gd name="T89" fmla="*/ 44 h 340"/>
                <a:gd name="T90" fmla="*/ 119 w 1936"/>
                <a:gd name="T91" fmla="*/ 33 h 340"/>
                <a:gd name="T92" fmla="*/ 96 w 1936"/>
                <a:gd name="T93" fmla="*/ 21 h 340"/>
                <a:gd name="T94" fmla="*/ 68 w 1936"/>
                <a:gd name="T95" fmla="*/ 14 h 340"/>
                <a:gd name="T96" fmla="*/ 43 w 1936"/>
                <a:gd name="T97" fmla="*/ 12 h 340"/>
                <a:gd name="T98" fmla="*/ 27 w 1936"/>
                <a:gd name="T99" fmla="*/ 12 h 340"/>
                <a:gd name="T100" fmla="*/ 14 w 1936"/>
                <a:gd name="T101" fmla="*/ 14 h 340"/>
                <a:gd name="T102" fmla="*/ 2 w 1936"/>
                <a:gd name="T103" fmla="*/ 42 h 340"/>
                <a:gd name="T104" fmla="*/ 4 w 1936"/>
                <a:gd name="T105" fmla="*/ 98 h 340"/>
                <a:gd name="T106" fmla="*/ 13 w 1936"/>
                <a:gd name="T107" fmla="*/ 113 h 34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936"/>
                <a:gd name="T163" fmla="*/ 0 h 340"/>
                <a:gd name="T164" fmla="*/ 1936 w 1936"/>
                <a:gd name="T165" fmla="*/ 340 h 34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936" h="340">
                  <a:moveTo>
                    <a:pt x="38" y="340"/>
                  </a:moveTo>
                  <a:lnTo>
                    <a:pt x="39" y="340"/>
                  </a:lnTo>
                  <a:lnTo>
                    <a:pt x="44" y="340"/>
                  </a:lnTo>
                  <a:lnTo>
                    <a:pt x="50" y="340"/>
                  </a:lnTo>
                  <a:lnTo>
                    <a:pt x="59" y="339"/>
                  </a:lnTo>
                  <a:lnTo>
                    <a:pt x="70" y="339"/>
                  </a:lnTo>
                  <a:lnTo>
                    <a:pt x="83" y="338"/>
                  </a:lnTo>
                  <a:lnTo>
                    <a:pt x="96" y="338"/>
                  </a:lnTo>
                  <a:lnTo>
                    <a:pt x="112" y="337"/>
                  </a:lnTo>
                  <a:lnTo>
                    <a:pt x="127" y="335"/>
                  </a:lnTo>
                  <a:lnTo>
                    <a:pt x="144" y="334"/>
                  </a:lnTo>
                  <a:lnTo>
                    <a:pt x="160" y="332"/>
                  </a:lnTo>
                  <a:lnTo>
                    <a:pt x="177" y="329"/>
                  </a:lnTo>
                  <a:lnTo>
                    <a:pt x="193" y="327"/>
                  </a:lnTo>
                  <a:lnTo>
                    <a:pt x="209" y="324"/>
                  </a:lnTo>
                  <a:lnTo>
                    <a:pt x="224" y="320"/>
                  </a:lnTo>
                  <a:lnTo>
                    <a:pt x="238" y="315"/>
                  </a:lnTo>
                  <a:lnTo>
                    <a:pt x="253" y="310"/>
                  </a:lnTo>
                  <a:lnTo>
                    <a:pt x="266" y="305"/>
                  </a:lnTo>
                  <a:lnTo>
                    <a:pt x="278" y="299"/>
                  </a:lnTo>
                  <a:lnTo>
                    <a:pt x="291" y="293"/>
                  </a:lnTo>
                  <a:lnTo>
                    <a:pt x="300" y="286"/>
                  </a:lnTo>
                  <a:lnTo>
                    <a:pt x="308" y="277"/>
                  </a:lnTo>
                  <a:lnTo>
                    <a:pt x="313" y="269"/>
                  </a:lnTo>
                  <a:lnTo>
                    <a:pt x="315" y="260"/>
                  </a:lnTo>
                  <a:lnTo>
                    <a:pt x="557" y="253"/>
                  </a:lnTo>
                  <a:lnTo>
                    <a:pt x="560" y="256"/>
                  </a:lnTo>
                  <a:lnTo>
                    <a:pt x="567" y="264"/>
                  </a:lnTo>
                  <a:lnTo>
                    <a:pt x="579" y="274"/>
                  </a:lnTo>
                  <a:lnTo>
                    <a:pt x="596" y="288"/>
                  </a:lnTo>
                  <a:lnTo>
                    <a:pt x="615" y="301"/>
                  </a:lnTo>
                  <a:lnTo>
                    <a:pt x="639" y="312"/>
                  </a:lnTo>
                  <a:lnTo>
                    <a:pt x="664" y="321"/>
                  </a:lnTo>
                  <a:lnTo>
                    <a:pt x="693" y="325"/>
                  </a:lnTo>
                  <a:lnTo>
                    <a:pt x="703" y="326"/>
                  </a:lnTo>
                  <a:lnTo>
                    <a:pt x="716" y="326"/>
                  </a:lnTo>
                  <a:lnTo>
                    <a:pt x="729" y="328"/>
                  </a:lnTo>
                  <a:lnTo>
                    <a:pt x="744" y="329"/>
                  </a:lnTo>
                  <a:lnTo>
                    <a:pt x="759" y="330"/>
                  </a:lnTo>
                  <a:lnTo>
                    <a:pt x="775" y="330"/>
                  </a:lnTo>
                  <a:lnTo>
                    <a:pt x="794" y="330"/>
                  </a:lnTo>
                  <a:lnTo>
                    <a:pt x="812" y="330"/>
                  </a:lnTo>
                  <a:lnTo>
                    <a:pt x="830" y="329"/>
                  </a:lnTo>
                  <a:lnTo>
                    <a:pt x="848" y="328"/>
                  </a:lnTo>
                  <a:lnTo>
                    <a:pt x="867" y="326"/>
                  </a:lnTo>
                  <a:lnTo>
                    <a:pt x="884" y="324"/>
                  </a:lnTo>
                  <a:lnTo>
                    <a:pt x="903" y="321"/>
                  </a:lnTo>
                  <a:lnTo>
                    <a:pt x="920" y="317"/>
                  </a:lnTo>
                  <a:lnTo>
                    <a:pt x="937" y="313"/>
                  </a:lnTo>
                  <a:lnTo>
                    <a:pt x="952" y="309"/>
                  </a:lnTo>
                  <a:lnTo>
                    <a:pt x="967" y="303"/>
                  </a:lnTo>
                  <a:lnTo>
                    <a:pt x="981" y="298"/>
                  </a:lnTo>
                  <a:lnTo>
                    <a:pt x="993" y="291"/>
                  </a:lnTo>
                  <a:lnTo>
                    <a:pt x="1004" y="283"/>
                  </a:lnTo>
                  <a:lnTo>
                    <a:pt x="1014" y="274"/>
                  </a:lnTo>
                  <a:lnTo>
                    <a:pt x="1022" y="265"/>
                  </a:lnTo>
                  <a:lnTo>
                    <a:pt x="1027" y="254"/>
                  </a:lnTo>
                  <a:lnTo>
                    <a:pt x="1030" y="242"/>
                  </a:lnTo>
                  <a:lnTo>
                    <a:pt x="1032" y="242"/>
                  </a:lnTo>
                  <a:lnTo>
                    <a:pt x="1037" y="241"/>
                  </a:lnTo>
                  <a:lnTo>
                    <a:pt x="1043" y="240"/>
                  </a:lnTo>
                  <a:lnTo>
                    <a:pt x="1051" y="239"/>
                  </a:lnTo>
                  <a:lnTo>
                    <a:pt x="1057" y="239"/>
                  </a:lnTo>
                  <a:lnTo>
                    <a:pt x="1063" y="238"/>
                  </a:lnTo>
                  <a:lnTo>
                    <a:pt x="1067" y="237"/>
                  </a:lnTo>
                  <a:lnTo>
                    <a:pt x="1068" y="236"/>
                  </a:lnTo>
                  <a:lnTo>
                    <a:pt x="1204" y="231"/>
                  </a:lnTo>
                  <a:lnTo>
                    <a:pt x="1207" y="234"/>
                  </a:lnTo>
                  <a:lnTo>
                    <a:pt x="1214" y="242"/>
                  </a:lnTo>
                  <a:lnTo>
                    <a:pt x="1226" y="254"/>
                  </a:lnTo>
                  <a:lnTo>
                    <a:pt x="1242" y="267"/>
                  </a:lnTo>
                  <a:lnTo>
                    <a:pt x="1261" y="282"/>
                  </a:lnTo>
                  <a:lnTo>
                    <a:pt x="1284" y="293"/>
                  </a:lnTo>
                  <a:lnTo>
                    <a:pt x="1308" y="302"/>
                  </a:lnTo>
                  <a:lnTo>
                    <a:pt x="1335" y="306"/>
                  </a:lnTo>
                  <a:lnTo>
                    <a:pt x="1351" y="307"/>
                  </a:lnTo>
                  <a:lnTo>
                    <a:pt x="1371" y="307"/>
                  </a:lnTo>
                  <a:lnTo>
                    <a:pt x="1394" y="307"/>
                  </a:lnTo>
                  <a:lnTo>
                    <a:pt x="1419" y="307"/>
                  </a:lnTo>
                  <a:lnTo>
                    <a:pt x="1447" y="306"/>
                  </a:lnTo>
                  <a:lnTo>
                    <a:pt x="1476" y="304"/>
                  </a:lnTo>
                  <a:lnTo>
                    <a:pt x="1506" y="302"/>
                  </a:lnTo>
                  <a:lnTo>
                    <a:pt x="1534" y="299"/>
                  </a:lnTo>
                  <a:lnTo>
                    <a:pt x="1562" y="295"/>
                  </a:lnTo>
                  <a:lnTo>
                    <a:pt x="1589" y="290"/>
                  </a:lnTo>
                  <a:lnTo>
                    <a:pt x="1613" y="284"/>
                  </a:lnTo>
                  <a:lnTo>
                    <a:pt x="1634" y="276"/>
                  </a:lnTo>
                  <a:lnTo>
                    <a:pt x="1652" y="267"/>
                  </a:lnTo>
                  <a:lnTo>
                    <a:pt x="1664" y="257"/>
                  </a:lnTo>
                  <a:lnTo>
                    <a:pt x="1672" y="246"/>
                  </a:lnTo>
                  <a:lnTo>
                    <a:pt x="1674" y="232"/>
                  </a:lnTo>
                  <a:lnTo>
                    <a:pt x="1675" y="232"/>
                  </a:lnTo>
                  <a:lnTo>
                    <a:pt x="1677" y="232"/>
                  </a:lnTo>
                  <a:lnTo>
                    <a:pt x="1680" y="232"/>
                  </a:lnTo>
                  <a:lnTo>
                    <a:pt x="1684" y="232"/>
                  </a:lnTo>
                  <a:lnTo>
                    <a:pt x="1690" y="232"/>
                  </a:lnTo>
                  <a:lnTo>
                    <a:pt x="1695" y="232"/>
                  </a:lnTo>
                  <a:lnTo>
                    <a:pt x="1701" y="232"/>
                  </a:lnTo>
                  <a:lnTo>
                    <a:pt x="1707" y="232"/>
                  </a:lnTo>
                  <a:lnTo>
                    <a:pt x="1727" y="232"/>
                  </a:lnTo>
                  <a:lnTo>
                    <a:pt x="1748" y="233"/>
                  </a:lnTo>
                  <a:lnTo>
                    <a:pt x="1772" y="233"/>
                  </a:lnTo>
                  <a:lnTo>
                    <a:pt x="1796" y="234"/>
                  </a:lnTo>
                  <a:lnTo>
                    <a:pt x="1820" y="235"/>
                  </a:lnTo>
                  <a:lnTo>
                    <a:pt x="1841" y="235"/>
                  </a:lnTo>
                  <a:lnTo>
                    <a:pt x="1857" y="235"/>
                  </a:lnTo>
                  <a:lnTo>
                    <a:pt x="1868" y="234"/>
                  </a:lnTo>
                  <a:lnTo>
                    <a:pt x="1878" y="232"/>
                  </a:lnTo>
                  <a:lnTo>
                    <a:pt x="1889" y="227"/>
                  </a:lnTo>
                  <a:lnTo>
                    <a:pt x="1901" y="220"/>
                  </a:lnTo>
                  <a:lnTo>
                    <a:pt x="1912" y="210"/>
                  </a:lnTo>
                  <a:lnTo>
                    <a:pt x="1924" y="198"/>
                  </a:lnTo>
                  <a:lnTo>
                    <a:pt x="1931" y="186"/>
                  </a:lnTo>
                  <a:lnTo>
                    <a:pt x="1936" y="173"/>
                  </a:lnTo>
                  <a:lnTo>
                    <a:pt x="1935" y="158"/>
                  </a:lnTo>
                  <a:lnTo>
                    <a:pt x="1935" y="149"/>
                  </a:lnTo>
                  <a:lnTo>
                    <a:pt x="1936" y="140"/>
                  </a:lnTo>
                  <a:lnTo>
                    <a:pt x="1935" y="131"/>
                  </a:lnTo>
                  <a:lnTo>
                    <a:pt x="1929" y="122"/>
                  </a:lnTo>
                  <a:lnTo>
                    <a:pt x="1927" y="120"/>
                  </a:lnTo>
                  <a:lnTo>
                    <a:pt x="1925" y="117"/>
                  </a:lnTo>
                  <a:lnTo>
                    <a:pt x="1922" y="115"/>
                  </a:lnTo>
                  <a:lnTo>
                    <a:pt x="1919" y="112"/>
                  </a:lnTo>
                  <a:lnTo>
                    <a:pt x="1915" y="109"/>
                  </a:lnTo>
                  <a:lnTo>
                    <a:pt x="1908" y="107"/>
                  </a:lnTo>
                  <a:lnTo>
                    <a:pt x="1901" y="104"/>
                  </a:lnTo>
                  <a:lnTo>
                    <a:pt x="1892" y="102"/>
                  </a:lnTo>
                  <a:lnTo>
                    <a:pt x="1771" y="100"/>
                  </a:lnTo>
                  <a:lnTo>
                    <a:pt x="1767" y="100"/>
                  </a:lnTo>
                  <a:lnTo>
                    <a:pt x="1757" y="99"/>
                  </a:lnTo>
                  <a:lnTo>
                    <a:pt x="1748" y="98"/>
                  </a:lnTo>
                  <a:lnTo>
                    <a:pt x="1742" y="97"/>
                  </a:lnTo>
                  <a:lnTo>
                    <a:pt x="1740" y="94"/>
                  </a:lnTo>
                  <a:lnTo>
                    <a:pt x="1736" y="86"/>
                  </a:lnTo>
                  <a:lnTo>
                    <a:pt x="1730" y="76"/>
                  </a:lnTo>
                  <a:lnTo>
                    <a:pt x="1718" y="63"/>
                  </a:lnTo>
                  <a:lnTo>
                    <a:pt x="1704" y="49"/>
                  </a:lnTo>
                  <a:lnTo>
                    <a:pt x="1684" y="35"/>
                  </a:lnTo>
                  <a:lnTo>
                    <a:pt x="1659" y="23"/>
                  </a:lnTo>
                  <a:lnTo>
                    <a:pt x="1627" y="12"/>
                  </a:lnTo>
                  <a:lnTo>
                    <a:pt x="1613" y="9"/>
                  </a:lnTo>
                  <a:lnTo>
                    <a:pt x="1597" y="6"/>
                  </a:lnTo>
                  <a:lnTo>
                    <a:pt x="1582" y="3"/>
                  </a:lnTo>
                  <a:lnTo>
                    <a:pt x="1566" y="1"/>
                  </a:lnTo>
                  <a:lnTo>
                    <a:pt x="1550" y="0"/>
                  </a:lnTo>
                  <a:lnTo>
                    <a:pt x="1532" y="0"/>
                  </a:lnTo>
                  <a:lnTo>
                    <a:pt x="1515" y="0"/>
                  </a:lnTo>
                  <a:lnTo>
                    <a:pt x="1496" y="0"/>
                  </a:lnTo>
                  <a:lnTo>
                    <a:pt x="1487" y="1"/>
                  </a:lnTo>
                  <a:lnTo>
                    <a:pt x="1478" y="2"/>
                  </a:lnTo>
                  <a:lnTo>
                    <a:pt x="1470" y="3"/>
                  </a:lnTo>
                  <a:lnTo>
                    <a:pt x="1462" y="4"/>
                  </a:lnTo>
                  <a:lnTo>
                    <a:pt x="1453" y="5"/>
                  </a:lnTo>
                  <a:lnTo>
                    <a:pt x="1446" y="7"/>
                  </a:lnTo>
                  <a:lnTo>
                    <a:pt x="1440" y="8"/>
                  </a:lnTo>
                  <a:lnTo>
                    <a:pt x="1433" y="9"/>
                  </a:lnTo>
                  <a:lnTo>
                    <a:pt x="1409" y="13"/>
                  </a:lnTo>
                  <a:lnTo>
                    <a:pt x="1387" y="19"/>
                  </a:lnTo>
                  <a:lnTo>
                    <a:pt x="1366" y="24"/>
                  </a:lnTo>
                  <a:lnTo>
                    <a:pt x="1346" y="29"/>
                  </a:lnTo>
                  <a:lnTo>
                    <a:pt x="1328" y="35"/>
                  </a:lnTo>
                  <a:lnTo>
                    <a:pt x="1312" y="42"/>
                  </a:lnTo>
                  <a:lnTo>
                    <a:pt x="1297" y="48"/>
                  </a:lnTo>
                  <a:lnTo>
                    <a:pt x="1284" y="56"/>
                  </a:lnTo>
                  <a:lnTo>
                    <a:pt x="1272" y="64"/>
                  </a:lnTo>
                  <a:lnTo>
                    <a:pt x="1260" y="71"/>
                  </a:lnTo>
                  <a:lnTo>
                    <a:pt x="1252" y="79"/>
                  </a:lnTo>
                  <a:lnTo>
                    <a:pt x="1244" y="87"/>
                  </a:lnTo>
                  <a:lnTo>
                    <a:pt x="1239" y="96"/>
                  </a:lnTo>
                  <a:lnTo>
                    <a:pt x="1234" y="104"/>
                  </a:lnTo>
                  <a:lnTo>
                    <a:pt x="1230" y="112"/>
                  </a:lnTo>
                  <a:lnTo>
                    <a:pt x="1229" y="120"/>
                  </a:lnTo>
                  <a:lnTo>
                    <a:pt x="1056" y="115"/>
                  </a:lnTo>
                  <a:lnTo>
                    <a:pt x="1055" y="114"/>
                  </a:lnTo>
                  <a:lnTo>
                    <a:pt x="1052" y="110"/>
                  </a:lnTo>
                  <a:lnTo>
                    <a:pt x="1048" y="104"/>
                  </a:lnTo>
                  <a:lnTo>
                    <a:pt x="1041" y="96"/>
                  </a:lnTo>
                  <a:lnTo>
                    <a:pt x="1033" y="87"/>
                  </a:lnTo>
                  <a:lnTo>
                    <a:pt x="1024" y="77"/>
                  </a:lnTo>
                  <a:lnTo>
                    <a:pt x="1013" y="68"/>
                  </a:lnTo>
                  <a:lnTo>
                    <a:pt x="1000" y="58"/>
                  </a:lnTo>
                  <a:lnTo>
                    <a:pt x="995" y="53"/>
                  </a:lnTo>
                  <a:lnTo>
                    <a:pt x="989" y="49"/>
                  </a:lnTo>
                  <a:lnTo>
                    <a:pt x="983" y="46"/>
                  </a:lnTo>
                  <a:lnTo>
                    <a:pt x="977" y="42"/>
                  </a:lnTo>
                  <a:lnTo>
                    <a:pt x="968" y="38"/>
                  </a:lnTo>
                  <a:lnTo>
                    <a:pt x="960" y="35"/>
                  </a:lnTo>
                  <a:lnTo>
                    <a:pt x="952" y="32"/>
                  </a:lnTo>
                  <a:lnTo>
                    <a:pt x="943" y="29"/>
                  </a:lnTo>
                  <a:lnTo>
                    <a:pt x="933" y="26"/>
                  </a:lnTo>
                  <a:lnTo>
                    <a:pt x="921" y="24"/>
                  </a:lnTo>
                  <a:lnTo>
                    <a:pt x="909" y="22"/>
                  </a:lnTo>
                  <a:lnTo>
                    <a:pt x="897" y="20"/>
                  </a:lnTo>
                  <a:lnTo>
                    <a:pt x="883" y="19"/>
                  </a:lnTo>
                  <a:lnTo>
                    <a:pt x="868" y="18"/>
                  </a:lnTo>
                  <a:lnTo>
                    <a:pt x="852" y="18"/>
                  </a:lnTo>
                  <a:lnTo>
                    <a:pt x="836" y="18"/>
                  </a:lnTo>
                  <a:lnTo>
                    <a:pt x="819" y="19"/>
                  </a:lnTo>
                  <a:lnTo>
                    <a:pt x="801" y="20"/>
                  </a:lnTo>
                  <a:lnTo>
                    <a:pt x="786" y="21"/>
                  </a:lnTo>
                  <a:lnTo>
                    <a:pt x="770" y="22"/>
                  </a:lnTo>
                  <a:lnTo>
                    <a:pt x="756" y="24"/>
                  </a:lnTo>
                  <a:lnTo>
                    <a:pt x="743" y="26"/>
                  </a:lnTo>
                  <a:lnTo>
                    <a:pt x="729" y="28"/>
                  </a:lnTo>
                  <a:lnTo>
                    <a:pt x="717" y="30"/>
                  </a:lnTo>
                  <a:lnTo>
                    <a:pt x="706" y="32"/>
                  </a:lnTo>
                  <a:lnTo>
                    <a:pt x="695" y="34"/>
                  </a:lnTo>
                  <a:lnTo>
                    <a:pt x="685" y="37"/>
                  </a:lnTo>
                  <a:lnTo>
                    <a:pt x="676" y="40"/>
                  </a:lnTo>
                  <a:lnTo>
                    <a:pt x="667" y="43"/>
                  </a:lnTo>
                  <a:lnTo>
                    <a:pt x="658" y="46"/>
                  </a:lnTo>
                  <a:lnTo>
                    <a:pt x="650" y="49"/>
                  </a:lnTo>
                  <a:lnTo>
                    <a:pt x="643" y="52"/>
                  </a:lnTo>
                  <a:lnTo>
                    <a:pt x="629" y="60"/>
                  </a:lnTo>
                  <a:lnTo>
                    <a:pt x="615" y="68"/>
                  </a:lnTo>
                  <a:lnTo>
                    <a:pt x="603" y="77"/>
                  </a:lnTo>
                  <a:lnTo>
                    <a:pt x="592" y="86"/>
                  </a:lnTo>
                  <a:lnTo>
                    <a:pt x="581" y="97"/>
                  </a:lnTo>
                  <a:lnTo>
                    <a:pt x="573" y="107"/>
                  </a:lnTo>
                  <a:lnTo>
                    <a:pt x="566" y="119"/>
                  </a:lnTo>
                  <a:lnTo>
                    <a:pt x="562" y="132"/>
                  </a:lnTo>
                  <a:lnTo>
                    <a:pt x="391" y="138"/>
                  </a:lnTo>
                  <a:lnTo>
                    <a:pt x="391" y="137"/>
                  </a:lnTo>
                  <a:lnTo>
                    <a:pt x="389" y="135"/>
                  </a:lnTo>
                  <a:lnTo>
                    <a:pt x="387" y="132"/>
                  </a:lnTo>
                  <a:lnTo>
                    <a:pt x="383" y="126"/>
                  </a:lnTo>
                  <a:lnTo>
                    <a:pt x="379" y="120"/>
                  </a:lnTo>
                  <a:lnTo>
                    <a:pt x="373" y="114"/>
                  </a:lnTo>
                  <a:lnTo>
                    <a:pt x="366" y="107"/>
                  </a:lnTo>
                  <a:lnTo>
                    <a:pt x="356" y="100"/>
                  </a:lnTo>
                  <a:lnTo>
                    <a:pt x="346" y="92"/>
                  </a:lnTo>
                  <a:lnTo>
                    <a:pt x="334" y="84"/>
                  </a:lnTo>
                  <a:lnTo>
                    <a:pt x="320" y="77"/>
                  </a:lnTo>
                  <a:lnTo>
                    <a:pt x="305" y="70"/>
                  </a:lnTo>
                  <a:lnTo>
                    <a:pt x="289" y="63"/>
                  </a:lnTo>
                  <a:lnTo>
                    <a:pt x="270" y="57"/>
                  </a:lnTo>
                  <a:lnTo>
                    <a:pt x="248" y="51"/>
                  </a:lnTo>
                  <a:lnTo>
                    <a:pt x="226" y="47"/>
                  </a:lnTo>
                  <a:lnTo>
                    <a:pt x="216" y="45"/>
                  </a:lnTo>
                  <a:lnTo>
                    <a:pt x="203" y="43"/>
                  </a:lnTo>
                  <a:lnTo>
                    <a:pt x="191" y="41"/>
                  </a:lnTo>
                  <a:lnTo>
                    <a:pt x="179" y="40"/>
                  </a:lnTo>
                  <a:lnTo>
                    <a:pt x="163" y="38"/>
                  </a:lnTo>
                  <a:lnTo>
                    <a:pt x="148" y="37"/>
                  </a:lnTo>
                  <a:lnTo>
                    <a:pt x="130" y="36"/>
                  </a:lnTo>
                  <a:lnTo>
                    <a:pt x="112" y="36"/>
                  </a:lnTo>
                  <a:lnTo>
                    <a:pt x="105" y="36"/>
                  </a:lnTo>
                  <a:lnTo>
                    <a:pt x="96" y="36"/>
                  </a:lnTo>
                  <a:lnTo>
                    <a:pt x="88" y="36"/>
                  </a:lnTo>
                  <a:lnTo>
                    <a:pt x="80" y="37"/>
                  </a:lnTo>
                  <a:lnTo>
                    <a:pt x="72" y="37"/>
                  </a:lnTo>
                  <a:lnTo>
                    <a:pt x="64" y="38"/>
                  </a:lnTo>
                  <a:lnTo>
                    <a:pt x="54" y="38"/>
                  </a:lnTo>
                  <a:lnTo>
                    <a:pt x="45" y="39"/>
                  </a:lnTo>
                  <a:lnTo>
                    <a:pt x="43" y="41"/>
                  </a:lnTo>
                  <a:lnTo>
                    <a:pt x="38" y="48"/>
                  </a:lnTo>
                  <a:lnTo>
                    <a:pt x="31" y="60"/>
                  </a:lnTo>
                  <a:lnTo>
                    <a:pt x="22" y="76"/>
                  </a:lnTo>
                  <a:lnTo>
                    <a:pt x="14" y="99"/>
                  </a:lnTo>
                  <a:lnTo>
                    <a:pt x="7" y="126"/>
                  </a:lnTo>
                  <a:lnTo>
                    <a:pt x="2" y="159"/>
                  </a:lnTo>
                  <a:lnTo>
                    <a:pt x="0" y="199"/>
                  </a:lnTo>
                  <a:lnTo>
                    <a:pt x="2" y="237"/>
                  </a:lnTo>
                  <a:lnTo>
                    <a:pt x="6" y="269"/>
                  </a:lnTo>
                  <a:lnTo>
                    <a:pt x="12" y="294"/>
                  </a:lnTo>
                  <a:lnTo>
                    <a:pt x="19" y="312"/>
                  </a:lnTo>
                  <a:lnTo>
                    <a:pt x="26" y="326"/>
                  </a:lnTo>
                  <a:lnTo>
                    <a:pt x="32" y="334"/>
                  </a:lnTo>
                  <a:lnTo>
                    <a:pt x="36" y="339"/>
                  </a:lnTo>
                  <a:lnTo>
                    <a:pt x="38" y="340"/>
                  </a:lnTo>
                  <a:close/>
                </a:path>
              </a:pathLst>
            </a:custGeom>
            <a:solidFill>
              <a:srgbClr val="E8F4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59" name="Freeform 107"/>
            <p:cNvSpPr>
              <a:spLocks/>
            </p:cNvSpPr>
            <p:nvPr/>
          </p:nvSpPr>
          <p:spPr bwMode="auto">
            <a:xfrm>
              <a:off x="3031" y="2449"/>
              <a:ext cx="633" cy="105"/>
            </a:xfrm>
            <a:custGeom>
              <a:avLst/>
              <a:gdLst>
                <a:gd name="T0" fmla="*/ 19 w 1899"/>
                <a:gd name="T1" fmla="*/ 105 h 313"/>
                <a:gd name="T2" fmla="*/ 42 w 1899"/>
                <a:gd name="T3" fmla="*/ 103 h 313"/>
                <a:gd name="T4" fmla="*/ 69 w 1899"/>
                <a:gd name="T5" fmla="*/ 99 h 313"/>
                <a:gd name="T6" fmla="*/ 90 w 1899"/>
                <a:gd name="T7" fmla="*/ 92 h 313"/>
                <a:gd name="T8" fmla="*/ 102 w 1899"/>
                <a:gd name="T9" fmla="*/ 80 h 313"/>
                <a:gd name="T10" fmla="*/ 196 w 1899"/>
                <a:gd name="T11" fmla="*/ 88 h 313"/>
                <a:gd name="T12" fmla="*/ 230 w 1899"/>
                <a:gd name="T13" fmla="*/ 99 h 313"/>
                <a:gd name="T14" fmla="*/ 253 w 1899"/>
                <a:gd name="T15" fmla="*/ 101 h 313"/>
                <a:gd name="T16" fmla="*/ 282 w 1899"/>
                <a:gd name="T17" fmla="*/ 101 h 313"/>
                <a:gd name="T18" fmla="*/ 309 w 1899"/>
                <a:gd name="T19" fmla="*/ 96 h 313"/>
                <a:gd name="T20" fmla="*/ 329 w 1899"/>
                <a:gd name="T21" fmla="*/ 85 h 313"/>
                <a:gd name="T22" fmla="*/ 338 w 1899"/>
                <a:gd name="T23" fmla="*/ 75 h 313"/>
                <a:gd name="T24" fmla="*/ 347 w 1899"/>
                <a:gd name="T25" fmla="*/ 73 h 313"/>
                <a:gd name="T26" fmla="*/ 397 w 1899"/>
                <a:gd name="T27" fmla="*/ 78 h 313"/>
                <a:gd name="T28" fmla="*/ 430 w 1899"/>
                <a:gd name="T29" fmla="*/ 94 h 313"/>
                <a:gd name="T30" fmla="*/ 466 w 1899"/>
                <a:gd name="T31" fmla="*/ 93 h 313"/>
                <a:gd name="T32" fmla="*/ 512 w 1899"/>
                <a:gd name="T33" fmla="*/ 88 h 313"/>
                <a:gd name="T34" fmla="*/ 540 w 1899"/>
                <a:gd name="T35" fmla="*/ 75 h 313"/>
                <a:gd name="T36" fmla="*/ 544 w 1899"/>
                <a:gd name="T37" fmla="*/ 71 h 313"/>
                <a:gd name="T38" fmla="*/ 557 w 1899"/>
                <a:gd name="T39" fmla="*/ 71 h 313"/>
                <a:gd name="T40" fmla="*/ 592 w 1899"/>
                <a:gd name="T41" fmla="*/ 73 h 313"/>
                <a:gd name="T42" fmla="*/ 615 w 1899"/>
                <a:gd name="T43" fmla="*/ 69 h 313"/>
                <a:gd name="T44" fmla="*/ 629 w 1899"/>
                <a:gd name="T45" fmla="*/ 50 h 313"/>
                <a:gd name="T46" fmla="*/ 632 w 1899"/>
                <a:gd name="T47" fmla="*/ 38 h 313"/>
                <a:gd name="T48" fmla="*/ 627 w 1899"/>
                <a:gd name="T49" fmla="*/ 33 h 313"/>
                <a:gd name="T50" fmla="*/ 578 w 1899"/>
                <a:gd name="T51" fmla="*/ 31 h 313"/>
                <a:gd name="T52" fmla="*/ 568 w 1899"/>
                <a:gd name="T53" fmla="*/ 22 h 313"/>
                <a:gd name="T54" fmla="*/ 534 w 1899"/>
                <a:gd name="T55" fmla="*/ 4 h 313"/>
                <a:gd name="T56" fmla="*/ 509 w 1899"/>
                <a:gd name="T57" fmla="*/ 0 h 313"/>
                <a:gd name="T58" fmla="*/ 486 w 1899"/>
                <a:gd name="T59" fmla="*/ 2 h 313"/>
                <a:gd name="T60" fmla="*/ 474 w 1899"/>
                <a:gd name="T61" fmla="*/ 4 h 313"/>
                <a:gd name="T62" fmla="*/ 445 w 1899"/>
                <a:gd name="T63" fmla="*/ 11 h 313"/>
                <a:gd name="T64" fmla="*/ 419 w 1899"/>
                <a:gd name="T65" fmla="*/ 21 h 313"/>
                <a:gd name="T66" fmla="*/ 405 w 1899"/>
                <a:gd name="T67" fmla="*/ 32 h 313"/>
                <a:gd name="T68" fmla="*/ 345 w 1899"/>
                <a:gd name="T69" fmla="*/ 34 h 313"/>
                <a:gd name="T70" fmla="*/ 332 w 1899"/>
                <a:gd name="T71" fmla="*/ 21 h 313"/>
                <a:gd name="T72" fmla="*/ 310 w 1899"/>
                <a:gd name="T73" fmla="*/ 10 h 313"/>
                <a:gd name="T74" fmla="*/ 269 w 1899"/>
                <a:gd name="T75" fmla="*/ 6 h 313"/>
                <a:gd name="T76" fmla="*/ 244 w 1899"/>
                <a:gd name="T77" fmla="*/ 8 h 313"/>
                <a:gd name="T78" fmla="*/ 225 w 1899"/>
                <a:gd name="T79" fmla="*/ 12 h 313"/>
                <a:gd name="T80" fmla="*/ 212 w 1899"/>
                <a:gd name="T81" fmla="*/ 18 h 313"/>
                <a:gd name="T82" fmla="*/ 192 w 1899"/>
                <a:gd name="T83" fmla="*/ 31 h 313"/>
                <a:gd name="T84" fmla="*/ 129 w 1899"/>
                <a:gd name="T85" fmla="*/ 43 h 313"/>
                <a:gd name="T86" fmla="*/ 122 w 1899"/>
                <a:gd name="T87" fmla="*/ 36 h 313"/>
                <a:gd name="T88" fmla="*/ 103 w 1899"/>
                <a:gd name="T89" fmla="*/ 25 h 313"/>
                <a:gd name="T90" fmla="*/ 74 w 1899"/>
                <a:gd name="T91" fmla="*/ 16 h 313"/>
                <a:gd name="T92" fmla="*/ 53 w 1899"/>
                <a:gd name="T93" fmla="*/ 12 h 313"/>
                <a:gd name="T94" fmla="*/ 29 w 1899"/>
                <a:gd name="T95" fmla="*/ 11 h 313"/>
                <a:gd name="T96" fmla="*/ 17 w 1899"/>
                <a:gd name="T97" fmla="*/ 12 h 313"/>
                <a:gd name="T98" fmla="*/ 7 w 1899"/>
                <a:gd name="T99" fmla="*/ 24 h 313"/>
                <a:gd name="T100" fmla="*/ 1 w 1899"/>
                <a:gd name="T101" fmla="*/ 73 h 313"/>
                <a:gd name="T102" fmla="*/ 10 w 1899"/>
                <a:gd name="T103" fmla="*/ 103 h 313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99"/>
                <a:gd name="T157" fmla="*/ 0 h 313"/>
                <a:gd name="T158" fmla="*/ 1899 w 1899"/>
                <a:gd name="T159" fmla="*/ 313 h 313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99" h="313">
                  <a:moveTo>
                    <a:pt x="36" y="313"/>
                  </a:moveTo>
                  <a:lnTo>
                    <a:pt x="37" y="313"/>
                  </a:lnTo>
                  <a:lnTo>
                    <a:pt x="42" y="313"/>
                  </a:lnTo>
                  <a:lnTo>
                    <a:pt x="48" y="313"/>
                  </a:lnTo>
                  <a:lnTo>
                    <a:pt x="58" y="312"/>
                  </a:lnTo>
                  <a:lnTo>
                    <a:pt x="69" y="312"/>
                  </a:lnTo>
                  <a:lnTo>
                    <a:pt x="81" y="311"/>
                  </a:lnTo>
                  <a:lnTo>
                    <a:pt x="96" y="310"/>
                  </a:lnTo>
                  <a:lnTo>
                    <a:pt x="110" y="309"/>
                  </a:lnTo>
                  <a:lnTo>
                    <a:pt x="127" y="308"/>
                  </a:lnTo>
                  <a:lnTo>
                    <a:pt x="142" y="305"/>
                  </a:lnTo>
                  <a:lnTo>
                    <a:pt x="158" y="303"/>
                  </a:lnTo>
                  <a:lnTo>
                    <a:pt x="175" y="301"/>
                  </a:lnTo>
                  <a:lnTo>
                    <a:pt x="190" y="298"/>
                  </a:lnTo>
                  <a:lnTo>
                    <a:pt x="206" y="295"/>
                  </a:lnTo>
                  <a:lnTo>
                    <a:pt x="220" y="291"/>
                  </a:lnTo>
                  <a:lnTo>
                    <a:pt x="232" y="287"/>
                  </a:lnTo>
                  <a:lnTo>
                    <a:pt x="245" y="283"/>
                  </a:lnTo>
                  <a:lnTo>
                    <a:pt x="257" y="278"/>
                  </a:lnTo>
                  <a:lnTo>
                    <a:pt x="269" y="273"/>
                  </a:lnTo>
                  <a:lnTo>
                    <a:pt x="281" y="267"/>
                  </a:lnTo>
                  <a:lnTo>
                    <a:pt x="290" y="261"/>
                  </a:lnTo>
                  <a:lnTo>
                    <a:pt x="298" y="254"/>
                  </a:lnTo>
                  <a:lnTo>
                    <a:pt x="303" y="247"/>
                  </a:lnTo>
                  <a:lnTo>
                    <a:pt x="305" y="239"/>
                  </a:lnTo>
                  <a:lnTo>
                    <a:pt x="546" y="233"/>
                  </a:lnTo>
                  <a:lnTo>
                    <a:pt x="549" y="235"/>
                  </a:lnTo>
                  <a:lnTo>
                    <a:pt x="557" y="242"/>
                  </a:lnTo>
                  <a:lnTo>
                    <a:pt x="570" y="252"/>
                  </a:lnTo>
                  <a:lnTo>
                    <a:pt x="588" y="262"/>
                  </a:lnTo>
                  <a:lnTo>
                    <a:pt x="607" y="274"/>
                  </a:lnTo>
                  <a:lnTo>
                    <a:pt x="631" y="284"/>
                  </a:lnTo>
                  <a:lnTo>
                    <a:pt x="656" y="292"/>
                  </a:lnTo>
                  <a:lnTo>
                    <a:pt x="681" y="295"/>
                  </a:lnTo>
                  <a:lnTo>
                    <a:pt x="690" y="296"/>
                  </a:lnTo>
                  <a:lnTo>
                    <a:pt x="702" y="297"/>
                  </a:lnTo>
                  <a:lnTo>
                    <a:pt x="714" y="298"/>
                  </a:lnTo>
                  <a:lnTo>
                    <a:pt x="727" y="300"/>
                  </a:lnTo>
                  <a:lnTo>
                    <a:pt x="743" y="301"/>
                  </a:lnTo>
                  <a:lnTo>
                    <a:pt x="759" y="302"/>
                  </a:lnTo>
                  <a:lnTo>
                    <a:pt x="777" y="303"/>
                  </a:lnTo>
                  <a:lnTo>
                    <a:pt x="795" y="303"/>
                  </a:lnTo>
                  <a:lnTo>
                    <a:pt x="812" y="302"/>
                  </a:lnTo>
                  <a:lnTo>
                    <a:pt x="829" y="301"/>
                  </a:lnTo>
                  <a:lnTo>
                    <a:pt x="846" y="300"/>
                  </a:lnTo>
                  <a:lnTo>
                    <a:pt x="863" y="298"/>
                  </a:lnTo>
                  <a:lnTo>
                    <a:pt x="879" y="295"/>
                  </a:lnTo>
                  <a:lnTo>
                    <a:pt x="897" y="292"/>
                  </a:lnTo>
                  <a:lnTo>
                    <a:pt x="912" y="289"/>
                  </a:lnTo>
                  <a:lnTo>
                    <a:pt x="928" y="285"/>
                  </a:lnTo>
                  <a:lnTo>
                    <a:pt x="942" y="280"/>
                  </a:lnTo>
                  <a:lnTo>
                    <a:pt x="955" y="275"/>
                  </a:lnTo>
                  <a:lnTo>
                    <a:pt x="968" y="269"/>
                  </a:lnTo>
                  <a:lnTo>
                    <a:pt x="979" y="261"/>
                  </a:lnTo>
                  <a:lnTo>
                    <a:pt x="988" y="254"/>
                  </a:lnTo>
                  <a:lnTo>
                    <a:pt x="997" y="245"/>
                  </a:lnTo>
                  <a:lnTo>
                    <a:pt x="1002" y="236"/>
                  </a:lnTo>
                  <a:lnTo>
                    <a:pt x="1006" y="225"/>
                  </a:lnTo>
                  <a:lnTo>
                    <a:pt x="1009" y="224"/>
                  </a:lnTo>
                  <a:lnTo>
                    <a:pt x="1014" y="223"/>
                  </a:lnTo>
                  <a:lnTo>
                    <a:pt x="1020" y="222"/>
                  </a:lnTo>
                  <a:lnTo>
                    <a:pt x="1026" y="221"/>
                  </a:lnTo>
                  <a:lnTo>
                    <a:pt x="1033" y="221"/>
                  </a:lnTo>
                  <a:lnTo>
                    <a:pt x="1038" y="220"/>
                  </a:lnTo>
                  <a:lnTo>
                    <a:pt x="1042" y="219"/>
                  </a:lnTo>
                  <a:lnTo>
                    <a:pt x="1043" y="218"/>
                  </a:lnTo>
                  <a:lnTo>
                    <a:pt x="1167" y="213"/>
                  </a:lnTo>
                  <a:lnTo>
                    <a:pt x="1170" y="216"/>
                  </a:lnTo>
                  <a:lnTo>
                    <a:pt x="1177" y="223"/>
                  </a:lnTo>
                  <a:lnTo>
                    <a:pt x="1190" y="233"/>
                  </a:lnTo>
                  <a:lnTo>
                    <a:pt x="1205" y="245"/>
                  </a:lnTo>
                  <a:lnTo>
                    <a:pt x="1224" y="256"/>
                  </a:lnTo>
                  <a:lnTo>
                    <a:pt x="1244" y="267"/>
                  </a:lnTo>
                  <a:lnTo>
                    <a:pt x="1267" y="275"/>
                  </a:lnTo>
                  <a:lnTo>
                    <a:pt x="1290" y="279"/>
                  </a:lnTo>
                  <a:lnTo>
                    <a:pt x="1305" y="279"/>
                  </a:lnTo>
                  <a:lnTo>
                    <a:pt x="1323" y="280"/>
                  </a:lnTo>
                  <a:lnTo>
                    <a:pt x="1346" y="280"/>
                  </a:lnTo>
                  <a:lnTo>
                    <a:pt x="1370" y="279"/>
                  </a:lnTo>
                  <a:lnTo>
                    <a:pt x="1397" y="278"/>
                  </a:lnTo>
                  <a:lnTo>
                    <a:pt x="1425" y="277"/>
                  </a:lnTo>
                  <a:lnTo>
                    <a:pt x="1454" y="275"/>
                  </a:lnTo>
                  <a:lnTo>
                    <a:pt x="1482" y="272"/>
                  </a:lnTo>
                  <a:lnTo>
                    <a:pt x="1510" y="267"/>
                  </a:lnTo>
                  <a:lnTo>
                    <a:pt x="1537" y="263"/>
                  </a:lnTo>
                  <a:lnTo>
                    <a:pt x="1560" y="257"/>
                  </a:lnTo>
                  <a:lnTo>
                    <a:pt x="1582" y="251"/>
                  </a:lnTo>
                  <a:lnTo>
                    <a:pt x="1599" y="244"/>
                  </a:lnTo>
                  <a:lnTo>
                    <a:pt x="1612" y="235"/>
                  </a:lnTo>
                  <a:lnTo>
                    <a:pt x="1620" y="224"/>
                  </a:lnTo>
                  <a:lnTo>
                    <a:pt x="1622" y="213"/>
                  </a:lnTo>
                  <a:lnTo>
                    <a:pt x="1623" y="213"/>
                  </a:lnTo>
                  <a:lnTo>
                    <a:pt x="1625" y="213"/>
                  </a:lnTo>
                  <a:lnTo>
                    <a:pt x="1628" y="213"/>
                  </a:lnTo>
                  <a:lnTo>
                    <a:pt x="1633" y="213"/>
                  </a:lnTo>
                  <a:lnTo>
                    <a:pt x="1639" y="213"/>
                  </a:lnTo>
                  <a:lnTo>
                    <a:pt x="1644" y="213"/>
                  </a:lnTo>
                  <a:lnTo>
                    <a:pt x="1650" y="213"/>
                  </a:lnTo>
                  <a:lnTo>
                    <a:pt x="1655" y="213"/>
                  </a:lnTo>
                  <a:lnTo>
                    <a:pt x="1671" y="213"/>
                  </a:lnTo>
                  <a:lnTo>
                    <a:pt x="1692" y="214"/>
                  </a:lnTo>
                  <a:lnTo>
                    <a:pt x="1714" y="215"/>
                  </a:lnTo>
                  <a:lnTo>
                    <a:pt x="1736" y="216"/>
                  </a:lnTo>
                  <a:lnTo>
                    <a:pt x="1758" y="217"/>
                  </a:lnTo>
                  <a:lnTo>
                    <a:pt x="1777" y="218"/>
                  </a:lnTo>
                  <a:lnTo>
                    <a:pt x="1794" y="218"/>
                  </a:lnTo>
                  <a:lnTo>
                    <a:pt x="1806" y="218"/>
                  </a:lnTo>
                  <a:lnTo>
                    <a:pt x="1816" y="216"/>
                  </a:lnTo>
                  <a:lnTo>
                    <a:pt x="1830" y="212"/>
                  </a:lnTo>
                  <a:lnTo>
                    <a:pt x="1845" y="206"/>
                  </a:lnTo>
                  <a:lnTo>
                    <a:pt x="1859" y="197"/>
                  </a:lnTo>
                  <a:lnTo>
                    <a:pt x="1872" y="186"/>
                  </a:lnTo>
                  <a:lnTo>
                    <a:pt x="1882" y="175"/>
                  </a:lnTo>
                  <a:lnTo>
                    <a:pt x="1888" y="162"/>
                  </a:lnTo>
                  <a:lnTo>
                    <a:pt x="1888" y="148"/>
                  </a:lnTo>
                  <a:lnTo>
                    <a:pt x="1890" y="140"/>
                  </a:lnTo>
                  <a:lnTo>
                    <a:pt x="1895" y="132"/>
                  </a:lnTo>
                  <a:lnTo>
                    <a:pt x="1899" y="125"/>
                  </a:lnTo>
                  <a:lnTo>
                    <a:pt x="1897" y="116"/>
                  </a:lnTo>
                  <a:lnTo>
                    <a:pt x="1896" y="114"/>
                  </a:lnTo>
                  <a:lnTo>
                    <a:pt x="1894" y="112"/>
                  </a:lnTo>
                  <a:lnTo>
                    <a:pt x="1893" y="109"/>
                  </a:lnTo>
                  <a:lnTo>
                    <a:pt x="1890" y="105"/>
                  </a:lnTo>
                  <a:lnTo>
                    <a:pt x="1887" y="102"/>
                  </a:lnTo>
                  <a:lnTo>
                    <a:pt x="1881" y="99"/>
                  </a:lnTo>
                  <a:lnTo>
                    <a:pt x="1873" y="96"/>
                  </a:lnTo>
                  <a:lnTo>
                    <a:pt x="1861" y="93"/>
                  </a:lnTo>
                  <a:lnTo>
                    <a:pt x="1745" y="92"/>
                  </a:lnTo>
                  <a:lnTo>
                    <a:pt x="1741" y="92"/>
                  </a:lnTo>
                  <a:lnTo>
                    <a:pt x="1733" y="91"/>
                  </a:lnTo>
                  <a:lnTo>
                    <a:pt x="1724" y="89"/>
                  </a:lnTo>
                  <a:lnTo>
                    <a:pt x="1719" y="88"/>
                  </a:lnTo>
                  <a:lnTo>
                    <a:pt x="1716" y="85"/>
                  </a:lnTo>
                  <a:lnTo>
                    <a:pt x="1711" y="77"/>
                  </a:lnTo>
                  <a:lnTo>
                    <a:pt x="1704" y="67"/>
                  </a:lnTo>
                  <a:lnTo>
                    <a:pt x="1693" y="56"/>
                  </a:lnTo>
                  <a:lnTo>
                    <a:pt x="1679" y="44"/>
                  </a:lnTo>
                  <a:lnTo>
                    <a:pt x="1659" y="31"/>
                  </a:lnTo>
                  <a:lnTo>
                    <a:pt x="1633" y="20"/>
                  </a:lnTo>
                  <a:lnTo>
                    <a:pt x="1603" y="11"/>
                  </a:lnTo>
                  <a:lnTo>
                    <a:pt x="1587" y="8"/>
                  </a:lnTo>
                  <a:lnTo>
                    <a:pt x="1573" y="6"/>
                  </a:lnTo>
                  <a:lnTo>
                    <a:pt x="1556" y="3"/>
                  </a:lnTo>
                  <a:lnTo>
                    <a:pt x="1541" y="1"/>
                  </a:lnTo>
                  <a:lnTo>
                    <a:pt x="1526" y="1"/>
                  </a:lnTo>
                  <a:lnTo>
                    <a:pt x="1509" y="0"/>
                  </a:lnTo>
                  <a:lnTo>
                    <a:pt x="1493" y="1"/>
                  </a:lnTo>
                  <a:lnTo>
                    <a:pt x="1475" y="2"/>
                  </a:lnTo>
                  <a:lnTo>
                    <a:pt x="1466" y="3"/>
                  </a:lnTo>
                  <a:lnTo>
                    <a:pt x="1457" y="5"/>
                  </a:lnTo>
                  <a:lnTo>
                    <a:pt x="1449" y="7"/>
                  </a:lnTo>
                  <a:lnTo>
                    <a:pt x="1440" y="8"/>
                  </a:lnTo>
                  <a:lnTo>
                    <a:pt x="1433" y="10"/>
                  </a:lnTo>
                  <a:lnTo>
                    <a:pt x="1427" y="11"/>
                  </a:lnTo>
                  <a:lnTo>
                    <a:pt x="1421" y="13"/>
                  </a:lnTo>
                  <a:lnTo>
                    <a:pt x="1415" y="14"/>
                  </a:lnTo>
                  <a:lnTo>
                    <a:pt x="1394" y="18"/>
                  </a:lnTo>
                  <a:lnTo>
                    <a:pt x="1374" y="23"/>
                  </a:lnTo>
                  <a:lnTo>
                    <a:pt x="1354" y="27"/>
                  </a:lnTo>
                  <a:lnTo>
                    <a:pt x="1336" y="32"/>
                  </a:lnTo>
                  <a:lnTo>
                    <a:pt x="1317" y="37"/>
                  </a:lnTo>
                  <a:lnTo>
                    <a:pt x="1301" y="44"/>
                  </a:lnTo>
                  <a:lnTo>
                    <a:pt x="1285" y="50"/>
                  </a:lnTo>
                  <a:lnTo>
                    <a:pt x="1272" y="56"/>
                  </a:lnTo>
                  <a:lnTo>
                    <a:pt x="1258" y="62"/>
                  </a:lnTo>
                  <a:lnTo>
                    <a:pt x="1247" y="68"/>
                  </a:lnTo>
                  <a:lnTo>
                    <a:pt x="1237" y="75"/>
                  </a:lnTo>
                  <a:lnTo>
                    <a:pt x="1229" y="82"/>
                  </a:lnTo>
                  <a:lnTo>
                    <a:pt x="1222" y="89"/>
                  </a:lnTo>
                  <a:lnTo>
                    <a:pt x="1216" y="96"/>
                  </a:lnTo>
                  <a:lnTo>
                    <a:pt x="1212" y="103"/>
                  </a:lnTo>
                  <a:lnTo>
                    <a:pt x="1211" y="110"/>
                  </a:lnTo>
                  <a:lnTo>
                    <a:pt x="1040" y="106"/>
                  </a:lnTo>
                  <a:lnTo>
                    <a:pt x="1039" y="105"/>
                  </a:lnTo>
                  <a:lnTo>
                    <a:pt x="1036" y="101"/>
                  </a:lnTo>
                  <a:lnTo>
                    <a:pt x="1030" y="96"/>
                  </a:lnTo>
                  <a:lnTo>
                    <a:pt x="1023" y="90"/>
                  </a:lnTo>
                  <a:lnTo>
                    <a:pt x="1015" y="82"/>
                  </a:lnTo>
                  <a:lnTo>
                    <a:pt x="1006" y="73"/>
                  </a:lnTo>
                  <a:lnTo>
                    <a:pt x="995" y="64"/>
                  </a:lnTo>
                  <a:lnTo>
                    <a:pt x="983" y="56"/>
                  </a:lnTo>
                  <a:lnTo>
                    <a:pt x="974" y="49"/>
                  </a:lnTo>
                  <a:lnTo>
                    <a:pt x="962" y="43"/>
                  </a:lnTo>
                  <a:lnTo>
                    <a:pt x="947" y="35"/>
                  </a:lnTo>
                  <a:lnTo>
                    <a:pt x="931" y="29"/>
                  </a:lnTo>
                  <a:lnTo>
                    <a:pt x="910" y="24"/>
                  </a:lnTo>
                  <a:lnTo>
                    <a:pt x="886" y="20"/>
                  </a:lnTo>
                  <a:lnTo>
                    <a:pt x="858" y="18"/>
                  </a:lnTo>
                  <a:lnTo>
                    <a:pt x="825" y="18"/>
                  </a:lnTo>
                  <a:lnTo>
                    <a:pt x="807" y="19"/>
                  </a:lnTo>
                  <a:lnTo>
                    <a:pt x="790" y="20"/>
                  </a:lnTo>
                  <a:lnTo>
                    <a:pt x="774" y="21"/>
                  </a:lnTo>
                  <a:lnTo>
                    <a:pt x="758" y="22"/>
                  </a:lnTo>
                  <a:lnTo>
                    <a:pt x="744" y="24"/>
                  </a:lnTo>
                  <a:lnTo>
                    <a:pt x="731" y="25"/>
                  </a:lnTo>
                  <a:lnTo>
                    <a:pt x="718" y="27"/>
                  </a:lnTo>
                  <a:lnTo>
                    <a:pt x="707" y="29"/>
                  </a:lnTo>
                  <a:lnTo>
                    <a:pt x="696" y="32"/>
                  </a:lnTo>
                  <a:lnTo>
                    <a:pt x="685" y="34"/>
                  </a:lnTo>
                  <a:lnTo>
                    <a:pt x="676" y="37"/>
                  </a:lnTo>
                  <a:lnTo>
                    <a:pt x="667" y="40"/>
                  </a:lnTo>
                  <a:lnTo>
                    <a:pt x="659" y="43"/>
                  </a:lnTo>
                  <a:lnTo>
                    <a:pt x="650" y="46"/>
                  </a:lnTo>
                  <a:lnTo>
                    <a:pt x="643" y="50"/>
                  </a:lnTo>
                  <a:lnTo>
                    <a:pt x="636" y="53"/>
                  </a:lnTo>
                  <a:lnTo>
                    <a:pt x="624" y="60"/>
                  </a:lnTo>
                  <a:lnTo>
                    <a:pt x="611" y="66"/>
                  </a:lnTo>
                  <a:lnTo>
                    <a:pt x="599" y="74"/>
                  </a:lnTo>
                  <a:lnTo>
                    <a:pt x="588" y="83"/>
                  </a:lnTo>
                  <a:lnTo>
                    <a:pt x="576" y="91"/>
                  </a:lnTo>
                  <a:lnTo>
                    <a:pt x="568" y="100"/>
                  </a:lnTo>
                  <a:lnTo>
                    <a:pt x="561" y="110"/>
                  </a:lnTo>
                  <a:lnTo>
                    <a:pt x="557" y="122"/>
                  </a:lnTo>
                  <a:lnTo>
                    <a:pt x="390" y="128"/>
                  </a:lnTo>
                  <a:lnTo>
                    <a:pt x="388" y="127"/>
                  </a:lnTo>
                  <a:lnTo>
                    <a:pt x="386" y="125"/>
                  </a:lnTo>
                  <a:lnTo>
                    <a:pt x="383" y="122"/>
                  </a:lnTo>
                  <a:lnTo>
                    <a:pt x="379" y="118"/>
                  </a:lnTo>
                  <a:lnTo>
                    <a:pt x="373" y="112"/>
                  </a:lnTo>
                  <a:lnTo>
                    <a:pt x="366" y="107"/>
                  </a:lnTo>
                  <a:lnTo>
                    <a:pt x="357" y="101"/>
                  </a:lnTo>
                  <a:lnTo>
                    <a:pt x="347" y="94"/>
                  </a:lnTo>
                  <a:lnTo>
                    <a:pt x="336" y="88"/>
                  </a:lnTo>
                  <a:lnTo>
                    <a:pt x="323" y="81"/>
                  </a:lnTo>
                  <a:lnTo>
                    <a:pt x="309" y="74"/>
                  </a:lnTo>
                  <a:lnTo>
                    <a:pt x="294" y="67"/>
                  </a:lnTo>
                  <a:lnTo>
                    <a:pt x="278" y="62"/>
                  </a:lnTo>
                  <a:lnTo>
                    <a:pt x="260" y="56"/>
                  </a:lnTo>
                  <a:lnTo>
                    <a:pt x="242" y="52"/>
                  </a:lnTo>
                  <a:lnTo>
                    <a:pt x="221" y="48"/>
                  </a:lnTo>
                  <a:lnTo>
                    <a:pt x="211" y="46"/>
                  </a:lnTo>
                  <a:lnTo>
                    <a:pt x="199" y="44"/>
                  </a:lnTo>
                  <a:lnTo>
                    <a:pt x="187" y="41"/>
                  </a:lnTo>
                  <a:lnTo>
                    <a:pt x="174" y="39"/>
                  </a:lnTo>
                  <a:lnTo>
                    <a:pt x="158" y="37"/>
                  </a:lnTo>
                  <a:lnTo>
                    <a:pt x="141" y="35"/>
                  </a:lnTo>
                  <a:lnTo>
                    <a:pt x="121" y="34"/>
                  </a:lnTo>
                  <a:lnTo>
                    <a:pt x="100" y="34"/>
                  </a:lnTo>
                  <a:lnTo>
                    <a:pt x="94" y="34"/>
                  </a:lnTo>
                  <a:lnTo>
                    <a:pt x="88" y="34"/>
                  </a:lnTo>
                  <a:lnTo>
                    <a:pt x="80" y="34"/>
                  </a:lnTo>
                  <a:lnTo>
                    <a:pt x="73" y="35"/>
                  </a:lnTo>
                  <a:lnTo>
                    <a:pt x="66" y="35"/>
                  </a:lnTo>
                  <a:lnTo>
                    <a:pt x="59" y="36"/>
                  </a:lnTo>
                  <a:lnTo>
                    <a:pt x="52" y="36"/>
                  </a:lnTo>
                  <a:lnTo>
                    <a:pt x="43" y="37"/>
                  </a:lnTo>
                  <a:lnTo>
                    <a:pt x="41" y="39"/>
                  </a:lnTo>
                  <a:lnTo>
                    <a:pt x="36" y="46"/>
                  </a:lnTo>
                  <a:lnTo>
                    <a:pt x="30" y="56"/>
                  </a:lnTo>
                  <a:lnTo>
                    <a:pt x="22" y="71"/>
                  </a:lnTo>
                  <a:lnTo>
                    <a:pt x="14" y="92"/>
                  </a:lnTo>
                  <a:lnTo>
                    <a:pt x="7" y="116"/>
                  </a:lnTo>
                  <a:lnTo>
                    <a:pt x="2" y="147"/>
                  </a:lnTo>
                  <a:lnTo>
                    <a:pt x="0" y="183"/>
                  </a:lnTo>
                  <a:lnTo>
                    <a:pt x="2" y="218"/>
                  </a:lnTo>
                  <a:lnTo>
                    <a:pt x="5" y="247"/>
                  </a:lnTo>
                  <a:lnTo>
                    <a:pt x="12" y="270"/>
                  </a:lnTo>
                  <a:lnTo>
                    <a:pt x="19" y="287"/>
                  </a:lnTo>
                  <a:lnTo>
                    <a:pt x="25" y="299"/>
                  </a:lnTo>
                  <a:lnTo>
                    <a:pt x="31" y="308"/>
                  </a:lnTo>
                  <a:lnTo>
                    <a:pt x="34" y="312"/>
                  </a:lnTo>
                  <a:lnTo>
                    <a:pt x="36" y="313"/>
                  </a:lnTo>
                  <a:close/>
                </a:path>
              </a:pathLst>
            </a:custGeom>
            <a:solidFill>
              <a:srgbClr val="DBEF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0" name="Freeform 108"/>
            <p:cNvSpPr>
              <a:spLocks/>
            </p:cNvSpPr>
            <p:nvPr/>
          </p:nvSpPr>
          <p:spPr bwMode="auto">
            <a:xfrm>
              <a:off x="3035" y="2454"/>
              <a:ext cx="621" cy="95"/>
            </a:xfrm>
            <a:custGeom>
              <a:avLst/>
              <a:gdLst>
                <a:gd name="T0" fmla="*/ 19 w 1865"/>
                <a:gd name="T1" fmla="*/ 95 h 283"/>
                <a:gd name="T2" fmla="*/ 41 w 1865"/>
                <a:gd name="T3" fmla="*/ 93 h 283"/>
                <a:gd name="T4" fmla="*/ 67 w 1865"/>
                <a:gd name="T5" fmla="*/ 89 h 283"/>
                <a:gd name="T6" fmla="*/ 86 w 1865"/>
                <a:gd name="T7" fmla="*/ 82 h 283"/>
                <a:gd name="T8" fmla="*/ 98 w 1865"/>
                <a:gd name="T9" fmla="*/ 73 h 283"/>
                <a:gd name="T10" fmla="*/ 192 w 1865"/>
                <a:gd name="T11" fmla="*/ 79 h 283"/>
                <a:gd name="T12" fmla="*/ 225 w 1865"/>
                <a:gd name="T13" fmla="*/ 89 h 283"/>
                <a:gd name="T14" fmla="*/ 246 w 1865"/>
                <a:gd name="T15" fmla="*/ 92 h 283"/>
                <a:gd name="T16" fmla="*/ 274 w 1865"/>
                <a:gd name="T17" fmla="*/ 91 h 283"/>
                <a:gd name="T18" fmla="*/ 300 w 1865"/>
                <a:gd name="T19" fmla="*/ 87 h 283"/>
                <a:gd name="T20" fmla="*/ 320 w 1865"/>
                <a:gd name="T21" fmla="*/ 78 h 283"/>
                <a:gd name="T22" fmla="*/ 328 w 1865"/>
                <a:gd name="T23" fmla="*/ 68 h 283"/>
                <a:gd name="T24" fmla="*/ 336 w 1865"/>
                <a:gd name="T25" fmla="*/ 66 h 283"/>
                <a:gd name="T26" fmla="*/ 413 w 1865"/>
                <a:gd name="T27" fmla="*/ 69 h 283"/>
                <a:gd name="T28" fmla="*/ 432 w 1865"/>
                <a:gd name="T29" fmla="*/ 84 h 283"/>
                <a:gd name="T30" fmla="*/ 461 w 1865"/>
                <a:gd name="T31" fmla="*/ 86 h 283"/>
                <a:gd name="T32" fmla="*/ 499 w 1865"/>
                <a:gd name="T33" fmla="*/ 80 h 283"/>
                <a:gd name="T34" fmla="*/ 522 w 1865"/>
                <a:gd name="T35" fmla="*/ 68 h 283"/>
                <a:gd name="T36" fmla="*/ 526 w 1865"/>
                <a:gd name="T37" fmla="*/ 64 h 283"/>
                <a:gd name="T38" fmla="*/ 538 w 1865"/>
                <a:gd name="T39" fmla="*/ 64 h 283"/>
                <a:gd name="T40" fmla="*/ 570 w 1865"/>
                <a:gd name="T41" fmla="*/ 67 h 283"/>
                <a:gd name="T42" fmla="*/ 595 w 1865"/>
                <a:gd name="T43" fmla="*/ 63 h 283"/>
                <a:gd name="T44" fmla="*/ 612 w 1865"/>
                <a:gd name="T45" fmla="*/ 46 h 283"/>
                <a:gd name="T46" fmla="*/ 619 w 1865"/>
                <a:gd name="T47" fmla="*/ 40 h 283"/>
                <a:gd name="T48" fmla="*/ 620 w 1865"/>
                <a:gd name="T49" fmla="*/ 35 h 283"/>
                <a:gd name="T50" fmla="*/ 614 w 1865"/>
                <a:gd name="T51" fmla="*/ 29 h 283"/>
                <a:gd name="T52" fmla="*/ 566 w 1865"/>
                <a:gd name="T53" fmla="*/ 27 h 283"/>
                <a:gd name="T54" fmla="*/ 555 w 1865"/>
                <a:gd name="T55" fmla="*/ 16 h 283"/>
                <a:gd name="T56" fmla="*/ 520 w 1865"/>
                <a:gd name="T57" fmla="*/ 2 h 283"/>
                <a:gd name="T58" fmla="*/ 494 w 1865"/>
                <a:gd name="T59" fmla="*/ 0 h 283"/>
                <a:gd name="T60" fmla="*/ 474 w 1865"/>
                <a:gd name="T61" fmla="*/ 2 h 283"/>
                <a:gd name="T62" fmla="*/ 464 w 1865"/>
                <a:gd name="T63" fmla="*/ 5 h 283"/>
                <a:gd name="T64" fmla="*/ 435 w 1865"/>
                <a:gd name="T65" fmla="*/ 13 h 283"/>
                <a:gd name="T66" fmla="*/ 410 w 1865"/>
                <a:gd name="T67" fmla="*/ 21 h 283"/>
                <a:gd name="T68" fmla="*/ 398 w 1865"/>
                <a:gd name="T69" fmla="*/ 31 h 283"/>
                <a:gd name="T70" fmla="*/ 337 w 1865"/>
                <a:gd name="T71" fmla="*/ 30 h 283"/>
                <a:gd name="T72" fmla="*/ 321 w 1865"/>
                <a:gd name="T73" fmla="*/ 18 h 283"/>
                <a:gd name="T74" fmla="*/ 299 w 1865"/>
                <a:gd name="T75" fmla="*/ 7 h 283"/>
                <a:gd name="T76" fmla="*/ 258 w 1865"/>
                <a:gd name="T77" fmla="*/ 6 h 283"/>
                <a:gd name="T78" fmla="*/ 235 w 1865"/>
                <a:gd name="T79" fmla="*/ 8 h 283"/>
                <a:gd name="T80" fmla="*/ 219 w 1865"/>
                <a:gd name="T81" fmla="*/ 13 h 283"/>
                <a:gd name="T82" fmla="*/ 206 w 1865"/>
                <a:gd name="T83" fmla="*/ 19 h 283"/>
                <a:gd name="T84" fmla="*/ 187 w 1865"/>
                <a:gd name="T85" fmla="*/ 31 h 283"/>
                <a:gd name="T86" fmla="*/ 128 w 1865"/>
                <a:gd name="T87" fmla="*/ 38 h 283"/>
                <a:gd name="T88" fmla="*/ 116 w 1865"/>
                <a:gd name="T89" fmla="*/ 31 h 283"/>
                <a:gd name="T90" fmla="*/ 94 w 1865"/>
                <a:gd name="T91" fmla="*/ 21 h 283"/>
                <a:gd name="T92" fmla="*/ 70 w 1865"/>
                <a:gd name="T93" fmla="*/ 15 h 283"/>
                <a:gd name="T94" fmla="*/ 58 w 1865"/>
                <a:gd name="T95" fmla="*/ 13 h 283"/>
                <a:gd name="T96" fmla="*/ 41 w 1865"/>
                <a:gd name="T97" fmla="*/ 10 h 283"/>
                <a:gd name="T98" fmla="*/ 14 w 1865"/>
                <a:gd name="T99" fmla="*/ 11 h 283"/>
                <a:gd name="T100" fmla="*/ 4 w 1865"/>
                <a:gd name="T101" fmla="*/ 28 h 283"/>
                <a:gd name="T102" fmla="*/ 2 w 1865"/>
                <a:gd name="T103" fmla="*/ 75 h 283"/>
                <a:gd name="T104" fmla="*/ 11 w 1865"/>
                <a:gd name="T105" fmla="*/ 95 h 283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865"/>
                <a:gd name="T160" fmla="*/ 0 h 283"/>
                <a:gd name="T161" fmla="*/ 1865 w 1865"/>
                <a:gd name="T162" fmla="*/ 283 h 283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865" h="283">
                  <a:moveTo>
                    <a:pt x="34" y="283"/>
                  </a:moveTo>
                  <a:lnTo>
                    <a:pt x="35" y="283"/>
                  </a:lnTo>
                  <a:lnTo>
                    <a:pt x="41" y="283"/>
                  </a:lnTo>
                  <a:lnTo>
                    <a:pt x="47" y="283"/>
                  </a:lnTo>
                  <a:lnTo>
                    <a:pt x="56" y="282"/>
                  </a:lnTo>
                  <a:lnTo>
                    <a:pt x="67" y="282"/>
                  </a:lnTo>
                  <a:lnTo>
                    <a:pt x="80" y="281"/>
                  </a:lnTo>
                  <a:lnTo>
                    <a:pt x="94" y="280"/>
                  </a:lnTo>
                  <a:lnTo>
                    <a:pt x="108" y="279"/>
                  </a:lnTo>
                  <a:lnTo>
                    <a:pt x="124" y="277"/>
                  </a:lnTo>
                  <a:lnTo>
                    <a:pt x="140" y="276"/>
                  </a:lnTo>
                  <a:lnTo>
                    <a:pt x="156" y="274"/>
                  </a:lnTo>
                  <a:lnTo>
                    <a:pt x="171" y="271"/>
                  </a:lnTo>
                  <a:lnTo>
                    <a:pt x="186" y="268"/>
                  </a:lnTo>
                  <a:lnTo>
                    <a:pt x="201" y="265"/>
                  </a:lnTo>
                  <a:lnTo>
                    <a:pt x="213" y="262"/>
                  </a:lnTo>
                  <a:lnTo>
                    <a:pt x="224" y="258"/>
                  </a:lnTo>
                  <a:lnTo>
                    <a:pt x="235" y="254"/>
                  </a:lnTo>
                  <a:lnTo>
                    <a:pt x="246" y="249"/>
                  </a:lnTo>
                  <a:lnTo>
                    <a:pt x="258" y="245"/>
                  </a:lnTo>
                  <a:lnTo>
                    <a:pt x="269" y="240"/>
                  </a:lnTo>
                  <a:lnTo>
                    <a:pt x="279" y="236"/>
                  </a:lnTo>
                  <a:lnTo>
                    <a:pt x="287" y="230"/>
                  </a:lnTo>
                  <a:lnTo>
                    <a:pt x="292" y="224"/>
                  </a:lnTo>
                  <a:lnTo>
                    <a:pt x="294" y="217"/>
                  </a:lnTo>
                  <a:lnTo>
                    <a:pt x="532" y="210"/>
                  </a:lnTo>
                  <a:lnTo>
                    <a:pt x="535" y="212"/>
                  </a:lnTo>
                  <a:lnTo>
                    <a:pt x="544" y="219"/>
                  </a:lnTo>
                  <a:lnTo>
                    <a:pt x="559" y="227"/>
                  </a:lnTo>
                  <a:lnTo>
                    <a:pt x="577" y="236"/>
                  </a:lnTo>
                  <a:lnTo>
                    <a:pt x="598" y="246"/>
                  </a:lnTo>
                  <a:lnTo>
                    <a:pt x="621" y="255"/>
                  </a:lnTo>
                  <a:lnTo>
                    <a:pt x="645" y="261"/>
                  </a:lnTo>
                  <a:lnTo>
                    <a:pt x="668" y="264"/>
                  </a:lnTo>
                  <a:lnTo>
                    <a:pt x="676" y="265"/>
                  </a:lnTo>
                  <a:lnTo>
                    <a:pt x="686" y="266"/>
                  </a:lnTo>
                  <a:lnTo>
                    <a:pt x="697" y="268"/>
                  </a:lnTo>
                  <a:lnTo>
                    <a:pt x="709" y="270"/>
                  </a:lnTo>
                  <a:lnTo>
                    <a:pt x="724" y="272"/>
                  </a:lnTo>
                  <a:lnTo>
                    <a:pt x="740" y="273"/>
                  </a:lnTo>
                  <a:lnTo>
                    <a:pt x="758" y="274"/>
                  </a:lnTo>
                  <a:lnTo>
                    <a:pt x="776" y="274"/>
                  </a:lnTo>
                  <a:lnTo>
                    <a:pt x="791" y="273"/>
                  </a:lnTo>
                  <a:lnTo>
                    <a:pt x="807" y="273"/>
                  </a:lnTo>
                  <a:lnTo>
                    <a:pt x="823" y="271"/>
                  </a:lnTo>
                  <a:lnTo>
                    <a:pt x="839" y="270"/>
                  </a:lnTo>
                  <a:lnTo>
                    <a:pt x="855" y="268"/>
                  </a:lnTo>
                  <a:lnTo>
                    <a:pt x="870" y="265"/>
                  </a:lnTo>
                  <a:lnTo>
                    <a:pt x="886" y="262"/>
                  </a:lnTo>
                  <a:lnTo>
                    <a:pt x="901" y="259"/>
                  </a:lnTo>
                  <a:lnTo>
                    <a:pt x="915" y="255"/>
                  </a:lnTo>
                  <a:lnTo>
                    <a:pt x="928" y="249"/>
                  </a:lnTo>
                  <a:lnTo>
                    <a:pt x="940" y="244"/>
                  </a:lnTo>
                  <a:lnTo>
                    <a:pt x="952" y="238"/>
                  </a:lnTo>
                  <a:lnTo>
                    <a:pt x="961" y="231"/>
                  </a:lnTo>
                  <a:lnTo>
                    <a:pt x="969" y="224"/>
                  </a:lnTo>
                  <a:lnTo>
                    <a:pt x="975" y="216"/>
                  </a:lnTo>
                  <a:lnTo>
                    <a:pt x="980" y="206"/>
                  </a:lnTo>
                  <a:lnTo>
                    <a:pt x="982" y="205"/>
                  </a:lnTo>
                  <a:lnTo>
                    <a:pt x="986" y="204"/>
                  </a:lnTo>
                  <a:lnTo>
                    <a:pt x="989" y="203"/>
                  </a:lnTo>
                  <a:lnTo>
                    <a:pt x="993" y="201"/>
                  </a:lnTo>
                  <a:lnTo>
                    <a:pt x="997" y="200"/>
                  </a:lnTo>
                  <a:lnTo>
                    <a:pt x="1003" y="199"/>
                  </a:lnTo>
                  <a:lnTo>
                    <a:pt x="1008" y="198"/>
                  </a:lnTo>
                  <a:lnTo>
                    <a:pt x="1015" y="197"/>
                  </a:lnTo>
                  <a:lnTo>
                    <a:pt x="1224" y="192"/>
                  </a:lnTo>
                  <a:lnTo>
                    <a:pt x="1226" y="194"/>
                  </a:lnTo>
                  <a:lnTo>
                    <a:pt x="1231" y="199"/>
                  </a:lnTo>
                  <a:lnTo>
                    <a:pt x="1240" y="207"/>
                  </a:lnTo>
                  <a:lnTo>
                    <a:pt x="1251" y="217"/>
                  </a:lnTo>
                  <a:lnTo>
                    <a:pt x="1262" y="227"/>
                  </a:lnTo>
                  <a:lnTo>
                    <a:pt x="1274" y="236"/>
                  </a:lnTo>
                  <a:lnTo>
                    <a:pt x="1286" y="244"/>
                  </a:lnTo>
                  <a:lnTo>
                    <a:pt x="1298" y="249"/>
                  </a:lnTo>
                  <a:lnTo>
                    <a:pt x="1309" y="252"/>
                  </a:lnTo>
                  <a:lnTo>
                    <a:pt x="1324" y="255"/>
                  </a:lnTo>
                  <a:lnTo>
                    <a:pt x="1342" y="256"/>
                  </a:lnTo>
                  <a:lnTo>
                    <a:pt x="1362" y="256"/>
                  </a:lnTo>
                  <a:lnTo>
                    <a:pt x="1384" y="256"/>
                  </a:lnTo>
                  <a:lnTo>
                    <a:pt x="1408" y="254"/>
                  </a:lnTo>
                  <a:lnTo>
                    <a:pt x="1431" y="251"/>
                  </a:lnTo>
                  <a:lnTo>
                    <a:pt x="1455" y="248"/>
                  </a:lnTo>
                  <a:lnTo>
                    <a:pt x="1478" y="244"/>
                  </a:lnTo>
                  <a:lnTo>
                    <a:pt x="1499" y="239"/>
                  </a:lnTo>
                  <a:lnTo>
                    <a:pt x="1519" y="234"/>
                  </a:lnTo>
                  <a:lnTo>
                    <a:pt x="1536" y="227"/>
                  </a:lnTo>
                  <a:lnTo>
                    <a:pt x="1550" y="220"/>
                  </a:lnTo>
                  <a:lnTo>
                    <a:pt x="1562" y="211"/>
                  </a:lnTo>
                  <a:lnTo>
                    <a:pt x="1568" y="202"/>
                  </a:lnTo>
                  <a:lnTo>
                    <a:pt x="1570" y="192"/>
                  </a:lnTo>
                  <a:lnTo>
                    <a:pt x="1571" y="192"/>
                  </a:lnTo>
                  <a:lnTo>
                    <a:pt x="1573" y="192"/>
                  </a:lnTo>
                  <a:lnTo>
                    <a:pt x="1577" y="192"/>
                  </a:lnTo>
                  <a:lnTo>
                    <a:pt x="1581" y="192"/>
                  </a:lnTo>
                  <a:lnTo>
                    <a:pt x="1586" y="192"/>
                  </a:lnTo>
                  <a:lnTo>
                    <a:pt x="1592" y="192"/>
                  </a:lnTo>
                  <a:lnTo>
                    <a:pt x="1597" y="192"/>
                  </a:lnTo>
                  <a:lnTo>
                    <a:pt x="1602" y="192"/>
                  </a:lnTo>
                  <a:lnTo>
                    <a:pt x="1616" y="192"/>
                  </a:lnTo>
                  <a:lnTo>
                    <a:pt x="1634" y="193"/>
                  </a:lnTo>
                  <a:lnTo>
                    <a:pt x="1653" y="195"/>
                  </a:lnTo>
                  <a:lnTo>
                    <a:pt x="1674" y="196"/>
                  </a:lnTo>
                  <a:lnTo>
                    <a:pt x="1694" y="198"/>
                  </a:lnTo>
                  <a:lnTo>
                    <a:pt x="1713" y="199"/>
                  </a:lnTo>
                  <a:lnTo>
                    <a:pt x="1729" y="200"/>
                  </a:lnTo>
                  <a:lnTo>
                    <a:pt x="1743" y="200"/>
                  </a:lnTo>
                  <a:lnTo>
                    <a:pt x="1755" y="198"/>
                  </a:lnTo>
                  <a:lnTo>
                    <a:pt x="1770" y="195"/>
                  </a:lnTo>
                  <a:lnTo>
                    <a:pt x="1787" y="189"/>
                  </a:lnTo>
                  <a:lnTo>
                    <a:pt x="1804" y="181"/>
                  </a:lnTo>
                  <a:lnTo>
                    <a:pt x="1820" y="171"/>
                  </a:lnTo>
                  <a:lnTo>
                    <a:pt x="1831" y="161"/>
                  </a:lnTo>
                  <a:lnTo>
                    <a:pt x="1838" y="149"/>
                  </a:lnTo>
                  <a:lnTo>
                    <a:pt x="1839" y="136"/>
                  </a:lnTo>
                  <a:lnTo>
                    <a:pt x="1840" y="132"/>
                  </a:lnTo>
                  <a:lnTo>
                    <a:pt x="1843" y="129"/>
                  </a:lnTo>
                  <a:lnTo>
                    <a:pt x="1848" y="125"/>
                  </a:lnTo>
                  <a:lnTo>
                    <a:pt x="1853" y="122"/>
                  </a:lnTo>
                  <a:lnTo>
                    <a:pt x="1859" y="119"/>
                  </a:lnTo>
                  <a:lnTo>
                    <a:pt x="1863" y="116"/>
                  </a:lnTo>
                  <a:lnTo>
                    <a:pt x="1865" y="113"/>
                  </a:lnTo>
                  <a:lnTo>
                    <a:pt x="1864" y="110"/>
                  </a:lnTo>
                  <a:lnTo>
                    <a:pt x="1864" y="108"/>
                  </a:lnTo>
                  <a:lnTo>
                    <a:pt x="1863" y="105"/>
                  </a:lnTo>
                  <a:lnTo>
                    <a:pt x="1863" y="100"/>
                  </a:lnTo>
                  <a:lnTo>
                    <a:pt x="1861" y="96"/>
                  </a:lnTo>
                  <a:lnTo>
                    <a:pt x="1858" y="93"/>
                  </a:lnTo>
                  <a:lnTo>
                    <a:pt x="1851" y="89"/>
                  </a:lnTo>
                  <a:lnTo>
                    <a:pt x="1843" y="86"/>
                  </a:lnTo>
                  <a:lnTo>
                    <a:pt x="1831" y="83"/>
                  </a:lnTo>
                  <a:lnTo>
                    <a:pt x="1718" y="82"/>
                  </a:lnTo>
                  <a:lnTo>
                    <a:pt x="1715" y="81"/>
                  </a:lnTo>
                  <a:lnTo>
                    <a:pt x="1708" y="80"/>
                  </a:lnTo>
                  <a:lnTo>
                    <a:pt x="1699" y="79"/>
                  </a:lnTo>
                  <a:lnTo>
                    <a:pt x="1693" y="77"/>
                  </a:lnTo>
                  <a:lnTo>
                    <a:pt x="1690" y="74"/>
                  </a:lnTo>
                  <a:lnTo>
                    <a:pt x="1684" y="67"/>
                  </a:lnTo>
                  <a:lnTo>
                    <a:pt x="1677" y="57"/>
                  </a:lnTo>
                  <a:lnTo>
                    <a:pt x="1666" y="47"/>
                  </a:lnTo>
                  <a:lnTo>
                    <a:pt x="1650" y="36"/>
                  </a:lnTo>
                  <a:lnTo>
                    <a:pt x="1631" y="25"/>
                  </a:lnTo>
                  <a:lnTo>
                    <a:pt x="1606" y="15"/>
                  </a:lnTo>
                  <a:lnTo>
                    <a:pt x="1576" y="8"/>
                  </a:lnTo>
                  <a:lnTo>
                    <a:pt x="1561" y="5"/>
                  </a:lnTo>
                  <a:lnTo>
                    <a:pt x="1545" y="3"/>
                  </a:lnTo>
                  <a:lnTo>
                    <a:pt x="1530" y="2"/>
                  </a:lnTo>
                  <a:lnTo>
                    <a:pt x="1515" y="0"/>
                  </a:lnTo>
                  <a:lnTo>
                    <a:pt x="1499" y="0"/>
                  </a:lnTo>
                  <a:lnTo>
                    <a:pt x="1484" y="0"/>
                  </a:lnTo>
                  <a:lnTo>
                    <a:pt x="1468" y="1"/>
                  </a:lnTo>
                  <a:lnTo>
                    <a:pt x="1452" y="2"/>
                  </a:lnTo>
                  <a:lnTo>
                    <a:pt x="1443" y="3"/>
                  </a:lnTo>
                  <a:lnTo>
                    <a:pt x="1433" y="4"/>
                  </a:lnTo>
                  <a:lnTo>
                    <a:pt x="1425" y="6"/>
                  </a:lnTo>
                  <a:lnTo>
                    <a:pt x="1418" y="8"/>
                  </a:lnTo>
                  <a:lnTo>
                    <a:pt x="1412" y="10"/>
                  </a:lnTo>
                  <a:lnTo>
                    <a:pt x="1406" y="12"/>
                  </a:lnTo>
                  <a:lnTo>
                    <a:pt x="1399" y="14"/>
                  </a:lnTo>
                  <a:lnTo>
                    <a:pt x="1394" y="15"/>
                  </a:lnTo>
                  <a:lnTo>
                    <a:pt x="1376" y="19"/>
                  </a:lnTo>
                  <a:lnTo>
                    <a:pt x="1358" y="24"/>
                  </a:lnTo>
                  <a:lnTo>
                    <a:pt x="1340" y="29"/>
                  </a:lnTo>
                  <a:lnTo>
                    <a:pt x="1322" y="34"/>
                  </a:lnTo>
                  <a:lnTo>
                    <a:pt x="1305" y="39"/>
                  </a:lnTo>
                  <a:lnTo>
                    <a:pt x="1289" y="43"/>
                  </a:lnTo>
                  <a:lnTo>
                    <a:pt x="1272" y="48"/>
                  </a:lnTo>
                  <a:lnTo>
                    <a:pt x="1258" y="53"/>
                  </a:lnTo>
                  <a:lnTo>
                    <a:pt x="1244" y="58"/>
                  </a:lnTo>
                  <a:lnTo>
                    <a:pt x="1231" y="64"/>
                  </a:lnTo>
                  <a:lnTo>
                    <a:pt x="1221" y="70"/>
                  </a:lnTo>
                  <a:lnTo>
                    <a:pt x="1210" y="75"/>
                  </a:lnTo>
                  <a:lnTo>
                    <a:pt x="1203" y="81"/>
                  </a:lnTo>
                  <a:lnTo>
                    <a:pt x="1197" y="87"/>
                  </a:lnTo>
                  <a:lnTo>
                    <a:pt x="1194" y="93"/>
                  </a:lnTo>
                  <a:lnTo>
                    <a:pt x="1192" y="99"/>
                  </a:lnTo>
                  <a:lnTo>
                    <a:pt x="1024" y="96"/>
                  </a:lnTo>
                  <a:lnTo>
                    <a:pt x="1023" y="95"/>
                  </a:lnTo>
                  <a:lnTo>
                    <a:pt x="1018" y="92"/>
                  </a:lnTo>
                  <a:lnTo>
                    <a:pt x="1012" y="88"/>
                  </a:lnTo>
                  <a:lnTo>
                    <a:pt x="1004" y="82"/>
                  </a:lnTo>
                  <a:lnTo>
                    <a:pt x="995" y="76"/>
                  </a:lnTo>
                  <a:lnTo>
                    <a:pt x="986" y="69"/>
                  </a:lnTo>
                  <a:lnTo>
                    <a:pt x="975" y="60"/>
                  </a:lnTo>
                  <a:lnTo>
                    <a:pt x="965" y="53"/>
                  </a:lnTo>
                  <a:lnTo>
                    <a:pt x="957" y="47"/>
                  </a:lnTo>
                  <a:lnTo>
                    <a:pt x="946" y="40"/>
                  </a:lnTo>
                  <a:lnTo>
                    <a:pt x="933" y="34"/>
                  </a:lnTo>
                  <a:lnTo>
                    <a:pt x="917" y="28"/>
                  </a:lnTo>
                  <a:lnTo>
                    <a:pt x="897" y="21"/>
                  </a:lnTo>
                  <a:lnTo>
                    <a:pt x="874" y="17"/>
                  </a:lnTo>
                  <a:lnTo>
                    <a:pt x="845" y="15"/>
                  </a:lnTo>
                  <a:lnTo>
                    <a:pt x="812" y="15"/>
                  </a:lnTo>
                  <a:lnTo>
                    <a:pt x="793" y="16"/>
                  </a:lnTo>
                  <a:lnTo>
                    <a:pt x="776" y="17"/>
                  </a:lnTo>
                  <a:lnTo>
                    <a:pt x="761" y="18"/>
                  </a:lnTo>
                  <a:lnTo>
                    <a:pt x="745" y="19"/>
                  </a:lnTo>
                  <a:lnTo>
                    <a:pt x="732" y="21"/>
                  </a:lnTo>
                  <a:lnTo>
                    <a:pt x="718" y="23"/>
                  </a:lnTo>
                  <a:lnTo>
                    <a:pt x="706" y="25"/>
                  </a:lnTo>
                  <a:lnTo>
                    <a:pt x="695" y="28"/>
                  </a:lnTo>
                  <a:lnTo>
                    <a:pt x="685" y="30"/>
                  </a:lnTo>
                  <a:lnTo>
                    <a:pt x="674" y="33"/>
                  </a:lnTo>
                  <a:lnTo>
                    <a:pt x="665" y="36"/>
                  </a:lnTo>
                  <a:lnTo>
                    <a:pt x="657" y="38"/>
                  </a:lnTo>
                  <a:lnTo>
                    <a:pt x="650" y="41"/>
                  </a:lnTo>
                  <a:lnTo>
                    <a:pt x="642" y="44"/>
                  </a:lnTo>
                  <a:lnTo>
                    <a:pt x="635" y="48"/>
                  </a:lnTo>
                  <a:lnTo>
                    <a:pt x="629" y="51"/>
                  </a:lnTo>
                  <a:lnTo>
                    <a:pt x="618" y="57"/>
                  </a:lnTo>
                  <a:lnTo>
                    <a:pt x="605" y="63"/>
                  </a:lnTo>
                  <a:lnTo>
                    <a:pt x="593" y="70"/>
                  </a:lnTo>
                  <a:lnTo>
                    <a:pt x="582" y="77"/>
                  </a:lnTo>
                  <a:lnTo>
                    <a:pt x="571" y="84"/>
                  </a:lnTo>
                  <a:lnTo>
                    <a:pt x="561" y="92"/>
                  </a:lnTo>
                  <a:lnTo>
                    <a:pt x="555" y="100"/>
                  </a:lnTo>
                  <a:lnTo>
                    <a:pt x="551" y="110"/>
                  </a:lnTo>
                  <a:lnTo>
                    <a:pt x="386" y="115"/>
                  </a:lnTo>
                  <a:lnTo>
                    <a:pt x="385" y="114"/>
                  </a:lnTo>
                  <a:lnTo>
                    <a:pt x="383" y="113"/>
                  </a:lnTo>
                  <a:lnTo>
                    <a:pt x="378" y="110"/>
                  </a:lnTo>
                  <a:lnTo>
                    <a:pt x="372" y="107"/>
                  </a:lnTo>
                  <a:lnTo>
                    <a:pt x="365" y="103"/>
                  </a:lnTo>
                  <a:lnTo>
                    <a:pt x="357" y="97"/>
                  </a:lnTo>
                  <a:lnTo>
                    <a:pt x="347" y="92"/>
                  </a:lnTo>
                  <a:lnTo>
                    <a:pt x="335" y="87"/>
                  </a:lnTo>
                  <a:lnTo>
                    <a:pt x="324" y="81"/>
                  </a:lnTo>
                  <a:lnTo>
                    <a:pt x="311" y="75"/>
                  </a:lnTo>
                  <a:lnTo>
                    <a:pt x="296" y="70"/>
                  </a:lnTo>
                  <a:lnTo>
                    <a:pt x="281" y="64"/>
                  </a:lnTo>
                  <a:lnTo>
                    <a:pt x="265" y="59"/>
                  </a:lnTo>
                  <a:lnTo>
                    <a:pt x="249" y="54"/>
                  </a:lnTo>
                  <a:lnTo>
                    <a:pt x="232" y="50"/>
                  </a:lnTo>
                  <a:lnTo>
                    <a:pt x="214" y="47"/>
                  </a:lnTo>
                  <a:lnTo>
                    <a:pt x="209" y="46"/>
                  </a:lnTo>
                  <a:lnTo>
                    <a:pt x="203" y="45"/>
                  </a:lnTo>
                  <a:lnTo>
                    <a:pt x="197" y="43"/>
                  </a:lnTo>
                  <a:lnTo>
                    <a:pt x="191" y="41"/>
                  </a:lnTo>
                  <a:lnTo>
                    <a:pt x="183" y="40"/>
                  </a:lnTo>
                  <a:lnTo>
                    <a:pt x="175" y="38"/>
                  </a:lnTo>
                  <a:lnTo>
                    <a:pt x="166" y="36"/>
                  </a:lnTo>
                  <a:lnTo>
                    <a:pt x="157" y="35"/>
                  </a:lnTo>
                  <a:lnTo>
                    <a:pt x="146" y="33"/>
                  </a:lnTo>
                  <a:lnTo>
                    <a:pt x="135" y="32"/>
                  </a:lnTo>
                  <a:lnTo>
                    <a:pt x="122" y="31"/>
                  </a:lnTo>
                  <a:lnTo>
                    <a:pt x="108" y="31"/>
                  </a:lnTo>
                  <a:lnTo>
                    <a:pt x="94" y="31"/>
                  </a:lnTo>
                  <a:lnTo>
                    <a:pt x="78" y="31"/>
                  </a:lnTo>
                  <a:lnTo>
                    <a:pt x="60" y="32"/>
                  </a:lnTo>
                  <a:lnTo>
                    <a:pt x="41" y="33"/>
                  </a:lnTo>
                  <a:lnTo>
                    <a:pt x="38" y="35"/>
                  </a:lnTo>
                  <a:lnTo>
                    <a:pt x="34" y="40"/>
                  </a:lnTo>
                  <a:lnTo>
                    <a:pt x="28" y="50"/>
                  </a:lnTo>
                  <a:lnTo>
                    <a:pt x="21" y="63"/>
                  </a:lnTo>
                  <a:lnTo>
                    <a:pt x="13" y="82"/>
                  </a:lnTo>
                  <a:lnTo>
                    <a:pt x="7" y="106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2" y="198"/>
                  </a:lnTo>
                  <a:lnTo>
                    <a:pt x="6" y="224"/>
                  </a:lnTo>
                  <a:lnTo>
                    <a:pt x="11" y="244"/>
                  </a:lnTo>
                  <a:lnTo>
                    <a:pt x="18" y="260"/>
                  </a:lnTo>
                  <a:lnTo>
                    <a:pt x="24" y="271"/>
                  </a:lnTo>
                  <a:lnTo>
                    <a:pt x="29" y="278"/>
                  </a:lnTo>
                  <a:lnTo>
                    <a:pt x="33" y="282"/>
                  </a:lnTo>
                  <a:lnTo>
                    <a:pt x="34" y="283"/>
                  </a:lnTo>
                  <a:close/>
                </a:path>
              </a:pathLst>
            </a:custGeom>
            <a:solidFill>
              <a:srgbClr val="D1EA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1" name="Freeform 109"/>
            <p:cNvSpPr>
              <a:spLocks/>
            </p:cNvSpPr>
            <p:nvPr/>
          </p:nvSpPr>
          <p:spPr bwMode="auto">
            <a:xfrm>
              <a:off x="3038" y="2459"/>
              <a:ext cx="611" cy="85"/>
            </a:xfrm>
            <a:custGeom>
              <a:avLst/>
              <a:gdLst>
                <a:gd name="T0" fmla="*/ 18 w 1833"/>
                <a:gd name="T1" fmla="*/ 85 h 255"/>
                <a:gd name="T2" fmla="*/ 41 w 1833"/>
                <a:gd name="T3" fmla="*/ 83 h 255"/>
                <a:gd name="T4" fmla="*/ 65 w 1833"/>
                <a:gd name="T5" fmla="*/ 79 h 255"/>
                <a:gd name="T6" fmla="*/ 82 w 1833"/>
                <a:gd name="T7" fmla="*/ 73 h 255"/>
                <a:gd name="T8" fmla="*/ 94 w 1833"/>
                <a:gd name="T9" fmla="*/ 65 h 255"/>
                <a:gd name="T10" fmla="*/ 190 w 1833"/>
                <a:gd name="T11" fmla="*/ 70 h 255"/>
                <a:gd name="T12" fmla="*/ 221 w 1833"/>
                <a:gd name="T13" fmla="*/ 78 h 255"/>
                <a:gd name="T14" fmla="*/ 241 w 1833"/>
                <a:gd name="T15" fmla="*/ 82 h 255"/>
                <a:gd name="T16" fmla="*/ 267 w 1833"/>
                <a:gd name="T17" fmla="*/ 82 h 255"/>
                <a:gd name="T18" fmla="*/ 292 w 1833"/>
                <a:gd name="T19" fmla="*/ 78 h 255"/>
                <a:gd name="T20" fmla="*/ 311 w 1833"/>
                <a:gd name="T21" fmla="*/ 70 h 255"/>
                <a:gd name="T22" fmla="*/ 321 w 1833"/>
                <a:gd name="T23" fmla="*/ 62 h 255"/>
                <a:gd name="T24" fmla="*/ 329 w 1833"/>
                <a:gd name="T25" fmla="*/ 60 h 255"/>
                <a:gd name="T26" fmla="*/ 368 w 1833"/>
                <a:gd name="T27" fmla="*/ 58 h 255"/>
                <a:gd name="T28" fmla="*/ 387 w 1833"/>
                <a:gd name="T29" fmla="*/ 56 h 255"/>
                <a:gd name="T30" fmla="*/ 411 w 1833"/>
                <a:gd name="T31" fmla="*/ 53 h 255"/>
                <a:gd name="T32" fmla="*/ 430 w 1833"/>
                <a:gd name="T33" fmla="*/ 54 h 255"/>
                <a:gd name="T34" fmla="*/ 463 w 1833"/>
                <a:gd name="T35" fmla="*/ 60 h 255"/>
                <a:gd name="T36" fmla="*/ 495 w 1833"/>
                <a:gd name="T37" fmla="*/ 63 h 255"/>
                <a:gd name="T38" fmla="*/ 506 w 1833"/>
                <a:gd name="T39" fmla="*/ 57 h 255"/>
                <a:gd name="T40" fmla="*/ 513 w 1833"/>
                <a:gd name="T41" fmla="*/ 57 h 255"/>
                <a:gd name="T42" fmla="*/ 531 w 1833"/>
                <a:gd name="T43" fmla="*/ 58 h 255"/>
                <a:gd name="T44" fmla="*/ 560 w 1833"/>
                <a:gd name="T45" fmla="*/ 61 h 255"/>
                <a:gd name="T46" fmla="*/ 589 w 1833"/>
                <a:gd name="T47" fmla="*/ 53 h 255"/>
                <a:gd name="T48" fmla="*/ 599 w 1833"/>
                <a:gd name="T49" fmla="*/ 40 h 255"/>
                <a:gd name="T50" fmla="*/ 610 w 1833"/>
                <a:gd name="T51" fmla="*/ 35 h 255"/>
                <a:gd name="T52" fmla="*/ 611 w 1833"/>
                <a:gd name="T53" fmla="*/ 30 h 255"/>
                <a:gd name="T54" fmla="*/ 564 w 1833"/>
                <a:gd name="T55" fmla="*/ 24 h 255"/>
                <a:gd name="T56" fmla="*/ 555 w 1833"/>
                <a:gd name="T57" fmla="*/ 21 h 255"/>
                <a:gd name="T58" fmla="*/ 535 w 1833"/>
                <a:gd name="T59" fmla="*/ 7 h 255"/>
                <a:gd name="T60" fmla="*/ 501 w 1833"/>
                <a:gd name="T61" fmla="*/ 0 h 255"/>
                <a:gd name="T62" fmla="*/ 477 w 1833"/>
                <a:gd name="T63" fmla="*/ 1 h 255"/>
                <a:gd name="T64" fmla="*/ 463 w 1833"/>
                <a:gd name="T65" fmla="*/ 4 h 255"/>
                <a:gd name="T66" fmla="*/ 448 w 1833"/>
                <a:gd name="T67" fmla="*/ 8 h 255"/>
                <a:gd name="T68" fmla="*/ 420 w 1833"/>
                <a:gd name="T69" fmla="*/ 14 h 255"/>
                <a:gd name="T70" fmla="*/ 398 w 1833"/>
                <a:gd name="T71" fmla="*/ 22 h 255"/>
                <a:gd name="T72" fmla="*/ 336 w 1833"/>
                <a:gd name="T73" fmla="*/ 29 h 255"/>
                <a:gd name="T74" fmla="*/ 326 w 1833"/>
                <a:gd name="T75" fmla="*/ 23 h 255"/>
                <a:gd name="T76" fmla="*/ 310 w 1833"/>
                <a:gd name="T77" fmla="*/ 13 h 255"/>
                <a:gd name="T78" fmla="*/ 278 w 1833"/>
                <a:gd name="T79" fmla="*/ 5 h 255"/>
                <a:gd name="T80" fmla="*/ 244 w 1833"/>
                <a:gd name="T81" fmla="*/ 6 h 255"/>
                <a:gd name="T82" fmla="*/ 225 w 1833"/>
                <a:gd name="T83" fmla="*/ 10 h 255"/>
                <a:gd name="T84" fmla="*/ 211 w 1833"/>
                <a:gd name="T85" fmla="*/ 14 h 255"/>
                <a:gd name="T86" fmla="*/ 196 w 1833"/>
                <a:gd name="T87" fmla="*/ 22 h 255"/>
                <a:gd name="T88" fmla="*/ 182 w 1833"/>
                <a:gd name="T89" fmla="*/ 33 h 255"/>
                <a:gd name="T90" fmla="*/ 122 w 1833"/>
                <a:gd name="T91" fmla="*/ 32 h 255"/>
                <a:gd name="T92" fmla="*/ 104 w 1833"/>
                <a:gd name="T93" fmla="*/ 25 h 255"/>
                <a:gd name="T94" fmla="*/ 80 w 1833"/>
                <a:gd name="T95" fmla="*/ 18 h 255"/>
                <a:gd name="T96" fmla="*/ 65 w 1833"/>
                <a:gd name="T97" fmla="*/ 14 h 255"/>
                <a:gd name="T98" fmla="*/ 52 w 1833"/>
                <a:gd name="T99" fmla="*/ 11 h 255"/>
                <a:gd name="T100" fmla="*/ 31 w 1833"/>
                <a:gd name="T101" fmla="*/ 9 h 255"/>
                <a:gd name="T102" fmla="*/ 11 w 1833"/>
                <a:gd name="T103" fmla="*/ 12 h 255"/>
                <a:gd name="T104" fmla="*/ 1 w 1833"/>
                <a:gd name="T105" fmla="*/ 40 h 255"/>
                <a:gd name="T106" fmla="*/ 5 w 1833"/>
                <a:gd name="T107" fmla="*/ 78 h 255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833"/>
                <a:gd name="T163" fmla="*/ 0 h 255"/>
                <a:gd name="T164" fmla="*/ 1833 w 1833"/>
                <a:gd name="T165" fmla="*/ 255 h 255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833" h="255">
                  <a:moveTo>
                    <a:pt x="32" y="255"/>
                  </a:moveTo>
                  <a:lnTo>
                    <a:pt x="34" y="255"/>
                  </a:lnTo>
                  <a:lnTo>
                    <a:pt x="38" y="255"/>
                  </a:lnTo>
                  <a:lnTo>
                    <a:pt x="45" y="254"/>
                  </a:lnTo>
                  <a:lnTo>
                    <a:pt x="54" y="254"/>
                  </a:lnTo>
                  <a:lnTo>
                    <a:pt x="64" y="253"/>
                  </a:lnTo>
                  <a:lnTo>
                    <a:pt x="78" y="252"/>
                  </a:lnTo>
                  <a:lnTo>
                    <a:pt x="91" y="251"/>
                  </a:lnTo>
                  <a:lnTo>
                    <a:pt x="107" y="250"/>
                  </a:lnTo>
                  <a:lnTo>
                    <a:pt x="122" y="248"/>
                  </a:lnTo>
                  <a:lnTo>
                    <a:pt x="137" y="247"/>
                  </a:lnTo>
                  <a:lnTo>
                    <a:pt x="153" y="245"/>
                  </a:lnTo>
                  <a:lnTo>
                    <a:pt x="167" y="242"/>
                  </a:lnTo>
                  <a:lnTo>
                    <a:pt x="182" y="240"/>
                  </a:lnTo>
                  <a:lnTo>
                    <a:pt x="195" y="236"/>
                  </a:lnTo>
                  <a:lnTo>
                    <a:pt x="206" y="233"/>
                  </a:lnTo>
                  <a:lnTo>
                    <a:pt x="216" y="229"/>
                  </a:lnTo>
                  <a:lnTo>
                    <a:pt x="226" y="226"/>
                  </a:lnTo>
                  <a:lnTo>
                    <a:pt x="236" y="222"/>
                  </a:lnTo>
                  <a:lnTo>
                    <a:pt x="247" y="219"/>
                  </a:lnTo>
                  <a:lnTo>
                    <a:pt x="258" y="215"/>
                  </a:lnTo>
                  <a:lnTo>
                    <a:pt x="268" y="211"/>
                  </a:lnTo>
                  <a:lnTo>
                    <a:pt x="276" y="206"/>
                  </a:lnTo>
                  <a:lnTo>
                    <a:pt x="281" y="200"/>
                  </a:lnTo>
                  <a:lnTo>
                    <a:pt x="283" y="194"/>
                  </a:lnTo>
                  <a:lnTo>
                    <a:pt x="519" y="189"/>
                  </a:lnTo>
                  <a:lnTo>
                    <a:pt x="524" y="191"/>
                  </a:lnTo>
                  <a:lnTo>
                    <a:pt x="534" y="196"/>
                  </a:lnTo>
                  <a:lnTo>
                    <a:pt x="549" y="203"/>
                  </a:lnTo>
                  <a:lnTo>
                    <a:pt x="569" y="211"/>
                  </a:lnTo>
                  <a:lnTo>
                    <a:pt x="590" y="219"/>
                  </a:lnTo>
                  <a:lnTo>
                    <a:pt x="613" y="226"/>
                  </a:lnTo>
                  <a:lnTo>
                    <a:pt x="634" y="232"/>
                  </a:lnTo>
                  <a:lnTo>
                    <a:pt x="655" y="234"/>
                  </a:lnTo>
                  <a:lnTo>
                    <a:pt x="662" y="235"/>
                  </a:lnTo>
                  <a:lnTo>
                    <a:pt x="670" y="236"/>
                  </a:lnTo>
                  <a:lnTo>
                    <a:pt x="681" y="238"/>
                  </a:lnTo>
                  <a:lnTo>
                    <a:pt x="692" y="241"/>
                  </a:lnTo>
                  <a:lnTo>
                    <a:pt x="706" y="244"/>
                  </a:lnTo>
                  <a:lnTo>
                    <a:pt x="722" y="246"/>
                  </a:lnTo>
                  <a:lnTo>
                    <a:pt x="738" y="247"/>
                  </a:lnTo>
                  <a:lnTo>
                    <a:pt x="757" y="247"/>
                  </a:lnTo>
                  <a:lnTo>
                    <a:pt x="771" y="247"/>
                  </a:lnTo>
                  <a:lnTo>
                    <a:pt x="785" y="246"/>
                  </a:lnTo>
                  <a:lnTo>
                    <a:pt x="801" y="245"/>
                  </a:lnTo>
                  <a:lnTo>
                    <a:pt x="815" y="243"/>
                  </a:lnTo>
                  <a:lnTo>
                    <a:pt x="831" y="242"/>
                  </a:lnTo>
                  <a:lnTo>
                    <a:pt x="846" y="240"/>
                  </a:lnTo>
                  <a:lnTo>
                    <a:pt x="860" y="236"/>
                  </a:lnTo>
                  <a:lnTo>
                    <a:pt x="875" y="233"/>
                  </a:lnTo>
                  <a:lnTo>
                    <a:pt x="889" y="230"/>
                  </a:lnTo>
                  <a:lnTo>
                    <a:pt x="902" y="226"/>
                  </a:lnTo>
                  <a:lnTo>
                    <a:pt x="914" y="221"/>
                  </a:lnTo>
                  <a:lnTo>
                    <a:pt x="925" y="216"/>
                  </a:lnTo>
                  <a:lnTo>
                    <a:pt x="934" y="210"/>
                  </a:lnTo>
                  <a:lnTo>
                    <a:pt x="943" y="204"/>
                  </a:lnTo>
                  <a:lnTo>
                    <a:pt x="950" y="196"/>
                  </a:lnTo>
                  <a:lnTo>
                    <a:pt x="955" y="188"/>
                  </a:lnTo>
                  <a:lnTo>
                    <a:pt x="959" y="187"/>
                  </a:lnTo>
                  <a:lnTo>
                    <a:pt x="964" y="186"/>
                  </a:lnTo>
                  <a:lnTo>
                    <a:pt x="969" y="185"/>
                  </a:lnTo>
                  <a:lnTo>
                    <a:pt x="976" y="184"/>
                  </a:lnTo>
                  <a:lnTo>
                    <a:pt x="981" y="182"/>
                  </a:lnTo>
                  <a:lnTo>
                    <a:pt x="985" y="181"/>
                  </a:lnTo>
                  <a:lnTo>
                    <a:pt x="988" y="179"/>
                  </a:lnTo>
                  <a:lnTo>
                    <a:pt x="989" y="178"/>
                  </a:lnTo>
                  <a:lnTo>
                    <a:pt x="1091" y="174"/>
                  </a:lnTo>
                  <a:lnTo>
                    <a:pt x="1092" y="174"/>
                  </a:lnTo>
                  <a:lnTo>
                    <a:pt x="1097" y="173"/>
                  </a:lnTo>
                  <a:lnTo>
                    <a:pt x="1103" y="173"/>
                  </a:lnTo>
                  <a:lnTo>
                    <a:pt x="1111" y="172"/>
                  </a:lnTo>
                  <a:lnTo>
                    <a:pt x="1122" y="171"/>
                  </a:lnTo>
                  <a:lnTo>
                    <a:pt x="1134" y="169"/>
                  </a:lnTo>
                  <a:lnTo>
                    <a:pt x="1147" y="168"/>
                  </a:lnTo>
                  <a:lnTo>
                    <a:pt x="1161" y="167"/>
                  </a:lnTo>
                  <a:lnTo>
                    <a:pt x="1176" y="165"/>
                  </a:lnTo>
                  <a:lnTo>
                    <a:pt x="1190" y="163"/>
                  </a:lnTo>
                  <a:lnTo>
                    <a:pt x="1205" y="162"/>
                  </a:lnTo>
                  <a:lnTo>
                    <a:pt x="1219" y="161"/>
                  </a:lnTo>
                  <a:lnTo>
                    <a:pt x="1233" y="160"/>
                  </a:lnTo>
                  <a:lnTo>
                    <a:pt x="1246" y="160"/>
                  </a:lnTo>
                  <a:lnTo>
                    <a:pt x="1257" y="160"/>
                  </a:lnTo>
                  <a:lnTo>
                    <a:pt x="1266" y="160"/>
                  </a:lnTo>
                  <a:lnTo>
                    <a:pt x="1276" y="161"/>
                  </a:lnTo>
                  <a:lnTo>
                    <a:pt x="1290" y="163"/>
                  </a:lnTo>
                  <a:lnTo>
                    <a:pt x="1306" y="167"/>
                  </a:lnTo>
                  <a:lnTo>
                    <a:pt x="1325" y="170"/>
                  </a:lnTo>
                  <a:lnTo>
                    <a:pt x="1345" y="174"/>
                  </a:lnTo>
                  <a:lnTo>
                    <a:pt x="1367" y="177"/>
                  </a:lnTo>
                  <a:lnTo>
                    <a:pt x="1388" y="181"/>
                  </a:lnTo>
                  <a:lnTo>
                    <a:pt x="1410" y="184"/>
                  </a:lnTo>
                  <a:lnTo>
                    <a:pt x="1432" y="187"/>
                  </a:lnTo>
                  <a:lnTo>
                    <a:pt x="1452" y="189"/>
                  </a:lnTo>
                  <a:lnTo>
                    <a:pt x="1470" y="190"/>
                  </a:lnTo>
                  <a:lnTo>
                    <a:pt x="1486" y="190"/>
                  </a:lnTo>
                  <a:lnTo>
                    <a:pt x="1499" y="188"/>
                  </a:lnTo>
                  <a:lnTo>
                    <a:pt x="1510" y="185"/>
                  </a:lnTo>
                  <a:lnTo>
                    <a:pt x="1516" y="179"/>
                  </a:lnTo>
                  <a:lnTo>
                    <a:pt x="1517" y="172"/>
                  </a:lnTo>
                  <a:lnTo>
                    <a:pt x="1518" y="172"/>
                  </a:lnTo>
                  <a:lnTo>
                    <a:pt x="1520" y="172"/>
                  </a:lnTo>
                  <a:lnTo>
                    <a:pt x="1524" y="172"/>
                  </a:lnTo>
                  <a:lnTo>
                    <a:pt x="1529" y="171"/>
                  </a:lnTo>
                  <a:lnTo>
                    <a:pt x="1534" y="171"/>
                  </a:lnTo>
                  <a:lnTo>
                    <a:pt x="1539" y="171"/>
                  </a:lnTo>
                  <a:lnTo>
                    <a:pt x="1545" y="171"/>
                  </a:lnTo>
                  <a:lnTo>
                    <a:pt x="1549" y="171"/>
                  </a:lnTo>
                  <a:lnTo>
                    <a:pt x="1561" y="172"/>
                  </a:lnTo>
                  <a:lnTo>
                    <a:pt x="1576" y="173"/>
                  </a:lnTo>
                  <a:lnTo>
                    <a:pt x="1594" y="175"/>
                  </a:lnTo>
                  <a:lnTo>
                    <a:pt x="1612" y="177"/>
                  </a:lnTo>
                  <a:lnTo>
                    <a:pt x="1632" y="179"/>
                  </a:lnTo>
                  <a:lnTo>
                    <a:pt x="1649" y="181"/>
                  </a:lnTo>
                  <a:lnTo>
                    <a:pt x="1666" y="182"/>
                  </a:lnTo>
                  <a:lnTo>
                    <a:pt x="1679" y="183"/>
                  </a:lnTo>
                  <a:lnTo>
                    <a:pt x="1693" y="182"/>
                  </a:lnTo>
                  <a:lnTo>
                    <a:pt x="1711" y="178"/>
                  </a:lnTo>
                  <a:lnTo>
                    <a:pt x="1730" y="174"/>
                  </a:lnTo>
                  <a:lnTo>
                    <a:pt x="1750" y="167"/>
                  </a:lnTo>
                  <a:lnTo>
                    <a:pt x="1767" y="158"/>
                  </a:lnTo>
                  <a:lnTo>
                    <a:pt x="1782" y="149"/>
                  </a:lnTo>
                  <a:lnTo>
                    <a:pt x="1790" y="138"/>
                  </a:lnTo>
                  <a:lnTo>
                    <a:pt x="1791" y="125"/>
                  </a:lnTo>
                  <a:lnTo>
                    <a:pt x="1792" y="122"/>
                  </a:lnTo>
                  <a:lnTo>
                    <a:pt x="1797" y="119"/>
                  </a:lnTo>
                  <a:lnTo>
                    <a:pt x="1804" y="116"/>
                  </a:lnTo>
                  <a:lnTo>
                    <a:pt x="1813" y="113"/>
                  </a:lnTo>
                  <a:lnTo>
                    <a:pt x="1820" y="110"/>
                  </a:lnTo>
                  <a:lnTo>
                    <a:pt x="1827" y="108"/>
                  </a:lnTo>
                  <a:lnTo>
                    <a:pt x="1831" y="105"/>
                  </a:lnTo>
                  <a:lnTo>
                    <a:pt x="1831" y="103"/>
                  </a:lnTo>
                  <a:lnTo>
                    <a:pt x="1831" y="101"/>
                  </a:lnTo>
                  <a:lnTo>
                    <a:pt x="1832" y="98"/>
                  </a:lnTo>
                  <a:lnTo>
                    <a:pt x="1833" y="94"/>
                  </a:lnTo>
                  <a:lnTo>
                    <a:pt x="1832" y="90"/>
                  </a:lnTo>
                  <a:lnTo>
                    <a:pt x="1829" y="84"/>
                  </a:lnTo>
                  <a:lnTo>
                    <a:pt x="1823" y="80"/>
                  </a:lnTo>
                  <a:lnTo>
                    <a:pt x="1814" y="77"/>
                  </a:lnTo>
                  <a:lnTo>
                    <a:pt x="1799" y="74"/>
                  </a:lnTo>
                  <a:lnTo>
                    <a:pt x="1691" y="73"/>
                  </a:lnTo>
                  <a:lnTo>
                    <a:pt x="1688" y="72"/>
                  </a:lnTo>
                  <a:lnTo>
                    <a:pt x="1682" y="71"/>
                  </a:lnTo>
                  <a:lnTo>
                    <a:pt x="1674" y="69"/>
                  </a:lnTo>
                  <a:lnTo>
                    <a:pt x="1668" y="66"/>
                  </a:lnTo>
                  <a:lnTo>
                    <a:pt x="1664" y="63"/>
                  </a:lnTo>
                  <a:lnTo>
                    <a:pt x="1658" y="57"/>
                  </a:lnTo>
                  <a:lnTo>
                    <a:pt x="1649" y="48"/>
                  </a:lnTo>
                  <a:lnTo>
                    <a:pt x="1638" y="39"/>
                  </a:lnTo>
                  <a:lnTo>
                    <a:pt x="1623" y="29"/>
                  </a:lnTo>
                  <a:lnTo>
                    <a:pt x="1604" y="20"/>
                  </a:lnTo>
                  <a:lnTo>
                    <a:pt x="1579" y="11"/>
                  </a:lnTo>
                  <a:lnTo>
                    <a:pt x="1551" y="5"/>
                  </a:lnTo>
                  <a:lnTo>
                    <a:pt x="1534" y="3"/>
                  </a:lnTo>
                  <a:lnTo>
                    <a:pt x="1519" y="1"/>
                  </a:lnTo>
                  <a:lnTo>
                    <a:pt x="1503" y="0"/>
                  </a:lnTo>
                  <a:lnTo>
                    <a:pt x="1489" y="0"/>
                  </a:lnTo>
                  <a:lnTo>
                    <a:pt x="1474" y="0"/>
                  </a:lnTo>
                  <a:lnTo>
                    <a:pt x="1459" y="0"/>
                  </a:lnTo>
                  <a:lnTo>
                    <a:pt x="1444" y="1"/>
                  </a:lnTo>
                  <a:lnTo>
                    <a:pt x="1430" y="2"/>
                  </a:lnTo>
                  <a:lnTo>
                    <a:pt x="1419" y="3"/>
                  </a:lnTo>
                  <a:lnTo>
                    <a:pt x="1411" y="5"/>
                  </a:lnTo>
                  <a:lnTo>
                    <a:pt x="1403" y="7"/>
                  </a:lnTo>
                  <a:lnTo>
                    <a:pt x="1397" y="9"/>
                  </a:lnTo>
                  <a:lnTo>
                    <a:pt x="1389" y="11"/>
                  </a:lnTo>
                  <a:lnTo>
                    <a:pt x="1384" y="14"/>
                  </a:lnTo>
                  <a:lnTo>
                    <a:pt x="1379" y="17"/>
                  </a:lnTo>
                  <a:lnTo>
                    <a:pt x="1375" y="19"/>
                  </a:lnTo>
                  <a:lnTo>
                    <a:pt x="1360" y="21"/>
                  </a:lnTo>
                  <a:lnTo>
                    <a:pt x="1343" y="23"/>
                  </a:lnTo>
                  <a:lnTo>
                    <a:pt x="1326" y="26"/>
                  </a:lnTo>
                  <a:lnTo>
                    <a:pt x="1309" y="29"/>
                  </a:lnTo>
                  <a:lnTo>
                    <a:pt x="1292" y="33"/>
                  </a:lnTo>
                  <a:lnTo>
                    <a:pt x="1275" y="37"/>
                  </a:lnTo>
                  <a:lnTo>
                    <a:pt x="1259" y="41"/>
                  </a:lnTo>
                  <a:lnTo>
                    <a:pt x="1244" y="46"/>
                  </a:lnTo>
                  <a:lnTo>
                    <a:pt x="1229" y="52"/>
                  </a:lnTo>
                  <a:lnTo>
                    <a:pt x="1216" y="57"/>
                  </a:lnTo>
                  <a:lnTo>
                    <a:pt x="1204" y="62"/>
                  </a:lnTo>
                  <a:lnTo>
                    <a:pt x="1193" y="67"/>
                  </a:lnTo>
                  <a:lnTo>
                    <a:pt x="1185" y="72"/>
                  </a:lnTo>
                  <a:lnTo>
                    <a:pt x="1179" y="78"/>
                  </a:lnTo>
                  <a:lnTo>
                    <a:pt x="1175" y="83"/>
                  </a:lnTo>
                  <a:lnTo>
                    <a:pt x="1173" y="89"/>
                  </a:lnTo>
                  <a:lnTo>
                    <a:pt x="1007" y="86"/>
                  </a:lnTo>
                  <a:lnTo>
                    <a:pt x="1005" y="85"/>
                  </a:lnTo>
                  <a:lnTo>
                    <a:pt x="1001" y="83"/>
                  </a:lnTo>
                  <a:lnTo>
                    <a:pt x="994" y="79"/>
                  </a:lnTo>
                  <a:lnTo>
                    <a:pt x="986" y="74"/>
                  </a:lnTo>
                  <a:lnTo>
                    <a:pt x="977" y="69"/>
                  </a:lnTo>
                  <a:lnTo>
                    <a:pt x="966" y="63"/>
                  </a:lnTo>
                  <a:lnTo>
                    <a:pt x="957" y="57"/>
                  </a:lnTo>
                  <a:lnTo>
                    <a:pt x="948" y="50"/>
                  </a:lnTo>
                  <a:lnTo>
                    <a:pt x="941" y="45"/>
                  </a:lnTo>
                  <a:lnTo>
                    <a:pt x="931" y="39"/>
                  </a:lnTo>
                  <a:lnTo>
                    <a:pt x="919" y="33"/>
                  </a:lnTo>
                  <a:lnTo>
                    <a:pt x="905" y="27"/>
                  </a:lnTo>
                  <a:lnTo>
                    <a:pt x="885" y="22"/>
                  </a:lnTo>
                  <a:lnTo>
                    <a:pt x="861" y="18"/>
                  </a:lnTo>
                  <a:lnTo>
                    <a:pt x="834" y="15"/>
                  </a:lnTo>
                  <a:lnTo>
                    <a:pt x="800" y="15"/>
                  </a:lnTo>
                  <a:lnTo>
                    <a:pt x="781" y="16"/>
                  </a:lnTo>
                  <a:lnTo>
                    <a:pt x="764" y="17"/>
                  </a:lnTo>
                  <a:lnTo>
                    <a:pt x="749" y="18"/>
                  </a:lnTo>
                  <a:lnTo>
                    <a:pt x="733" y="19"/>
                  </a:lnTo>
                  <a:lnTo>
                    <a:pt x="720" y="21"/>
                  </a:lnTo>
                  <a:lnTo>
                    <a:pt x="706" y="23"/>
                  </a:lnTo>
                  <a:lnTo>
                    <a:pt x="694" y="25"/>
                  </a:lnTo>
                  <a:lnTo>
                    <a:pt x="684" y="27"/>
                  </a:lnTo>
                  <a:lnTo>
                    <a:pt x="674" y="29"/>
                  </a:lnTo>
                  <a:lnTo>
                    <a:pt x="664" y="32"/>
                  </a:lnTo>
                  <a:lnTo>
                    <a:pt x="655" y="34"/>
                  </a:lnTo>
                  <a:lnTo>
                    <a:pt x="648" y="37"/>
                  </a:lnTo>
                  <a:lnTo>
                    <a:pt x="640" y="40"/>
                  </a:lnTo>
                  <a:lnTo>
                    <a:pt x="633" y="43"/>
                  </a:lnTo>
                  <a:lnTo>
                    <a:pt x="627" y="46"/>
                  </a:lnTo>
                  <a:lnTo>
                    <a:pt x="621" y="49"/>
                  </a:lnTo>
                  <a:lnTo>
                    <a:pt x="612" y="55"/>
                  </a:lnTo>
                  <a:lnTo>
                    <a:pt x="601" y="60"/>
                  </a:lnTo>
                  <a:lnTo>
                    <a:pt x="588" y="66"/>
                  </a:lnTo>
                  <a:lnTo>
                    <a:pt x="577" y="71"/>
                  </a:lnTo>
                  <a:lnTo>
                    <a:pt x="566" y="77"/>
                  </a:lnTo>
                  <a:lnTo>
                    <a:pt x="556" y="84"/>
                  </a:lnTo>
                  <a:lnTo>
                    <a:pt x="549" y="91"/>
                  </a:lnTo>
                  <a:lnTo>
                    <a:pt x="545" y="99"/>
                  </a:lnTo>
                  <a:lnTo>
                    <a:pt x="384" y="103"/>
                  </a:lnTo>
                  <a:lnTo>
                    <a:pt x="383" y="103"/>
                  </a:lnTo>
                  <a:lnTo>
                    <a:pt x="380" y="101"/>
                  </a:lnTo>
                  <a:lnTo>
                    <a:pt x="375" y="99"/>
                  </a:lnTo>
                  <a:lnTo>
                    <a:pt x="367" y="96"/>
                  </a:lnTo>
                  <a:lnTo>
                    <a:pt x="359" y="93"/>
                  </a:lnTo>
                  <a:lnTo>
                    <a:pt x="349" y="89"/>
                  </a:lnTo>
                  <a:lnTo>
                    <a:pt x="339" y="84"/>
                  </a:lnTo>
                  <a:lnTo>
                    <a:pt x="326" y="79"/>
                  </a:lnTo>
                  <a:lnTo>
                    <a:pt x="313" y="75"/>
                  </a:lnTo>
                  <a:lnTo>
                    <a:pt x="299" y="70"/>
                  </a:lnTo>
                  <a:lnTo>
                    <a:pt x="284" y="66"/>
                  </a:lnTo>
                  <a:lnTo>
                    <a:pt x="270" y="61"/>
                  </a:lnTo>
                  <a:lnTo>
                    <a:pt x="254" y="57"/>
                  </a:lnTo>
                  <a:lnTo>
                    <a:pt x="239" y="54"/>
                  </a:lnTo>
                  <a:lnTo>
                    <a:pt x="224" y="50"/>
                  </a:lnTo>
                  <a:lnTo>
                    <a:pt x="208" y="47"/>
                  </a:lnTo>
                  <a:lnTo>
                    <a:pt x="204" y="46"/>
                  </a:lnTo>
                  <a:lnTo>
                    <a:pt x="199" y="45"/>
                  </a:lnTo>
                  <a:lnTo>
                    <a:pt x="194" y="43"/>
                  </a:lnTo>
                  <a:lnTo>
                    <a:pt x="188" y="41"/>
                  </a:lnTo>
                  <a:lnTo>
                    <a:pt x="182" y="39"/>
                  </a:lnTo>
                  <a:lnTo>
                    <a:pt x="174" y="37"/>
                  </a:lnTo>
                  <a:lnTo>
                    <a:pt x="166" y="36"/>
                  </a:lnTo>
                  <a:lnTo>
                    <a:pt x="157" y="34"/>
                  </a:lnTo>
                  <a:lnTo>
                    <a:pt x="147" y="32"/>
                  </a:lnTo>
                  <a:lnTo>
                    <a:pt x="135" y="30"/>
                  </a:lnTo>
                  <a:lnTo>
                    <a:pt x="123" y="29"/>
                  </a:lnTo>
                  <a:lnTo>
                    <a:pt x="110" y="28"/>
                  </a:lnTo>
                  <a:lnTo>
                    <a:pt x="94" y="28"/>
                  </a:lnTo>
                  <a:lnTo>
                    <a:pt x="77" y="28"/>
                  </a:lnTo>
                  <a:lnTo>
                    <a:pt x="59" y="29"/>
                  </a:lnTo>
                  <a:lnTo>
                    <a:pt x="39" y="30"/>
                  </a:lnTo>
                  <a:lnTo>
                    <a:pt x="37" y="32"/>
                  </a:lnTo>
                  <a:lnTo>
                    <a:pt x="33" y="37"/>
                  </a:lnTo>
                  <a:lnTo>
                    <a:pt x="26" y="45"/>
                  </a:lnTo>
                  <a:lnTo>
                    <a:pt x="19" y="58"/>
                  </a:lnTo>
                  <a:lnTo>
                    <a:pt x="12" y="74"/>
                  </a:lnTo>
                  <a:lnTo>
                    <a:pt x="6" y="95"/>
                  </a:lnTo>
                  <a:lnTo>
                    <a:pt x="2" y="119"/>
                  </a:lnTo>
                  <a:lnTo>
                    <a:pt x="0" y="149"/>
                  </a:lnTo>
                  <a:lnTo>
                    <a:pt x="1" y="178"/>
                  </a:lnTo>
                  <a:lnTo>
                    <a:pt x="5" y="202"/>
                  </a:lnTo>
                  <a:lnTo>
                    <a:pt x="10" y="220"/>
                  </a:lnTo>
                  <a:lnTo>
                    <a:pt x="16" y="233"/>
                  </a:lnTo>
                  <a:lnTo>
                    <a:pt x="21" y="244"/>
                  </a:lnTo>
                  <a:lnTo>
                    <a:pt x="26" y="250"/>
                  </a:lnTo>
                  <a:lnTo>
                    <a:pt x="31" y="254"/>
                  </a:lnTo>
                  <a:lnTo>
                    <a:pt x="32" y="255"/>
                  </a:lnTo>
                  <a:close/>
                </a:path>
              </a:pathLst>
            </a:custGeom>
            <a:solidFill>
              <a:srgbClr val="C4E5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2" name="Freeform 110"/>
            <p:cNvSpPr>
              <a:spLocks/>
            </p:cNvSpPr>
            <p:nvPr/>
          </p:nvSpPr>
          <p:spPr bwMode="auto">
            <a:xfrm>
              <a:off x="3040" y="2463"/>
              <a:ext cx="601" cy="76"/>
            </a:xfrm>
            <a:custGeom>
              <a:avLst/>
              <a:gdLst>
                <a:gd name="T0" fmla="*/ 17 w 1803"/>
                <a:gd name="T1" fmla="*/ 75 h 228"/>
                <a:gd name="T2" fmla="*/ 40 w 1803"/>
                <a:gd name="T3" fmla="*/ 74 h 228"/>
                <a:gd name="T4" fmla="*/ 63 w 1803"/>
                <a:gd name="T5" fmla="*/ 70 h 228"/>
                <a:gd name="T6" fmla="*/ 79 w 1803"/>
                <a:gd name="T7" fmla="*/ 65 h 228"/>
                <a:gd name="T8" fmla="*/ 91 w 1803"/>
                <a:gd name="T9" fmla="*/ 58 h 228"/>
                <a:gd name="T10" fmla="*/ 186 w 1803"/>
                <a:gd name="T11" fmla="*/ 63 h 228"/>
                <a:gd name="T12" fmla="*/ 216 w 1803"/>
                <a:gd name="T13" fmla="*/ 69 h 228"/>
                <a:gd name="T14" fmla="*/ 234 w 1803"/>
                <a:gd name="T15" fmla="*/ 73 h 228"/>
                <a:gd name="T16" fmla="*/ 259 w 1803"/>
                <a:gd name="T17" fmla="*/ 73 h 228"/>
                <a:gd name="T18" fmla="*/ 283 w 1803"/>
                <a:gd name="T19" fmla="*/ 70 h 228"/>
                <a:gd name="T20" fmla="*/ 303 w 1803"/>
                <a:gd name="T21" fmla="*/ 64 h 228"/>
                <a:gd name="T22" fmla="*/ 313 w 1803"/>
                <a:gd name="T23" fmla="*/ 57 h 228"/>
                <a:gd name="T24" fmla="*/ 320 w 1803"/>
                <a:gd name="T25" fmla="*/ 54 h 228"/>
                <a:gd name="T26" fmla="*/ 365 w 1803"/>
                <a:gd name="T27" fmla="*/ 54 h 228"/>
                <a:gd name="T28" fmla="*/ 396 w 1803"/>
                <a:gd name="T29" fmla="*/ 53 h 228"/>
                <a:gd name="T30" fmla="*/ 423 w 1803"/>
                <a:gd name="T31" fmla="*/ 55 h 228"/>
                <a:gd name="T32" fmla="*/ 463 w 1803"/>
                <a:gd name="T33" fmla="*/ 57 h 228"/>
                <a:gd name="T34" fmla="*/ 488 w 1803"/>
                <a:gd name="T35" fmla="*/ 53 h 228"/>
                <a:gd name="T36" fmla="*/ 492 w 1803"/>
                <a:gd name="T37" fmla="*/ 51 h 228"/>
                <a:gd name="T38" fmla="*/ 502 w 1803"/>
                <a:gd name="T39" fmla="*/ 51 h 228"/>
                <a:gd name="T40" fmla="*/ 528 w 1803"/>
                <a:gd name="T41" fmla="*/ 55 h 228"/>
                <a:gd name="T42" fmla="*/ 558 w 1803"/>
                <a:gd name="T43" fmla="*/ 53 h 228"/>
                <a:gd name="T44" fmla="*/ 581 w 1803"/>
                <a:gd name="T45" fmla="*/ 39 h 228"/>
                <a:gd name="T46" fmla="*/ 594 w 1803"/>
                <a:gd name="T47" fmla="*/ 35 h 228"/>
                <a:gd name="T48" fmla="*/ 601 w 1803"/>
                <a:gd name="T49" fmla="*/ 31 h 228"/>
                <a:gd name="T50" fmla="*/ 595 w 1803"/>
                <a:gd name="T51" fmla="*/ 23 h 228"/>
                <a:gd name="T52" fmla="*/ 550 w 1803"/>
                <a:gd name="T53" fmla="*/ 20 h 228"/>
                <a:gd name="T54" fmla="*/ 537 w 1803"/>
                <a:gd name="T55" fmla="*/ 11 h 228"/>
                <a:gd name="T56" fmla="*/ 503 w 1803"/>
                <a:gd name="T57" fmla="*/ 1 h 228"/>
                <a:gd name="T58" fmla="*/ 478 w 1803"/>
                <a:gd name="T59" fmla="*/ 1 h 228"/>
                <a:gd name="T60" fmla="*/ 460 w 1803"/>
                <a:gd name="T61" fmla="*/ 4 h 228"/>
                <a:gd name="T62" fmla="*/ 452 w 1803"/>
                <a:gd name="T63" fmla="*/ 8 h 228"/>
                <a:gd name="T64" fmla="*/ 427 w 1803"/>
                <a:gd name="T65" fmla="*/ 12 h 228"/>
                <a:gd name="T66" fmla="*/ 400 w 1803"/>
                <a:gd name="T67" fmla="*/ 18 h 228"/>
                <a:gd name="T68" fmla="*/ 385 w 1803"/>
                <a:gd name="T69" fmla="*/ 26 h 228"/>
                <a:gd name="T70" fmla="*/ 326 w 1803"/>
                <a:gd name="T71" fmla="*/ 24 h 228"/>
                <a:gd name="T72" fmla="*/ 310 w 1803"/>
                <a:gd name="T73" fmla="*/ 17 h 228"/>
                <a:gd name="T74" fmla="*/ 291 w 1803"/>
                <a:gd name="T75" fmla="*/ 7 h 228"/>
                <a:gd name="T76" fmla="*/ 251 w 1803"/>
                <a:gd name="T77" fmla="*/ 6 h 228"/>
                <a:gd name="T78" fmla="*/ 228 w 1803"/>
                <a:gd name="T79" fmla="*/ 8 h 228"/>
                <a:gd name="T80" fmla="*/ 213 w 1803"/>
                <a:gd name="T81" fmla="*/ 13 h 228"/>
                <a:gd name="T82" fmla="*/ 202 w 1803"/>
                <a:gd name="T83" fmla="*/ 18 h 228"/>
                <a:gd name="T84" fmla="*/ 183 w 1803"/>
                <a:gd name="T85" fmla="*/ 26 h 228"/>
                <a:gd name="T86" fmla="*/ 125 w 1803"/>
                <a:gd name="T87" fmla="*/ 31 h 228"/>
                <a:gd name="T88" fmla="*/ 110 w 1803"/>
                <a:gd name="T89" fmla="*/ 26 h 228"/>
                <a:gd name="T90" fmla="*/ 86 w 1803"/>
                <a:gd name="T91" fmla="*/ 20 h 228"/>
                <a:gd name="T92" fmla="*/ 66 w 1803"/>
                <a:gd name="T93" fmla="*/ 16 h 228"/>
                <a:gd name="T94" fmla="*/ 57 w 1803"/>
                <a:gd name="T95" fmla="*/ 13 h 228"/>
                <a:gd name="T96" fmla="*/ 41 w 1803"/>
                <a:gd name="T97" fmla="*/ 9 h 228"/>
                <a:gd name="T98" fmla="*/ 12 w 1803"/>
                <a:gd name="T99" fmla="*/ 10 h 228"/>
                <a:gd name="T100" fmla="*/ 4 w 1803"/>
                <a:gd name="T101" fmla="*/ 23 h 228"/>
                <a:gd name="T102" fmla="*/ 5 w 1803"/>
                <a:gd name="T103" fmla="*/ 70 h 22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803"/>
                <a:gd name="T157" fmla="*/ 0 h 228"/>
                <a:gd name="T158" fmla="*/ 1803 w 1803"/>
                <a:gd name="T159" fmla="*/ 228 h 22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803" h="228">
                  <a:moveTo>
                    <a:pt x="30" y="228"/>
                  </a:moveTo>
                  <a:lnTo>
                    <a:pt x="32" y="228"/>
                  </a:lnTo>
                  <a:lnTo>
                    <a:pt x="36" y="228"/>
                  </a:lnTo>
                  <a:lnTo>
                    <a:pt x="43" y="226"/>
                  </a:lnTo>
                  <a:lnTo>
                    <a:pt x="52" y="226"/>
                  </a:lnTo>
                  <a:lnTo>
                    <a:pt x="64" y="225"/>
                  </a:lnTo>
                  <a:lnTo>
                    <a:pt x="76" y="224"/>
                  </a:lnTo>
                  <a:lnTo>
                    <a:pt x="89" y="223"/>
                  </a:lnTo>
                  <a:lnTo>
                    <a:pt x="105" y="222"/>
                  </a:lnTo>
                  <a:lnTo>
                    <a:pt x="119" y="221"/>
                  </a:lnTo>
                  <a:lnTo>
                    <a:pt x="134" y="219"/>
                  </a:lnTo>
                  <a:lnTo>
                    <a:pt x="150" y="217"/>
                  </a:lnTo>
                  <a:lnTo>
                    <a:pt x="164" y="215"/>
                  </a:lnTo>
                  <a:lnTo>
                    <a:pt x="178" y="212"/>
                  </a:lnTo>
                  <a:lnTo>
                    <a:pt x="190" y="209"/>
                  </a:lnTo>
                  <a:lnTo>
                    <a:pt x="200" y="206"/>
                  </a:lnTo>
                  <a:lnTo>
                    <a:pt x="209" y="203"/>
                  </a:lnTo>
                  <a:lnTo>
                    <a:pt x="217" y="200"/>
                  </a:lnTo>
                  <a:lnTo>
                    <a:pt x="226" y="197"/>
                  </a:lnTo>
                  <a:lnTo>
                    <a:pt x="236" y="194"/>
                  </a:lnTo>
                  <a:lnTo>
                    <a:pt x="246" y="191"/>
                  </a:lnTo>
                  <a:lnTo>
                    <a:pt x="256" y="187"/>
                  </a:lnTo>
                  <a:lnTo>
                    <a:pt x="264" y="184"/>
                  </a:lnTo>
                  <a:lnTo>
                    <a:pt x="270" y="180"/>
                  </a:lnTo>
                  <a:lnTo>
                    <a:pt x="272" y="175"/>
                  </a:lnTo>
                  <a:lnTo>
                    <a:pt x="506" y="171"/>
                  </a:lnTo>
                  <a:lnTo>
                    <a:pt x="510" y="172"/>
                  </a:lnTo>
                  <a:lnTo>
                    <a:pt x="522" y="176"/>
                  </a:lnTo>
                  <a:lnTo>
                    <a:pt x="538" y="182"/>
                  </a:lnTo>
                  <a:lnTo>
                    <a:pt x="559" y="188"/>
                  </a:lnTo>
                  <a:lnTo>
                    <a:pt x="581" y="195"/>
                  </a:lnTo>
                  <a:lnTo>
                    <a:pt x="604" y="201"/>
                  </a:lnTo>
                  <a:lnTo>
                    <a:pt x="624" y="205"/>
                  </a:lnTo>
                  <a:lnTo>
                    <a:pt x="642" y="207"/>
                  </a:lnTo>
                  <a:lnTo>
                    <a:pt x="647" y="208"/>
                  </a:lnTo>
                  <a:lnTo>
                    <a:pt x="654" y="209"/>
                  </a:lnTo>
                  <a:lnTo>
                    <a:pt x="663" y="211"/>
                  </a:lnTo>
                  <a:lnTo>
                    <a:pt x="675" y="214"/>
                  </a:lnTo>
                  <a:lnTo>
                    <a:pt x="687" y="217"/>
                  </a:lnTo>
                  <a:lnTo>
                    <a:pt x="702" y="219"/>
                  </a:lnTo>
                  <a:lnTo>
                    <a:pt x="719" y="220"/>
                  </a:lnTo>
                  <a:lnTo>
                    <a:pt x="737" y="221"/>
                  </a:lnTo>
                  <a:lnTo>
                    <a:pt x="751" y="221"/>
                  </a:lnTo>
                  <a:lnTo>
                    <a:pt x="764" y="220"/>
                  </a:lnTo>
                  <a:lnTo>
                    <a:pt x="777" y="219"/>
                  </a:lnTo>
                  <a:lnTo>
                    <a:pt x="792" y="218"/>
                  </a:lnTo>
                  <a:lnTo>
                    <a:pt x="806" y="217"/>
                  </a:lnTo>
                  <a:lnTo>
                    <a:pt x="821" y="215"/>
                  </a:lnTo>
                  <a:lnTo>
                    <a:pt x="835" y="213"/>
                  </a:lnTo>
                  <a:lnTo>
                    <a:pt x="848" y="211"/>
                  </a:lnTo>
                  <a:lnTo>
                    <a:pt x="862" y="208"/>
                  </a:lnTo>
                  <a:lnTo>
                    <a:pt x="875" y="205"/>
                  </a:lnTo>
                  <a:lnTo>
                    <a:pt x="886" y="201"/>
                  </a:lnTo>
                  <a:lnTo>
                    <a:pt x="898" y="196"/>
                  </a:lnTo>
                  <a:lnTo>
                    <a:pt x="908" y="191"/>
                  </a:lnTo>
                  <a:lnTo>
                    <a:pt x="916" y="185"/>
                  </a:lnTo>
                  <a:lnTo>
                    <a:pt x="923" y="179"/>
                  </a:lnTo>
                  <a:lnTo>
                    <a:pt x="929" y="172"/>
                  </a:lnTo>
                  <a:lnTo>
                    <a:pt x="934" y="171"/>
                  </a:lnTo>
                  <a:lnTo>
                    <a:pt x="939" y="170"/>
                  </a:lnTo>
                  <a:lnTo>
                    <a:pt x="944" y="169"/>
                  </a:lnTo>
                  <a:lnTo>
                    <a:pt x="949" y="167"/>
                  </a:lnTo>
                  <a:lnTo>
                    <a:pt x="954" y="165"/>
                  </a:lnTo>
                  <a:lnTo>
                    <a:pt x="958" y="164"/>
                  </a:lnTo>
                  <a:lnTo>
                    <a:pt x="961" y="162"/>
                  </a:lnTo>
                  <a:lnTo>
                    <a:pt x="962" y="160"/>
                  </a:lnTo>
                  <a:lnTo>
                    <a:pt x="1066" y="163"/>
                  </a:lnTo>
                  <a:lnTo>
                    <a:pt x="1070" y="163"/>
                  </a:lnTo>
                  <a:lnTo>
                    <a:pt x="1079" y="162"/>
                  </a:lnTo>
                  <a:lnTo>
                    <a:pt x="1095" y="161"/>
                  </a:lnTo>
                  <a:lnTo>
                    <a:pt x="1113" y="160"/>
                  </a:lnTo>
                  <a:lnTo>
                    <a:pt x="1133" y="159"/>
                  </a:lnTo>
                  <a:lnTo>
                    <a:pt x="1152" y="159"/>
                  </a:lnTo>
                  <a:lnTo>
                    <a:pt x="1172" y="159"/>
                  </a:lnTo>
                  <a:lnTo>
                    <a:pt x="1187" y="159"/>
                  </a:lnTo>
                  <a:lnTo>
                    <a:pt x="1197" y="160"/>
                  </a:lnTo>
                  <a:lnTo>
                    <a:pt x="1210" y="161"/>
                  </a:lnTo>
                  <a:lnTo>
                    <a:pt x="1226" y="162"/>
                  </a:lnTo>
                  <a:lnTo>
                    <a:pt x="1246" y="164"/>
                  </a:lnTo>
                  <a:lnTo>
                    <a:pt x="1268" y="166"/>
                  </a:lnTo>
                  <a:lnTo>
                    <a:pt x="1292" y="167"/>
                  </a:lnTo>
                  <a:lnTo>
                    <a:pt x="1316" y="169"/>
                  </a:lnTo>
                  <a:lnTo>
                    <a:pt x="1340" y="170"/>
                  </a:lnTo>
                  <a:lnTo>
                    <a:pt x="1365" y="171"/>
                  </a:lnTo>
                  <a:lnTo>
                    <a:pt x="1388" y="172"/>
                  </a:lnTo>
                  <a:lnTo>
                    <a:pt x="1409" y="171"/>
                  </a:lnTo>
                  <a:lnTo>
                    <a:pt x="1428" y="170"/>
                  </a:lnTo>
                  <a:lnTo>
                    <a:pt x="1443" y="168"/>
                  </a:lnTo>
                  <a:lnTo>
                    <a:pt x="1455" y="165"/>
                  </a:lnTo>
                  <a:lnTo>
                    <a:pt x="1463" y="160"/>
                  </a:lnTo>
                  <a:lnTo>
                    <a:pt x="1465" y="154"/>
                  </a:lnTo>
                  <a:lnTo>
                    <a:pt x="1466" y="154"/>
                  </a:lnTo>
                  <a:lnTo>
                    <a:pt x="1469" y="154"/>
                  </a:lnTo>
                  <a:lnTo>
                    <a:pt x="1472" y="154"/>
                  </a:lnTo>
                  <a:lnTo>
                    <a:pt x="1477" y="153"/>
                  </a:lnTo>
                  <a:lnTo>
                    <a:pt x="1482" y="153"/>
                  </a:lnTo>
                  <a:lnTo>
                    <a:pt x="1487" y="153"/>
                  </a:lnTo>
                  <a:lnTo>
                    <a:pt x="1491" y="153"/>
                  </a:lnTo>
                  <a:lnTo>
                    <a:pt x="1495" y="153"/>
                  </a:lnTo>
                  <a:lnTo>
                    <a:pt x="1506" y="154"/>
                  </a:lnTo>
                  <a:lnTo>
                    <a:pt x="1519" y="155"/>
                  </a:lnTo>
                  <a:lnTo>
                    <a:pt x="1533" y="158"/>
                  </a:lnTo>
                  <a:lnTo>
                    <a:pt x="1551" y="160"/>
                  </a:lnTo>
                  <a:lnTo>
                    <a:pt x="1567" y="163"/>
                  </a:lnTo>
                  <a:lnTo>
                    <a:pt x="1585" y="165"/>
                  </a:lnTo>
                  <a:lnTo>
                    <a:pt x="1601" y="167"/>
                  </a:lnTo>
                  <a:lnTo>
                    <a:pt x="1616" y="167"/>
                  </a:lnTo>
                  <a:lnTo>
                    <a:pt x="1631" y="166"/>
                  </a:lnTo>
                  <a:lnTo>
                    <a:pt x="1651" y="164"/>
                  </a:lnTo>
                  <a:lnTo>
                    <a:pt x="1673" y="160"/>
                  </a:lnTo>
                  <a:lnTo>
                    <a:pt x="1695" y="154"/>
                  </a:lnTo>
                  <a:lnTo>
                    <a:pt x="1715" y="146"/>
                  </a:lnTo>
                  <a:lnTo>
                    <a:pt x="1731" y="138"/>
                  </a:lnTo>
                  <a:lnTo>
                    <a:pt x="1741" y="128"/>
                  </a:lnTo>
                  <a:lnTo>
                    <a:pt x="1743" y="117"/>
                  </a:lnTo>
                  <a:lnTo>
                    <a:pt x="1745" y="113"/>
                  </a:lnTo>
                  <a:lnTo>
                    <a:pt x="1751" y="111"/>
                  </a:lnTo>
                  <a:lnTo>
                    <a:pt x="1759" y="109"/>
                  </a:lnTo>
                  <a:lnTo>
                    <a:pt x="1771" y="106"/>
                  </a:lnTo>
                  <a:lnTo>
                    <a:pt x="1781" y="104"/>
                  </a:lnTo>
                  <a:lnTo>
                    <a:pt x="1790" y="102"/>
                  </a:lnTo>
                  <a:lnTo>
                    <a:pt x="1796" y="100"/>
                  </a:lnTo>
                  <a:lnTo>
                    <a:pt x="1798" y="98"/>
                  </a:lnTo>
                  <a:lnTo>
                    <a:pt x="1799" y="96"/>
                  </a:lnTo>
                  <a:lnTo>
                    <a:pt x="1802" y="93"/>
                  </a:lnTo>
                  <a:lnTo>
                    <a:pt x="1803" y="89"/>
                  </a:lnTo>
                  <a:lnTo>
                    <a:pt x="1803" y="84"/>
                  </a:lnTo>
                  <a:lnTo>
                    <a:pt x="1801" y="79"/>
                  </a:lnTo>
                  <a:lnTo>
                    <a:pt x="1794" y="73"/>
                  </a:lnTo>
                  <a:lnTo>
                    <a:pt x="1784" y="69"/>
                  </a:lnTo>
                  <a:lnTo>
                    <a:pt x="1769" y="66"/>
                  </a:lnTo>
                  <a:lnTo>
                    <a:pt x="1665" y="66"/>
                  </a:lnTo>
                  <a:lnTo>
                    <a:pt x="1663" y="65"/>
                  </a:lnTo>
                  <a:lnTo>
                    <a:pt x="1657" y="63"/>
                  </a:lnTo>
                  <a:lnTo>
                    <a:pt x="1650" y="61"/>
                  </a:lnTo>
                  <a:lnTo>
                    <a:pt x="1642" y="58"/>
                  </a:lnTo>
                  <a:lnTo>
                    <a:pt x="1638" y="54"/>
                  </a:lnTo>
                  <a:lnTo>
                    <a:pt x="1632" y="49"/>
                  </a:lnTo>
                  <a:lnTo>
                    <a:pt x="1623" y="42"/>
                  </a:lnTo>
                  <a:lnTo>
                    <a:pt x="1610" y="33"/>
                  </a:lnTo>
                  <a:lnTo>
                    <a:pt x="1595" y="25"/>
                  </a:lnTo>
                  <a:lnTo>
                    <a:pt x="1577" y="17"/>
                  </a:lnTo>
                  <a:lnTo>
                    <a:pt x="1553" y="11"/>
                  </a:lnTo>
                  <a:lnTo>
                    <a:pt x="1525" y="6"/>
                  </a:lnTo>
                  <a:lnTo>
                    <a:pt x="1509" y="4"/>
                  </a:lnTo>
                  <a:lnTo>
                    <a:pt x="1492" y="3"/>
                  </a:lnTo>
                  <a:lnTo>
                    <a:pt x="1477" y="2"/>
                  </a:lnTo>
                  <a:lnTo>
                    <a:pt x="1463" y="0"/>
                  </a:lnTo>
                  <a:lnTo>
                    <a:pt x="1447" y="2"/>
                  </a:lnTo>
                  <a:lnTo>
                    <a:pt x="1434" y="2"/>
                  </a:lnTo>
                  <a:lnTo>
                    <a:pt x="1419" y="3"/>
                  </a:lnTo>
                  <a:lnTo>
                    <a:pt x="1406" y="5"/>
                  </a:lnTo>
                  <a:lnTo>
                    <a:pt x="1396" y="7"/>
                  </a:lnTo>
                  <a:lnTo>
                    <a:pt x="1388" y="9"/>
                  </a:lnTo>
                  <a:lnTo>
                    <a:pt x="1380" y="11"/>
                  </a:lnTo>
                  <a:lnTo>
                    <a:pt x="1373" y="13"/>
                  </a:lnTo>
                  <a:lnTo>
                    <a:pt x="1368" y="16"/>
                  </a:lnTo>
                  <a:lnTo>
                    <a:pt x="1363" y="18"/>
                  </a:lnTo>
                  <a:lnTo>
                    <a:pt x="1359" y="21"/>
                  </a:lnTo>
                  <a:lnTo>
                    <a:pt x="1355" y="23"/>
                  </a:lnTo>
                  <a:lnTo>
                    <a:pt x="1341" y="25"/>
                  </a:lnTo>
                  <a:lnTo>
                    <a:pt x="1327" y="27"/>
                  </a:lnTo>
                  <a:lnTo>
                    <a:pt x="1312" y="29"/>
                  </a:lnTo>
                  <a:lnTo>
                    <a:pt x="1296" y="32"/>
                  </a:lnTo>
                  <a:lnTo>
                    <a:pt x="1280" y="35"/>
                  </a:lnTo>
                  <a:lnTo>
                    <a:pt x="1262" y="38"/>
                  </a:lnTo>
                  <a:lnTo>
                    <a:pt x="1246" y="43"/>
                  </a:lnTo>
                  <a:lnTo>
                    <a:pt x="1230" y="46"/>
                  </a:lnTo>
                  <a:lnTo>
                    <a:pt x="1215" y="50"/>
                  </a:lnTo>
                  <a:lnTo>
                    <a:pt x="1201" y="54"/>
                  </a:lnTo>
                  <a:lnTo>
                    <a:pt x="1187" y="59"/>
                  </a:lnTo>
                  <a:lnTo>
                    <a:pt x="1176" y="63"/>
                  </a:lnTo>
                  <a:lnTo>
                    <a:pt x="1167" y="67"/>
                  </a:lnTo>
                  <a:lnTo>
                    <a:pt x="1160" y="72"/>
                  </a:lnTo>
                  <a:lnTo>
                    <a:pt x="1155" y="77"/>
                  </a:lnTo>
                  <a:lnTo>
                    <a:pt x="1153" y="81"/>
                  </a:lnTo>
                  <a:lnTo>
                    <a:pt x="991" y="79"/>
                  </a:lnTo>
                  <a:lnTo>
                    <a:pt x="989" y="78"/>
                  </a:lnTo>
                  <a:lnTo>
                    <a:pt x="984" y="75"/>
                  </a:lnTo>
                  <a:lnTo>
                    <a:pt x="977" y="73"/>
                  </a:lnTo>
                  <a:lnTo>
                    <a:pt x="968" y="69"/>
                  </a:lnTo>
                  <a:lnTo>
                    <a:pt x="957" y="65"/>
                  </a:lnTo>
                  <a:lnTo>
                    <a:pt x="947" y="60"/>
                  </a:lnTo>
                  <a:lnTo>
                    <a:pt x="938" y="56"/>
                  </a:lnTo>
                  <a:lnTo>
                    <a:pt x="929" y="51"/>
                  </a:lnTo>
                  <a:lnTo>
                    <a:pt x="923" y="47"/>
                  </a:lnTo>
                  <a:lnTo>
                    <a:pt x="916" y="41"/>
                  </a:lnTo>
                  <a:lnTo>
                    <a:pt x="905" y="34"/>
                  </a:lnTo>
                  <a:lnTo>
                    <a:pt x="891" y="28"/>
                  </a:lnTo>
                  <a:lnTo>
                    <a:pt x="873" y="22"/>
                  </a:lnTo>
                  <a:lnTo>
                    <a:pt x="850" y="18"/>
                  </a:lnTo>
                  <a:lnTo>
                    <a:pt x="822" y="15"/>
                  </a:lnTo>
                  <a:lnTo>
                    <a:pt x="788" y="15"/>
                  </a:lnTo>
                  <a:lnTo>
                    <a:pt x="769" y="16"/>
                  </a:lnTo>
                  <a:lnTo>
                    <a:pt x="752" y="17"/>
                  </a:lnTo>
                  <a:lnTo>
                    <a:pt x="735" y="18"/>
                  </a:lnTo>
                  <a:lnTo>
                    <a:pt x="721" y="19"/>
                  </a:lnTo>
                  <a:lnTo>
                    <a:pt x="707" y="21"/>
                  </a:lnTo>
                  <a:lnTo>
                    <a:pt x="694" y="23"/>
                  </a:lnTo>
                  <a:lnTo>
                    <a:pt x="683" y="25"/>
                  </a:lnTo>
                  <a:lnTo>
                    <a:pt x="672" y="27"/>
                  </a:lnTo>
                  <a:lnTo>
                    <a:pt x="662" y="30"/>
                  </a:lnTo>
                  <a:lnTo>
                    <a:pt x="653" y="32"/>
                  </a:lnTo>
                  <a:lnTo>
                    <a:pt x="645" y="35"/>
                  </a:lnTo>
                  <a:lnTo>
                    <a:pt x="638" y="38"/>
                  </a:lnTo>
                  <a:lnTo>
                    <a:pt x="632" y="42"/>
                  </a:lnTo>
                  <a:lnTo>
                    <a:pt x="625" y="45"/>
                  </a:lnTo>
                  <a:lnTo>
                    <a:pt x="619" y="48"/>
                  </a:lnTo>
                  <a:lnTo>
                    <a:pt x="614" y="51"/>
                  </a:lnTo>
                  <a:lnTo>
                    <a:pt x="606" y="55"/>
                  </a:lnTo>
                  <a:lnTo>
                    <a:pt x="596" y="59"/>
                  </a:lnTo>
                  <a:lnTo>
                    <a:pt x="583" y="63"/>
                  </a:lnTo>
                  <a:lnTo>
                    <a:pt x="571" y="68"/>
                  </a:lnTo>
                  <a:lnTo>
                    <a:pt x="560" y="73"/>
                  </a:lnTo>
                  <a:lnTo>
                    <a:pt x="550" y="79"/>
                  </a:lnTo>
                  <a:lnTo>
                    <a:pt x="543" y="85"/>
                  </a:lnTo>
                  <a:lnTo>
                    <a:pt x="539" y="91"/>
                  </a:lnTo>
                  <a:lnTo>
                    <a:pt x="380" y="94"/>
                  </a:lnTo>
                  <a:lnTo>
                    <a:pt x="379" y="94"/>
                  </a:lnTo>
                  <a:lnTo>
                    <a:pt x="375" y="93"/>
                  </a:lnTo>
                  <a:lnTo>
                    <a:pt x="369" y="91"/>
                  </a:lnTo>
                  <a:lnTo>
                    <a:pt x="361" y="89"/>
                  </a:lnTo>
                  <a:lnTo>
                    <a:pt x="351" y="86"/>
                  </a:lnTo>
                  <a:lnTo>
                    <a:pt x="341" y="83"/>
                  </a:lnTo>
                  <a:lnTo>
                    <a:pt x="329" y="79"/>
                  </a:lnTo>
                  <a:lnTo>
                    <a:pt x="315" y="75"/>
                  </a:lnTo>
                  <a:lnTo>
                    <a:pt x="301" y="71"/>
                  </a:lnTo>
                  <a:lnTo>
                    <a:pt x="287" y="67"/>
                  </a:lnTo>
                  <a:lnTo>
                    <a:pt x="272" y="64"/>
                  </a:lnTo>
                  <a:lnTo>
                    <a:pt x="257" y="60"/>
                  </a:lnTo>
                  <a:lnTo>
                    <a:pt x="242" y="57"/>
                  </a:lnTo>
                  <a:lnTo>
                    <a:pt x="228" y="54"/>
                  </a:lnTo>
                  <a:lnTo>
                    <a:pt x="215" y="51"/>
                  </a:lnTo>
                  <a:lnTo>
                    <a:pt x="202" y="49"/>
                  </a:lnTo>
                  <a:lnTo>
                    <a:pt x="198" y="48"/>
                  </a:lnTo>
                  <a:lnTo>
                    <a:pt x="195" y="47"/>
                  </a:lnTo>
                  <a:lnTo>
                    <a:pt x="190" y="45"/>
                  </a:lnTo>
                  <a:lnTo>
                    <a:pt x="185" y="43"/>
                  </a:lnTo>
                  <a:lnTo>
                    <a:pt x="180" y="41"/>
                  </a:lnTo>
                  <a:lnTo>
                    <a:pt x="172" y="38"/>
                  </a:lnTo>
                  <a:lnTo>
                    <a:pt x="165" y="36"/>
                  </a:lnTo>
                  <a:lnTo>
                    <a:pt x="156" y="34"/>
                  </a:lnTo>
                  <a:lnTo>
                    <a:pt x="147" y="32"/>
                  </a:lnTo>
                  <a:lnTo>
                    <a:pt x="136" y="30"/>
                  </a:lnTo>
                  <a:lnTo>
                    <a:pt x="123" y="28"/>
                  </a:lnTo>
                  <a:lnTo>
                    <a:pt x="109" y="27"/>
                  </a:lnTo>
                  <a:lnTo>
                    <a:pt x="93" y="27"/>
                  </a:lnTo>
                  <a:lnTo>
                    <a:pt x="76" y="27"/>
                  </a:lnTo>
                  <a:lnTo>
                    <a:pt x="57" y="28"/>
                  </a:lnTo>
                  <a:lnTo>
                    <a:pt x="36" y="29"/>
                  </a:lnTo>
                  <a:lnTo>
                    <a:pt x="34" y="30"/>
                  </a:lnTo>
                  <a:lnTo>
                    <a:pt x="31" y="35"/>
                  </a:lnTo>
                  <a:lnTo>
                    <a:pt x="25" y="43"/>
                  </a:lnTo>
                  <a:lnTo>
                    <a:pt x="18" y="54"/>
                  </a:lnTo>
                  <a:lnTo>
                    <a:pt x="11" y="68"/>
                  </a:lnTo>
                  <a:lnTo>
                    <a:pt x="5" y="87"/>
                  </a:lnTo>
                  <a:lnTo>
                    <a:pt x="2" y="109"/>
                  </a:lnTo>
                  <a:lnTo>
                    <a:pt x="0" y="135"/>
                  </a:lnTo>
                  <a:lnTo>
                    <a:pt x="5" y="181"/>
                  </a:lnTo>
                  <a:lnTo>
                    <a:pt x="15" y="209"/>
                  </a:lnTo>
                  <a:lnTo>
                    <a:pt x="25" y="223"/>
                  </a:lnTo>
                  <a:lnTo>
                    <a:pt x="30" y="228"/>
                  </a:lnTo>
                  <a:close/>
                </a:path>
              </a:pathLst>
            </a:custGeom>
            <a:solidFill>
              <a:srgbClr val="B7E0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3" name="Freeform 111"/>
            <p:cNvSpPr>
              <a:spLocks/>
            </p:cNvSpPr>
            <p:nvPr/>
          </p:nvSpPr>
          <p:spPr bwMode="auto">
            <a:xfrm>
              <a:off x="3043" y="2468"/>
              <a:ext cx="591" cy="66"/>
            </a:xfrm>
            <a:custGeom>
              <a:avLst/>
              <a:gdLst>
                <a:gd name="T0" fmla="*/ 14 w 1774"/>
                <a:gd name="T1" fmla="*/ 66 h 198"/>
                <a:gd name="T2" fmla="*/ 30 w 1774"/>
                <a:gd name="T3" fmla="*/ 66 h 198"/>
                <a:gd name="T4" fmla="*/ 50 w 1774"/>
                <a:gd name="T5" fmla="*/ 64 h 198"/>
                <a:gd name="T6" fmla="*/ 65 w 1774"/>
                <a:gd name="T7" fmla="*/ 60 h 198"/>
                <a:gd name="T8" fmla="*/ 76 w 1774"/>
                <a:gd name="T9" fmla="*/ 56 h 198"/>
                <a:gd name="T10" fmla="*/ 86 w 1774"/>
                <a:gd name="T11" fmla="*/ 52 h 198"/>
                <a:gd name="T12" fmla="*/ 170 w 1774"/>
                <a:gd name="T13" fmla="*/ 51 h 198"/>
                <a:gd name="T14" fmla="*/ 198 w 1774"/>
                <a:gd name="T15" fmla="*/ 57 h 198"/>
                <a:gd name="T16" fmla="*/ 213 w 1774"/>
                <a:gd name="T17" fmla="*/ 60 h 198"/>
                <a:gd name="T18" fmla="*/ 228 w 1774"/>
                <a:gd name="T19" fmla="*/ 64 h 198"/>
                <a:gd name="T20" fmla="*/ 248 w 1774"/>
                <a:gd name="T21" fmla="*/ 64 h 198"/>
                <a:gd name="T22" fmla="*/ 265 w 1774"/>
                <a:gd name="T23" fmla="*/ 63 h 198"/>
                <a:gd name="T24" fmla="*/ 283 w 1774"/>
                <a:gd name="T25" fmla="*/ 60 h 198"/>
                <a:gd name="T26" fmla="*/ 297 w 1774"/>
                <a:gd name="T27" fmla="*/ 55 h 198"/>
                <a:gd name="T28" fmla="*/ 304 w 1774"/>
                <a:gd name="T29" fmla="*/ 50 h 198"/>
                <a:gd name="T30" fmla="*/ 311 w 1774"/>
                <a:gd name="T31" fmla="*/ 48 h 198"/>
                <a:gd name="T32" fmla="*/ 339 w 1774"/>
                <a:gd name="T33" fmla="*/ 46 h 198"/>
                <a:gd name="T34" fmla="*/ 356 w 1774"/>
                <a:gd name="T35" fmla="*/ 45 h 198"/>
                <a:gd name="T36" fmla="*/ 373 w 1774"/>
                <a:gd name="T37" fmla="*/ 44 h 198"/>
                <a:gd name="T38" fmla="*/ 396 w 1774"/>
                <a:gd name="T39" fmla="*/ 44 h 198"/>
                <a:gd name="T40" fmla="*/ 429 w 1774"/>
                <a:gd name="T41" fmla="*/ 44 h 198"/>
                <a:gd name="T42" fmla="*/ 458 w 1774"/>
                <a:gd name="T43" fmla="*/ 44 h 198"/>
                <a:gd name="T44" fmla="*/ 471 w 1774"/>
                <a:gd name="T45" fmla="*/ 44 h 198"/>
                <a:gd name="T46" fmla="*/ 477 w 1774"/>
                <a:gd name="T47" fmla="*/ 44 h 198"/>
                <a:gd name="T48" fmla="*/ 483 w 1774"/>
                <a:gd name="T49" fmla="*/ 44 h 198"/>
                <a:gd name="T50" fmla="*/ 501 w 1774"/>
                <a:gd name="T51" fmla="*/ 48 h 198"/>
                <a:gd name="T52" fmla="*/ 523 w 1774"/>
                <a:gd name="T53" fmla="*/ 49 h 198"/>
                <a:gd name="T54" fmla="*/ 554 w 1774"/>
                <a:gd name="T55" fmla="*/ 44 h 198"/>
                <a:gd name="T56" fmla="*/ 566 w 1774"/>
                <a:gd name="T57" fmla="*/ 34 h 198"/>
                <a:gd name="T58" fmla="*/ 581 w 1774"/>
                <a:gd name="T59" fmla="*/ 32 h 198"/>
                <a:gd name="T60" fmla="*/ 589 w 1774"/>
                <a:gd name="T61" fmla="*/ 29 h 198"/>
                <a:gd name="T62" fmla="*/ 590 w 1774"/>
                <a:gd name="T63" fmla="*/ 23 h 198"/>
                <a:gd name="T64" fmla="*/ 546 w 1774"/>
                <a:gd name="T65" fmla="*/ 19 h 198"/>
                <a:gd name="T66" fmla="*/ 539 w 1774"/>
                <a:gd name="T67" fmla="*/ 15 h 198"/>
                <a:gd name="T68" fmla="*/ 528 w 1774"/>
                <a:gd name="T69" fmla="*/ 8 h 198"/>
                <a:gd name="T70" fmla="*/ 500 w 1774"/>
                <a:gd name="T71" fmla="*/ 1 h 198"/>
                <a:gd name="T72" fmla="*/ 479 w 1774"/>
                <a:gd name="T73" fmla="*/ 0 h 198"/>
                <a:gd name="T74" fmla="*/ 461 w 1774"/>
                <a:gd name="T75" fmla="*/ 2 h 198"/>
                <a:gd name="T76" fmla="*/ 451 w 1774"/>
                <a:gd name="T77" fmla="*/ 5 h 198"/>
                <a:gd name="T78" fmla="*/ 445 w 1774"/>
                <a:gd name="T79" fmla="*/ 9 h 198"/>
                <a:gd name="T80" fmla="*/ 428 w 1774"/>
                <a:gd name="T81" fmla="*/ 11 h 198"/>
                <a:gd name="T82" fmla="*/ 405 w 1774"/>
                <a:gd name="T83" fmla="*/ 14 h 198"/>
                <a:gd name="T84" fmla="*/ 386 w 1774"/>
                <a:gd name="T85" fmla="*/ 18 h 198"/>
                <a:gd name="T86" fmla="*/ 378 w 1774"/>
                <a:gd name="T87" fmla="*/ 23 h 198"/>
                <a:gd name="T88" fmla="*/ 319 w 1774"/>
                <a:gd name="T89" fmla="*/ 22 h 198"/>
                <a:gd name="T90" fmla="*/ 306 w 1774"/>
                <a:gd name="T91" fmla="*/ 17 h 198"/>
                <a:gd name="T92" fmla="*/ 297 w 1774"/>
                <a:gd name="T93" fmla="*/ 11 h 198"/>
                <a:gd name="T94" fmla="*/ 270 w 1774"/>
                <a:gd name="T95" fmla="*/ 4 h 198"/>
                <a:gd name="T96" fmla="*/ 241 w 1774"/>
                <a:gd name="T97" fmla="*/ 5 h 198"/>
                <a:gd name="T98" fmla="*/ 223 w 1774"/>
                <a:gd name="T99" fmla="*/ 7 h 198"/>
                <a:gd name="T100" fmla="*/ 211 w 1774"/>
                <a:gd name="T101" fmla="*/ 11 h 198"/>
                <a:gd name="T102" fmla="*/ 204 w 1774"/>
                <a:gd name="T103" fmla="*/ 15 h 198"/>
                <a:gd name="T104" fmla="*/ 193 w 1774"/>
                <a:gd name="T105" fmla="*/ 19 h 198"/>
                <a:gd name="T106" fmla="*/ 179 w 1774"/>
                <a:gd name="T107" fmla="*/ 25 h 198"/>
                <a:gd name="T108" fmla="*/ 124 w 1774"/>
                <a:gd name="T109" fmla="*/ 27 h 198"/>
                <a:gd name="T110" fmla="*/ 111 w 1774"/>
                <a:gd name="T111" fmla="*/ 24 h 198"/>
                <a:gd name="T112" fmla="*/ 92 w 1774"/>
                <a:gd name="T113" fmla="*/ 21 h 198"/>
                <a:gd name="T114" fmla="*/ 73 w 1774"/>
                <a:gd name="T115" fmla="*/ 17 h 198"/>
                <a:gd name="T116" fmla="*/ 61 w 1774"/>
                <a:gd name="T117" fmla="*/ 14 h 198"/>
                <a:gd name="T118" fmla="*/ 37 w 1774"/>
                <a:gd name="T119" fmla="*/ 8 h 198"/>
                <a:gd name="T120" fmla="*/ 10 w 1774"/>
                <a:gd name="T121" fmla="*/ 10 h 198"/>
                <a:gd name="T122" fmla="*/ 2 w 1774"/>
                <a:gd name="T123" fmla="*/ 25 h 198"/>
                <a:gd name="T124" fmla="*/ 5 w 1774"/>
                <a:gd name="T125" fmla="*/ 61 h 19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774"/>
                <a:gd name="T190" fmla="*/ 0 h 198"/>
                <a:gd name="T191" fmla="*/ 1774 w 1774"/>
                <a:gd name="T192" fmla="*/ 198 h 19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774" h="198">
                  <a:moveTo>
                    <a:pt x="28" y="198"/>
                  </a:moveTo>
                  <a:lnTo>
                    <a:pt x="30" y="198"/>
                  </a:lnTo>
                  <a:lnTo>
                    <a:pt x="34" y="198"/>
                  </a:lnTo>
                  <a:lnTo>
                    <a:pt x="41" y="198"/>
                  </a:lnTo>
                  <a:lnTo>
                    <a:pt x="51" y="198"/>
                  </a:lnTo>
                  <a:lnTo>
                    <a:pt x="63" y="198"/>
                  </a:lnTo>
                  <a:lnTo>
                    <a:pt x="76" y="197"/>
                  </a:lnTo>
                  <a:lnTo>
                    <a:pt x="89" y="197"/>
                  </a:lnTo>
                  <a:lnTo>
                    <a:pt x="105" y="196"/>
                  </a:lnTo>
                  <a:lnTo>
                    <a:pt x="120" y="195"/>
                  </a:lnTo>
                  <a:lnTo>
                    <a:pt x="135" y="193"/>
                  </a:lnTo>
                  <a:lnTo>
                    <a:pt x="150" y="191"/>
                  </a:lnTo>
                  <a:lnTo>
                    <a:pt x="163" y="189"/>
                  </a:lnTo>
                  <a:lnTo>
                    <a:pt x="176" y="186"/>
                  </a:lnTo>
                  <a:lnTo>
                    <a:pt x="187" y="182"/>
                  </a:lnTo>
                  <a:lnTo>
                    <a:pt x="196" y="179"/>
                  </a:lnTo>
                  <a:lnTo>
                    <a:pt x="202" y="174"/>
                  </a:lnTo>
                  <a:lnTo>
                    <a:pt x="209" y="171"/>
                  </a:lnTo>
                  <a:lnTo>
                    <a:pt x="217" y="169"/>
                  </a:lnTo>
                  <a:lnTo>
                    <a:pt x="227" y="167"/>
                  </a:lnTo>
                  <a:lnTo>
                    <a:pt x="236" y="165"/>
                  </a:lnTo>
                  <a:lnTo>
                    <a:pt x="246" y="162"/>
                  </a:lnTo>
                  <a:lnTo>
                    <a:pt x="254" y="159"/>
                  </a:lnTo>
                  <a:lnTo>
                    <a:pt x="259" y="156"/>
                  </a:lnTo>
                  <a:lnTo>
                    <a:pt x="261" y="152"/>
                  </a:lnTo>
                  <a:lnTo>
                    <a:pt x="494" y="149"/>
                  </a:lnTo>
                  <a:lnTo>
                    <a:pt x="498" y="150"/>
                  </a:lnTo>
                  <a:lnTo>
                    <a:pt x="511" y="153"/>
                  </a:lnTo>
                  <a:lnTo>
                    <a:pt x="529" y="157"/>
                  </a:lnTo>
                  <a:lnTo>
                    <a:pt x="551" y="162"/>
                  </a:lnTo>
                  <a:lnTo>
                    <a:pt x="573" y="166"/>
                  </a:lnTo>
                  <a:lnTo>
                    <a:pt x="595" y="171"/>
                  </a:lnTo>
                  <a:lnTo>
                    <a:pt x="614" y="175"/>
                  </a:lnTo>
                  <a:lnTo>
                    <a:pt x="629" y="176"/>
                  </a:lnTo>
                  <a:lnTo>
                    <a:pt x="634" y="177"/>
                  </a:lnTo>
                  <a:lnTo>
                    <a:pt x="640" y="179"/>
                  </a:lnTo>
                  <a:lnTo>
                    <a:pt x="648" y="182"/>
                  </a:lnTo>
                  <a:lnTo>
                    <a:pt x="659" y="186"/>
                  </a:lnTo>
                  <a:lnTo>
                    <a:pt x="670" y="189"/>
                  </a:lnTo>
                  <a:lnTo>
                    <a:pt x="684" y="191"/>
                  </a:lnTo>
                  <a:lnTo>
                    <a:pt x="701" y="193"/>
                  </a:lnTo>
                  <a:lnTo>
                    <a:pt x="719" y="193"/>
                  </a:lnTo>
                  <a:lnTo>
                    <a:pt x="730" y="193"/>
                  </a:lnTo>
                  <a:lnTo>
                    <a:pt x="743" y="192"/>
                  </a:lnTo>
                  <a:lnTo>
                    <a:pt x="756" y="192"/>
                  </a:lnTo>
                  <a:lnTo>
                    <a:pt x="769" y="191"/>
                  </a:lnTo>
                  <a:lnTo>
                    <a:pt x="783" y="190"/>
                  </a:lnTo>
                  <a:lnTo>
                    <a:pt x="796" y="189"/>
                  </a:lnTo>
                  <a:lnTo>
                    <a:pt x="810" y="187"/>
                  </a:lnTo>
                  <a:lnTo>
                    <a:pt x="823" y="185"/>
                  </a:lnTo>
                  <a:lnTo>
                    <a:pt x="836" y="183"/>
                  </a:lnTo>
                  <a:lnTo>
                    <a:pt x="849" y="180"/>
                  </a:lnTo>
                  <a:lnTo>
                    <a:pt x="861" y="177"/>
                  </a:lnTo>
                  <a:lnTo>
                    <a:pt x="871" y="172"/>
                  </a:lnTo>
                  <a:lnTo>
                    <a:pt x="881" y="168"/>
                  </a:lnTo>
                  <a:lnTo>
                    <a:pt x="891" y="164"/>
                  </a:lnTo>
                  <a:lnTo>
                    <a:pt x="899" y="159"/>
                  </a:lnTo>
                  <a:lnTo>
                    <a:pt x="905" y="153"/>
                  </a:lnTo>
                  <a:lnTo>
                    <a:pt x="909" y="152"/>
                  </a:lnTo>
                  <a:lnTo>
                    <a:pt x="914" y="151"/>
                  </a:lnTo>
                  <a:lnTo>
                    <a:pt x="919" y="149"/>
                  </a:lnTo>
                  <a:lnTo>
                    <a:pt x="925" y="148"/>
                  </a:lnTo>
                  <a:lnTo>
                    <a:pt x="929" y="146"/>
                  </a:lnTo>
                  <a:lnTo>
                    <a:pt x="933" y="144"/>
                  </a:lnTo>
                  <a:lnTo>
                    <a:pt x="935" y="142"/>
                  </a:lnTo>
                  <a:lnTo>
                    <a:pt x="936" y="140"/>
                  </a:lnTo>
                  <a:lnTo>
                    <a:pt x="1015" y="137"/>
                  </a:lnTo>
                  <a:lnTo>
                    <a:pt x="1018" y="137"/>
                  </a:lnTo>
                  <a:lnTo>
                    <a:pt x="1026" y="135"/>
                  </a:lnTo>
                  <a:lnTo>
                    <a:pt x="1039" y="135"/>
                  </a:lnTo>
                  <a:lnTo>
                    <a:pt x="1053" y="134"/>
                  </a:lnTo>
                  <a:lnTo>
                    <a:pt x="1068" y="134"/>
                  </a:lnTo>
                  <a:lnTo>
                    <a:pt x="1085" y="133"/>
                  </a:lnTo>
                  <a:lnTo>
                    <a:pt x="1099" y="133"/>
                  </a:lnTo>
                  <a:lnTo>
                    <a:pt x="1111" y="133"/>
                  </a:lnTo>
                  <a:lnTo>
                    <a:pt x="1119" y="133"/>
                  </a:lnTo>
                  <a:lnTo>
                    <a:pt x="1131" y="133"/>
                  </a:lnTo>
                  <a:lnTo>
                    <a:pt x="1147" y="133"/>
                  </a:lnTo>
                  <a:lnTo>
                    <a:pt x="1166" y="133"/>
                  </a:lnTo>
                  <a:lnTo>
                    <a:pt x="1188" y="133"/>
                  </a:lnTo>
                  <a:lnTo>
                    <a:pt x="1211" y="133"/>
                  </a:lnTo>
                  <a:lnTo>
                    <a:pt x="1236" y="132"/>
                  </a:lnTo>
                  <a:lnTo>
                    <a:pt x="1261" y="132"/>
                  </a:lnTo>
                  <a:lnTo>
                    <a:pt x="1287" y="132"/>
                  </a:lnTo>
                  <a:lnTo>
                    <a:pt x="1312" y="132"/>
                  </a:lnTo>
                  <a:lnTo>
                    <a:pt x="1335" y="131"/>
                  </a:lnTo>
                  <a:lnTo>
                    <a:pt x="1357" y="131"/>
                  </a:lnTo>
                  <a:lnTo>
                    <a:pt x="1376" y="131"/>
                  </a:lnTo>
                  <a:lnTo>
                    <a:pt x="1392" y="131"/>
                  </a:lnTo>
                  <a:lnTo>
                    <a:pt x="1404" y="132"/>
                  </a:lnTo>
                  <a:lnTo>
                    <a:pt x="1412" y="132"/>
                  </a:lnTo>
                  <a:lnTo>
                    <a:pt x="1413" y="132"/>
                  </a:lnTo>
                  <a:lnTo>
                    <a:pt x="1417" y="132"/>
                  </a:lnTo>
                  <a:lnTo>
                    <a:pt x="1421" y="132"/>
                  </a:lnTo>
                  <a:lnTo>
                    <a:pt x="1426" y="131"/>
                  </a:lnTo>
                  <a:lnTo>
                    <a:pt x="1431" y="131"/>
                  </a:lnTo>
                  <a:lnTo>
                    <a:pt x="1436" y="131"/>
                  </a:lnTo>
                  <a:lnTo>
                    <a:pt x="1440" y="131"/>
                  </a:lnTo>
                  <a:lnTo>
                    <a:pt x="1443" y="131"/>
                  </a:lnTo>
                  <a:lnTo>
                    <a:pt x="1451" y="132"/>
                  </a:lnTo>
                  <a:lnTo>
                    <a:pt x="1462" y="134"/>
                  </a:lnTo>
                  <a:lnTo>
                    <a:pt x="1475" y="137"/>
                  </a:lnTo>
                  <a:lnTo>
                    <a:pt x="1489" y="140"/>
                  </a:lnTo>
                  <a:lnTo>
                    <a:pt x="1505" y="144"/>
                  </a:lnTo>
                  <a:lnTo>
                    <a:pt x="1521" y="146"/>
                  </a:lnTo>
                  <a:lnTo>
                    <a:pt x="1537" y="148"/>
                  </a:lnTo>
                  <a:lnTo>
                    <a:pt x="1552" y="149"/>
                  </a:lnTo>
                  <a:lnTo>
                    <a:pt x="1570" y="148"/>
                  </a:lnTo>
                  <a:lnTo>
                    <a:pt x="1591" y="146"/>
                  </a:lnTo>
                  <a:lnTo>
                    <a:pt x="1616" y="143"/>
                  </a:lnTo>
                  <a:lnTo>
                    <a:pt x="1640" y="138"/>
                  </a:lnTo>
                  <a:lnTo>
                    <a:pt x="1663" y="131"/>
                  </a:lnTo>
                  <a:lnTo>
                    <a:pt x="1682" y="124"/>
                  </a:lnTo>
                  <a:lnTo>
                    <a:pt x="1693" y="115"/>
                  </a:lnTo>
                  <a:lnTo>
                    <a:pt x="1696" y="105"/>
                  </a:lnTo>
                  <a:lnTo>
                    <a:pt x="1698" y="103"/>
                  </a:lnTo>
                  <a:lnTo>
                    <a:pt x="1706" y="101"/>
                  </a:lnTo>
                  <a:lnTo>
                    <a:pt x="1716" y="100"/>
                  </a:lnTo>
                  <a:lnTo>
                    <a:pt x="1730" y="97"/>
                  </a:lnTo>
                  <a:lnTo>
                    <a:pt x="1743" y="95"/>
                  </a:lnTo>
                  <a:lnTo>
                    <a:pt x="1754" y="94"/>
                  </a:lnTo>
                  <a:lnTo>
                    <a:pt x="1763" y="92"/>
                  </a:lnTo>
                  <a:lnTo>
                    <a:pt x="1766" y="90"/>
                  </a:lnTo>
                  <a:lnTo>
                    <a:pt x="1768" y="88"/>
                  </a:lnTo>
                  <a:lnTo>
                    <a:pt x="1771" y="85"/>
                  </a:lnTo>
                  <a:lnTo>
                    <a:pt x="1773" y="80"/>
                  </a:lnTo>
                  <a:lnTo>
                    <a:pt x="1774" y="75"/>
                  </a:lnTo>
                  <a:lnTo>
                    <a:pt x="1772" y="70"/>
                  </a:lnTo>
                  <a:lnTo>
                    <a:pt x="1766" y="65"/>
                  </a:lnTo>
                  <a:lnTo>
                    <a:pt x="1756" y="61"/>
                  </a:lnTo>
                  <a:lnTo>
                    <a:pt x="1738" y="56"/>
                  </a:lnTo>
                  <a:lnTo>
                    <a:pt x="1638" y="56"/>
                  </a:lnTo>
                  <a:lnTo>
                    <a:pt x="1636" y="55"/>
                  </a:lnTo>
                  <a:lnTo>
                    <a:pt x="1631" y="53"/>
                  </a:lnTo>
                  <a:lnTo>
                    <a:pt x="1625" y="50"/>
                  </a:lnTo>
                  <a:lnTo>
                    <a:pt x="1618" y="46"/>
                  </a:lnTo>
                  <a:lnTo>
                    <a:pt x="1613" y="43"/>
                  </a:lnTo>
                  <a:lnTo>
                    <a:pt x="1606" y="38"/>
                  </a:lnTo>
                  <a:lnTo>
                    <a:pt x="1596" y="32"/>
                  </a:lnTo>
                  <a:lnTo>
                    <a:pt x="1584" y="25"/>
                  </a:lnTo>
                  <a:lnTo>
                    <a:pt x="1570" y="18"/>
                  </a:lnTo>
                  <a:lnTo>
                    <a:pt x="1550" y="12"/>
                  </a:lnTo>
                  <a:lnTo>
                    <a:pt x="1527" y="7"/>
                  </a:lnTo>
                  <a:lnTo>
                    <a:pt x="1501" y="3"/>
                  </a:lnTo>
                  <a:lnTo>
                    <a:pt x="1483" y="1"/>
                  </a:lnTo>
                  <a:lnTo>
                    <a:pt x="1467" y="0"/>
                  </a:lnTo>
                  <a:lnTo>
                    <a:pt x="1451" y="0"/>
                  </a:lnTo>
                  <a:lnTo>
                    <a:pt x="1437" y="0"/>
                  </a:lnTo>
                  <a:lnTo>
                    <a:pt x="1423" y="0"/>
                  </a:lnTo>
                  <a:lnTo>
                    <a:pt x="1409" y="1"/>
                  </a:lnTo>
                  <a:lnTo>
                    <a:pt x="1396" y="3"/>
                  </a:lnTo>
                  <a:lnTo>
                    <a:pt x="1384" y="5"/>
                  </a:lnTo>
                  <a:lnTo>
                    <a:pt x="1374" y="7"/>
                  </a:lnTo>
                  <a:lnTo>
                    <a:pt x="1365" y="9"/>
                  </a:lnTo>
                  <a:lnTo>
                    <a:pt x="1358" y="11"/>
                  </a:lnTo>
                  <a:lnTo>
                    <a:pt x="1353" y="14"/>
                  </a:lnTo>
                  <a:lnTo>
                    <a:pt x="1348" y="17"/>
                  </a:lnTo>
                  <a:lnTo>
                    <a:pt x="1343" y="19"/>
                  </a:lnTo>
                  <a:lnTo>
                    <a:pt x="1340" y="22"/>
                  </a:lnTo>
                  <a:lnTo>
                    <a:pt x="1336" y="26"/>
                  </a:lnTo>
                  <a:lnTo>
                    <a:pt x="1326" y="27"/>
                  </a:lnTo>
                  <a:lnTo>
                    <a:pt x="1314" y="29"/>
                  </a:lnTo>
                  <a:lnTo>
                    <a:pt x="1299" y="30"/>
                  </a:lnTo>
                  <a:lnTo>
                    <a:pt x="1284" y="32"/>
                  </a:lnTo>
                  <a:lnTo>
                    <a:pt x="1268" y="35"/>
                  </a:lnTo>
                  <a:lnTo>
                    <a:pt x="1251" y="37"/>
                  </a:lnTo>
                  <a:lnTo>
                    <a:pt x="1235" y="40"/>
                  </a:lnTo>
                  <a:lnTo>
                    <a:pt x="1217" y="43"/>
                  </a:lnTo>
                  <a:lnTo>
                    <a:pt x="1202" y="46"/>
                  </a:lnTo>
                  <a:lnTo>
                    <a:pt x="1186" y="49"/>
                  </a:lnTo>
                  <a:lnTo>
                    <a:pt x="1172" y="52"/>
                  </a:lnTo>
                  <a:lnTo>
                    <a:pt x="1160" y="55"/>
                  </a:lnTo>
                  <a:lnTo>
                    <a:pt x="1149" y="59"/>
                  </a:lnTo>
                  <a:lnTo>
                    <a:pt x="1142" y="63"/>
                  </a:lnTo>
                  <a:lnTo>
                    <a:pt x="1137" y="66"/>
                  </a:lnTo>
                  <a:lnTo>
                    <a:pt x="1135" y="69"/>
                  </a:lnTo>
                  <a:lnTo>
                    <a:pt x="975" y="69"/>
                  </a:lnTo>
                  <a:lnTo>
                    <a:pt x="973" y="69"/>
                  </a:lnTo>
                  <a:lnTo>
                    <a:pt x="967" y="67"/>
                  </a:lnTo>
                  <a:lnTo>
                    <a:pt x="958" y="65"/>
                  </a:lnTo>
                  <a:lnTo>
                    <a:pt x="948" y="62"/>
                  </a:lnTo>
                  <a:lnTo>
                    <a:pt x="938" y="58"/>
                  </a:lnTo>
                  <a:lnTo>
                    <a:pt x="928" y="54"/>
                  </a:lnTo>
                  <a:lnTo>
                    <a:pt x="918" y="51"/>
                  </a:lnTo>
                  <a:lnTo>
                    <a:pt x="912" y="47"/>
                  </a:lnTo>
                  <a:lnTo>
                    <a:pt x="908" y="43"/>
                  </a:lnTo>
                  <a:lnTo>
                    <a:pt x="901" y="38"/>
                  </a:lnTo>
                  <a:lnTo>
                    <a:pt x="892" y="33"/>
                  </a:lnTo>
                  <a:lnTo>
                    <a:pt x="878" y="27"/>
                  </a:lnTo>
                  <a:lnTo>
                    <a:pt x="861" y="20"/>
                  </a:lnTo>
                  <a:lnTo>
                    <a:pt x="838" y="16"/>
                  </a:lnTo>
                  <a:lnTo>
                    <a:pt x="811" y="13"/>
                  </a:lnTo>
                  <a:lnTo>
                    <a:pt x="776" y="13"/>
                  </a:lnTo>
                  <a:lnTo>
                    <a:pt x="757" y="14"/>
                  </a:lnTo>
                  <a:lnTo>
                    <a:pt x="739" y="15"/>
                  </a:lnTo>
                  <a:lnTo>
                    <a:pt x="723" y="16"/>
                  </a:lnTo>
                  <a:lnTo>
                    <a:pt x="708" y="17"/>
                  </a:lnTo>
                  <a:lnTo>
                    <a:pt x="694" y="18"/>
                  </a:lnTo>
                  <a:lnTo>
                    <a:pt x="682" y="20"/>
                  </a:lnTo>
                  <a:lnTo>
                    <a:pt x="670" y="22"/>
                  </a:lnTo>
                  <a:lnTo>
                    <a:pt x="660" y="25"/>
                  </a:lnTo>
                  <a:lnTo>
                    <a:pt x="650" y="27"/>
                  </a:lnTo>
                  <a:lnTo>
                    <a:pt x="642" y="29"/>
                  </a:lnTo>
                  <a:lnTo>
                    <a:pt x="634" y="32"/>
                  </a:lnTo>
                  <a:lnTo>
                    <a:pt x="628" y="35"/>
                  </a:lnTo>
                  <a:lnTo>
                    <a:pt x="622" y="38"/>
                  </a:lnTo>
                  <a:lnTo>
                    <a:pt x="616" y="42"/>
                  </a:lnTo>
                  <a:lnTo>
                    <a:pt x="611" y="45"/>
                  </a:lnTo>
                  <a:lnTo>
                    <a:pt x="607" y="49"/>
                  </a:lnTo>
                  <a:lnTo>
                    <a:pt x="600" y="51"/>
                  </a:lnTo>
                  <a:lnTo>
                    <a:pt x="590" y="54"/>
                  </a:lnTo>
                  <a:lnTo>
                    <a:pt x="578" y="57"/>
                  </a:lnTo>
                  <a:lnTo>
                    <a:pt x="566" y="62"/>
                  </a:lnTo>
                  <a:lnTo>
                    <a:pt x="554" y="66"/>
                  </a:lnTo>
                  <a:lnTo>
                    <a:pt x="545" y="70"/>
                  </a:lnTo>
                  <a:lnTo>
                    <a:pt x="536" y="74"/>
                  </a:lnTo>
                  <a:lnTo>
                    <a:pt x="533" y="79"/>
                  </a:lnTo>
                  <a:lnTo>
                    <a:pt x="378" y="82"/>
                  </a:lnTo>
                  <a:lnTo>
                    <a:pt x="377" y="82"/>
                  </a:lnTo>
                  <a:lnTo>
                    <a:pt x="372" y="81"/>
                  </a:lnTo>
                  <a:lnTo>
                    <a:pt x="366" y="80"/>
                  </a:lnTo>
                  <a:lnTo>
                    <a:pt x="357" y="78"/>
                  </a:lnTo>
                  <a:lnTo>
                    <a:pt x="345" y="76"/>
                  </a:lnTo>
                  <a:lnTo>
                    <a:pt x="333" y="73"/>
                  </a:lnTo>
                  <a:lnTo>
                    <a:pt x="320" y="71"/>
                  </a:lnTo>
                  <a:lnTo>
                    <a:pt x="305" y="68"/>
                  </a:lnTo>
                  <a:lnTo>
                    <a:pt x="291" y="65"/>
                  </a:lnTo>
                  <a:lnTo>
                    <a:pt x="275" y="63"/>
                  </a:lnTo>
                  <a:lnTo>
                    <a:pt x="260" y="59"/>
                  </a:lnTo>
                  <a:lnTo>
                    <a:pt x="246" y="56"/>
                  </a:lnTo>
                  <a:lnTo>
                    <a:pt x="231" y="54"/>
                  </a:lnTo>
                  <a:lnTo>
                    <a:pt x="219" y="51"/>
                  </a:lnTo>
                  <a:lnTo>
                    <a:pt x="208" y="50"/>
                  </a:lnTo>
                  <a:lnTo>
                    <a:pt x="197" y="48"/>
                  </a:lnTo>
                  <a:lnTo>
                    <a:pt x="191" y="46"/>
                  </a:lnTo>
                  <a:lnTo>
                    <a:pt x="183" y="42"/>
                  </a:lnTo>
                  <a:lnTo>
                    <a:pt x="173" y="38"/>
                  </a:lnTo>
                  <a:lnTo>
                    <a:pt x="157" y="32"/>
                  </a:lnTo>
                  <a:lnTo>
                    <a:pt x="137" y="28"/>
                  </a:lnTo>
                  <a:lnTo>
                    <a:pt x="110" y="25"/>
                  </a:lnTo>
                  <a:lnTo>
                    <a:pt x="76" y="24"/>
                  </a:lnTo>
                  <a:lnTo>
                    <a:pt x="34" y="26"/>
                  </a:lnTo>
                  <a:lnTo>
                    <a:pt x="33" y="27"/>
                  </a:lnTo>
                  <a:lnTo>
                    <a:pt x="29" y="31"/>
                  </a:lnTo>
                  <a:lnTo>
                    <a:pt x="24" y="38"/>
                  </a:lnTo>
                  <a:lnTo>
                    <a:pt x="18" y="47"/>
                  </a:lnTo>
                  <a:lnTo>
                    <a:pt x="10" y="59"/>
                  </a:lnTo>
                  <a:lnTo>
                    <a:pt x="5" y="76"/>
                  </a:lnTo>
                  <a:lnTo>
                    <a:pt x="1" y="95"/>
                  </a:lnTo>
                  <a:lnTo>
                    <a:pt x="0" y="118"/>
                  </a:lnTo>
                  <a:lnTo>
                    <a:pt x="4" y="158"/>
                  </a:lnTo>
                  <a:lnTo>
                    <a:pt x="14" y="183"/>
                  </a:lnTo>
                  <a:lnTo>
                    <a:pt x="24" y="195"/>
                  </a:lnTo>
                  <a:lnTo>
                    <a:pt x="28" y="198"/>
                  </a:lnTo>
                  <a:close/>
                </a:path>
              </a:pathLst>
            </a:custGeom>
            <a:solidFill>
              <a:srgbClr val="ADDB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4" name="Freeform 112"/>
            <p:cNvSpPr>
              <a:spLocks/>
            </p:cNvSpPr>
            <p:nvPr/>
          </p:nvSpPr>
          <p:spPr bwMode="auto">
            <a:xfrm>
              <a:off x="3045" y="2473"/>
              <a:ext cx="582" cy="58"/>
            </a:xfrm>
            <a:custGeom>
              <a:avLst/>
              <a:gdLst>
                <a:gd name="T0" fmla="*/ 17 w 1745"/>
                <a:gd name="T1" fmla="*/ 58 h 173"/>
                <a:gd name="T2" fmla="*/ 39 w 1745"/>
                <a:gd name="T3" fmla="*/ 57 h 173"/>
                <a:gd name="T4" fmla="*/ 61 w 1745"/>
                <a:gd name="T5" fmla="*/ 52 h 173"/>
                <a:gd name="T6" fmla="*/ 72 w 1745"/>
                <a:gd name="T7" fmla="*/ 48 h 173"/>
                <a:gd name="T8" fmla="*/ 84 w 1745"/>
                <a:gd name="T9" fmla="*/ 44 h 173"/>
                <a:gd name="T10" fmla="*/ 181 w 1745"/>
                <a:gd name="T11" fmla="*/ 46 h 173"/>
                <a:gd name="T12" fmla="*/ 207 w 1745"/>
                <a:gd name="T13" fmla="*/ 50 h 173"/>
                <a:gd name="T14" fmla="*/ 222 w 1745"/>
                <a:gd name="T15" fmla="*/ 55 h 173"/>
                <a:gd name="T16" fmla="*/ 245 w 1745"/>
                <a:gd name="T17" fmla="*/ 56 h 173"/>
                <a:gd name="T18" fmla="*/ 266 w 1745"/>
                <a:gd name="T19" fmla="*/ 54 h 173"/>
                <a:gd name="T20" fmla="*/ 285 w 1745"/>
                <a:gd name="T21" fmla="*/ 50 h 173"/>
                <a:gd name="T22" fmla="*/ 300 w 1745"/>
                <a:gd name="T23" fmla="*/ 44 h 173"/>
                <a:gd name="T24" fmla="*/ 330 w 1745"/>
                <a:gd name="T25" fmla="*/ 40 h 173"/>
                <a:gd name="T26" fmla="*/ 358 w 1745"/>
                <a:gd name="T27" fmla="*/ 41 h 173"/>
                <a:gd name="T28" fmla="*/ 378 w 1745"/>
                <a:gd name="T29" fmla="*/ 42 h 173"/>
                <a:gd name="T30" fmla="*/ 418 w 1745"/>
                <a:gd name="T31" fmla="*/ 42 h 173"/>
                <a:gd name="T32" fmla="*/ 450 w 1745"/>
                <a:gd name="T33" fmla="*/ 40 h 173"/>
                <a:gd name="T34" fmla="*/ 456 w 1745"/>
                <a:gd name="T35" fmla="*/ 38 h 173"/>
                <a:gd name="T36" fmla="*/ 464 w 1745"/>
                <a:gd name="T37" fmla="*/ 38 h 173"/>
                <a:gd name="T38" fmla="*/ 481 w 1745"/>
                <a:gd name="T39" fmla="*/ 43 h 173"/>
                <a:gd name="T40" fmla="*/ 503 w 1745"/>
                <a:gd name="T41" fmla="*/ 45 h 173"/>
                <a:gd name="T42" fmla="*/ 525 w 1745"/>
                <a:gd name="T43" fmla="*/ 43 h 173"/>
                <a:gd name="T44" fmla="*/ 544 w 1745"/>
                <a:gd name="T45" fmla="*/ 38 h 173"/>
                <a:gd name="T46" fmla="*/ 551 w 1745"/>
                <a:gd name="T47" fmla="*/ 32 h 173"/>
                <a:gd name="T48" fmla="*/ 573 w 1745"/>
                <a:gd name="T49" fmla="*/ 30 h 173"/>
                <a:gd name="T50" fmla="*/ 582 w 1745"/>
                <a:gd name="T51" fmla="*/ 25 h 173"/>
                <a:gd name="T52" fmla="*/ 569 w 1745"/>
                <a:gd name="T53" fmla="*/ 16 h 173"/>
                <a:gd name="T54" fmla="*/ 531 w 1745"/>
                <a:gd name="T55" fmla="*/ 12 h 173"/>
                <a:gd name="T56" fmla="*/ 515 w 1745"/>
                <a:gd name="T57" fmla="*/ 4 h 173"/>
                <a:gd name="T58" fmla="*/ 481 w 1745"/>
                <a:gd name="T59" fmla="*/ 0 h 173"/>
                <a:gd name="T60" fmla="*/ 458 w 1745"/>
                <a:gd name="T61" fmla="*/ 1 h 173"/>
                <a:gd name="T62" fmla="*/ 444 w 1745"/>
                <a:gd name="T63" fmla="*/ 6 h 173"/>
                <a:gd name="T64" fmla="*/ 437 w 1745"/>
                <a:gd name="T65" fmla="*/ 10 h 173"/>
                <a:gd name="T66" fmla="*/ 414 w 1745"/>
                <a:gd name="T67" fmla="*/ 13 h 173"/>
                <a:gd name="T68" fmla="*/ 386 w 1745"/>
                <a:gd name="T69" fmla="*/ 16 h 173"/>
                <a:gd name="T70" fmla="*/ 373 w 1745"/>
                <a:gd name="T71" fmla="*/ 20 h 173"/>
                <a:gd name="T72" fmla="*/ 311 w 1745"/>
                <a:gd name="T73" fmla="*/ 19 h 173"/>
                <a:gd name="T74" fmla="*/ 298 w 1745"/>
                <a:gd name="T75" fmla="*/ 14 h 173"/>
                <a:gd name="T76" fmla="*/ 276 w 1745"/>
                <a:gd name="T77" fmla="*/ 6 h 173"/>
                <a:gd name="T78" fmla="*/ 237 w 1745"/>
                <a:gd name="T79" fmla="*/ 5 h 173"/>
                <a:gd name="T80" fmla="*/ 216 w 1745"/>
                <a:gd name="T81" fmla="*/ 8 h 173"/>
                <a:gd name="T82" fmla="*/ 205 w 1745"/>
                <a:gd name="T83" fmla="*/ 13 h 173"/>
                <a:gd name="T84" fmla="*/ 195 w 1745"/>
                <a:gd name="T85" fmla="*/ 18 h 173"/>
                <a:gd name="T86" fmla="*/ 177 w 1745"/>
                <a:gd name="T87" fmla="*/ 22 h 173"/>
                <a:gd name="T88" fmla="*/ 120 w 1745"/>
                <a:gd name="T89" fmla="*/ 23 h 173"/>
                <a:gd name="T90" fmla="*/ 99 w 1745"/>
                <a:gd name="T91" fmla="*/ 21 h 173"/>
                <a:gd name="T92" fmla="*/ 74 w 1745"/>
                <a:gd name="T93" fmla="*/ 18 h 173"/>
                <a:gd name="T94" fmla="*/ 61 w 1745"/>
                <a:gd name="T95" fmla="*/ 14 h 173"/>
                <a:gd name="T96" fmla="*/ 25 w 1745"/>
                <a:gd name="T97" fmla="*/ 7 h 173"/>
                <a:gd name="T98" fmla="*/ 6 w 1745"/>
                <a:gd name="T99" fmla="*/ 14 h 173"/>
                <a:gd name="T100" fmla="*/ 1 w 1745"/>
                <a:gd name="T101" fmla="*/ 46 h 17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745"/>
                <a:gd name="T154" fmla="*/ 0 h 173"/>
                <a:gd name="T155" fmla="*/ 1745 w 1745"/>
                <a:gd name="T156" fmla="*/ 173 h 17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745" h="173">
                  <a:moveTo>
                    <a:pt x="27" y="173"/>
                  </a:moveTo>
                  <a:lnTo>
                    <a:pt x="29" y="173"/>
                  </a:lnTo>
                  <a:lnTo>
                    <a:pt x="33" y="173"/>
                  </a:lnTo>
                  <a:lnTo>
                    <a:pt x="41" y="173"/>
                  </a:lnTo>
                  <a:lnTo>
                    <a:pt x="51" y="173"/>
                  </a:lnTo>
                  <a:lnTo>
                    <a:pt x="62" y="172"/>
                  </a:lnTo>
                  <a:lnTo>
                    <a:pt x="75" y="172"/>
                  </a:lnTo>
                  <a:lnTo>
                    <a:pt x="90" y="171"/>
                  </a:lnTo>
                  <a:lnTo>
                    <a:pt x="104" y="170"/>
                  </a:lnTo>
                  <a:lnTo>
                    <a:pt x="118" y="169"/>
                  </a:lnTo>
                  <a:lnTo>
                    <a:pt x="134" y="167"/>
                  </a:lnTo>
                  <a:lnTo>
                    <a:pt x="148" y="165"/>
                  </a:lnTo>
                  <a:lnTo>
                    <a:pt x="161" y="162"/>
                  </a:lnTo>
                  <a:lnTo>
                    <a:pt x="173" y="158"/>
                  </a:lnTo>
                  <a:lnTo>
                    <a:pt x="182" y="155"/>
                  </a:lnTo>
                  <a:lnTo>
                    <a:pt x="190" y="151"/>
                  </a:lnTo>
                  <a:lnTo>
                    <a:pt x="195" y="146"/>
                  </a:lnTo>
                  <a:lnTo>
                    <a:pt x="201" y="145"/>
                  </a:lnTo>
                  <a:lnTo>
                    <a:pt x="208" y="144"/>
                  </a:lnTo>
                  <a:lnTo>
                    <a:pt x="217" y="142"/>
                  </a:lnTo>
                  <a:lnTo>
                    <a:pt x="226" y="140"/>
                  </a:lnTo>
                  <a:lnTo>
                    <a:pt x="236" y="139"/>
                  </a:lnTo>
                  <a:lnTo>
                    <a:pt x="244" y="137"/>
                  </a:lnTo>
                  <a:lnTo>
                    <a:pt x="249" y="134"/>
                  </a:lnTo>
                  <a:lnTo>
                    <a:pt x="251" y="132"/>
                  </a:lnTo>
                  <a:lnTo>
                    <a:pt x="482" y="130"/>
                  </a:lnTo>
                  <a:lnTo>
                    <a:pt x="487" y="131"/>
                  </a:lnTo>
                  <a:lnTo>
                    <a:pt x="501" y="133"/>
                  </a:lnTo>
                  <a:lnTo>
                    <a:pt x="519" y="135"/>
                  </a:lnTo>
                  <a:lnTo>
                    <a:pt x="542" y="138"/>
                  </a:lnTo>
                  <a:lnTo>
                    <a:pt x="565" y="141"/>
                  </a:lnTo>
                  <a:lnTo>
                    <a:pt x="588" y="144"/>
                  </a:lnTo>
                  <a:lnTo>
                    <a:pt x="605" y="146"/>
                  </a:lnTo>
                  <a:lnTo>
                    <a:pt x="617" y="147"/>
                  </a:lnTo>
                  <a:lnTo>
                    <a:pt x="620" y="148"/>
                  </a:lnTo>
                  <a:lnTo>
                    <a:pt x="625" y="150"/>
                  </a:lnTo>
                  <a:lnTo>
                    <a:pt x="632" y="153"/>
                  </a:lnTo>
                  <a:lnTo>
                    <a:pt x="641" y="157"/>
                  </a:lnTo>
                  <a:lnTo>
                    <a:pt x="653" y="161"/>
                  </a:lnTo>
                  <a:lnTo>
                    <a:pt x="667" y="164"/>
                  </a:lnTo>
                  <a:lnTo>
                    <a:pt x="683" y="166"/>
                  </a:lnTo>
                  <a:lnTo>
                    <a:pt x="702" y="167"/>
                  </a:lnTo>
                  <a:lnTo>
                    <a:pt x="712" y="167"/>
                  </a:lnTo>
                  <a:lnTo>
                    <a:pt x="723" y="167"/>
                  </a:lnTo>
                  <a:lnTo>
                    <a:pt x="735" y="166"/>
                  </a:lnTo>
                  <a:lnTo>
                    <a:pt x="747" y="166"/>
                  </a:lnTo>
                  <a:lnTo>
                    <a:pt x="759" y="165"/>
                  </a:lnTo>
                  <a:lnTo>
                    <a:pt x="773" y="164"/>
                  </a:lnTo>
                  <a:lnTo>
                    <a:pt x="785" y="163"/>
                  </a:lnTo>
                  <a:lnTo>
                    <a:pt x="798" y="162"/>
                  </a:lnTo>
                  <a:lnTo>
                    <a:pt x="811" y="160"/>
                  </a:lnTo>
                  <a:lnTo>
                    <a:pt x="823" y="157"/>
                  </a:lnTo>
                  <a:lnTo>
                    <a:pt x="834" y="155"/>
                  </a:lnTo>
                  <a:lnTo>
                    <a:pt x="846" y="152"/>
                  </a:lnTo>
                  <a:lnTo>
                    <a:pt x="856" y="149"/>
                  </a:lnTo>
                  <a:lnTo>
                    <a:pt x="865" y="145"/>
                  </a:lnTo>
                  <a:lnTo>
                    <a:pt x="873" y="141"/>
                  </a:lnTo>
                  <a:lnTo>
                    <a:pt x="881" y="137"/>
                  </a:lnTo>
                  <a:lnTo>
                    <a:pt x="890" y="134"/>
                  </a:lnTo>
                  <a:lnTo>
                    <a:pt x="900" y="131"/>
                  </a:lnTo>
                  <a:lnTo>
                    <a:pt x="907" y="126"/>
                  </a:lnTo>
                  <a:lnTo>
                    <a:pt x="910" y="121"/>
                  </a:lnTo>
                  <a:lnTo>
                    <a:pt x="977" y="119"/>
                  </a:lnTo>
                  <a:lnTo>
                    <a:pt x="981" y="119"/>
                  </a:lnTo>
                  <a:lnTo>
                    <a:pt x="990" y="119"/>
                  </a:lnTo>
                  <a:lnTo>
                    <a:pt x="1006" y="119"/>
                  </a:lnTo>
                  <a:lnTo>
                    <a:pt x="1022" y="120"/>
                  </a:lnTo>
                  <a:lnTo>
                    <a:pt x="1041" y="120"/>
                  </a:lnTo>
                  <a:lnTo>
                    <a:pt x="1057" y="120"/>
                  </a:lnTo>
                  <a:lnTo>
                    <a:pt x="1072" y="121"/>
                  </a:lnTo>
                  <a:lnTo>
                    <a:pt x="1082" y="121"/>
                  </a:lnTo>
                  <a:lnTo>
                    <a:pt x="1088" y="121"/>
                  </a:lnTo>
                  <a:lnTo>
                    <a:pt x="1099" y="123"/>
                  </a:lnTo>
                  <a:lnTo>
                    <a:pt x="1114" y="123"/>
                  </a:lnTo>
                  <a:lnTo>
                    <a:pt x="1133" y="124"/>
                  </a:lnTo>
                  <a:lnTo>
                    <a:pt x="1155" y="124"/>
                  </a:lnTo>
                  <a:lnTo>
                    <a:pt x="1178" y="125"/>
                  </a:lnTo>
                  <a:lnTo>
                    <a:pt x="1203" y="125"/>
                  </a:lnTo>
                  <a:lnTo>
                    <a:pt x="1229" y="125"/>
                  </a:lnTo>
                  <a:lnTo>
                    <a:pt x="1253" y="125"/>
                  </a:lnTo>
                  <a:lnTo>
                    <a:pt x="1278" y="125"/>
                  </a:lnTo>
                  <a:lnTo>
                    <a:pt x="1300" y="124"/>
                  </a:lnTo>
                  <a:lnTo>
                    <a:pt x="1320" y="123"/>
                  </a:lnTo>
                  <a:lnTo>
                    <a:pt x="1337" y="121"/>
                  </a:lnTo>
                  <a:lnTo>
                    <a:pt x="1350" y="119"/>
                  </a:lnTo>
                  <a:lnTo>
                    <a:pt x="1357" y="116"/>
                  </a:lnTo>
                  <a:lnTo>
                    <a:pt x="1360" y="113"/>
                  </a:lnTo>
                  <a:lnTo>
                    <a:pt x="1361" y="113"/>
                  </a:lnTo>
                  <a:lnTo>
                    <a:pt x="1364" y="113"/>
                  </a:lnTo>
                  <a:lnTo>
                    <a:pt x="1368" y="113"/>
                  </a:lnTo>
                  <a:lnTo>
                    <a:pt x="1375" y="112"/>
                  </a:lnTo>
                  <a:lnTo>
                    <a:pt x="1380" y="112"/>
                  </a:lnTo>
                  <a:lnTo>
                    <a:pt x="1385" y="112"/>
                  </a:lnTo>
                  <a:lnTo>
                    <a:pt x="1389" y="112"/>
                  </a:lnTo>
                  <a:lnTo>
                    <a:pt x="1391" y="112"/>
                  </a:lnTo>
                  <a:lnTo>
                    <a:pt x="1397" y="113"/>
                  </a:lnTo>
                  <a:lnTo>
                    <a:pt x="1405" y="115"/>
                  </a:lnTo>
                  <a:lnTo>
                    <a:pt x="1416" y="118"/>
                  </a:lnTo>
                  <a:lnTo>
                    <a:pt x="1429" y="123"/>
                  </a:lnTo>
                  <a:lnTo>
                    <a:pt x="1443" y="127"/>
                  </a:lnTo>
                  <a:lnTo>
                    <a:pt x="1458" y="130"/>
                  </a:lnTo>
                  <a:lnTo>
                    <a:pt x="1474" y="132"/>
                  </a:lnTo>
                  <a:lnTo>
                    <a:pt x="1490" y="133"/>
                  </a:lnTo>
                  <a:lnTo>
                    <a:pt x="1499" y="133"/>
                  </a:lnTo>
                  <a:lnTo>
                    <a:pt x="1509" y="133"/>
                  </a:lnTo>
                  <a:lnTo>
                    <a:pt x="1520" y="132"/>
                  </a:lnTo>
                  <a:lnTo>
                    <a:pt x="1533" y="132"/>
                  </a:lnTo>
                  <a:lnTo>
                    <a:pt x="1546" y="131"/>
                  </a:lnTo>
                  <a:lnTo>
                    <a:pt x="1560" y="129"/>
                  </a:lnTo>
                  <a:lnTo>
                    <a:pt x="1574" y="127"/>
                  </a:lnTo>
                  <a:lnTo>
                    <a:pt x="1587" y="125"/>
                  </a:lnTo>
                  <a:lnTo>
                    <a:pt x="1600" y="123"/>
                  </a:lnTo>
                  <a:lnTo>
                    <a:pt x="1612" y="119"/>
                  </a:lnTo>
                  <a:lnTo>
                    <a:pt x="1622" y="116"/>
                  </a:lnTo>
                  <a:lnTo>
                    <a:pt x="1631" y="113"/>
                  </a:lnTo>
                  <a:lnTo>
                    <a:pt x="1640" y="109"/>
                  </a:lnTo>
                  <a:lnTo>
                    <a:pt x="1645" y="105"/>
                  </a:lnTo>
                  <a:lnTo>
                    <a:pt x="1648" y="100"/>
                  </a:lnTo>
                  <a:lnTo>
                    <a:pt x="1648" y="95"/>
                  </a:lnTo>
                  <a:lnTo>
                    <a:pt x="1651" y="94"/>
                  </a:lnTo>
                  <a:lnTo>
                    <a:pt x="1660" y="93"/>
                  </a:lnTo>
                  <a:lnTo>
                    <a:pt x="1674" y="91"/>
                  </a:lnTo>
                  <a:lnTo>
                    <a:pt x="1689" y="90"/>
                  </a:lnTo>
                  <a:lnTo>
                    <a:pt x="1704" y="89"/>
                  </a:lnTo>
                  <a:lnTo>
                    <a:pt x="1718" y="88"/>
                  </a:lnTo>
                  <a:lnTo>
                    <a:pt x="1728" y="87"/>
                  </a:lnTo>
                  <a:lnTo>
                    <a:pt x="1733" y="86"/>
                  </a:lnTo>
                  <a:lnTo>
                    <a:pt x="1736" y="83"/>
                  </a:lnTo>
                  <a:lnTo>
                    <a:pt x="1740" y="79"/>
                  </a:lnTo>
                  <a:lnTo>
                    <a:pt x="1744" y="74"/>
                  </a:lnTo>
                  <a:lnTo>
                    <a:pt x="1745" y="68"/>
                  </a:lnTo>
                  <a:lnTo>
                    <a:pt x="1744" y="63"/>
                  </a:lnTo>
                  <a:lnTo>
                    <a:pt x="1738" y="57"/>
                  </a:lnTo>
                  <a:lnTo>
                    <a:pt x="1726" y="53"/>
                  </a:lnTo>
                  <a:lnTo>
                    <a:pt x="1707" y="49"/>
                  </a:lnTo>
                  <a:lnTo>
                    <a:pt x="1613" y="49"/>
                  </a:lnTo>
                  <a:lnTo>
                    <a:pt x="1611" y="48"/>
                  </a:lnTo>
                  <a:lnTo>
                    <a:pt x="1607" y="45"/>
                  </a:lnTo>
                  <a:lnTo>
                    <a:pt x="1601" y="41"/>
                  </a:lnTo>
                  <a:lnTo>
                    <a:pt x="1593" y="37"/>
                  </a:lnTo>
                  <a:lnTo>
                    <a:pt x="1588" y="34"/>
                  </a:lnTo>
                  <a:lnTo>
                    <a:pt x="1580" y="29"/>
                  </a:lnTo>
                  <a:lnTo>
                    <a:pt x="1571" y="24"/>
                  </a:lnTo>
                  <a:lnTo>
                    <a:pt x="1558" y="19"/>
                  </a:lnTo>
                  <a:lnTo>
                    <a:pt x="1543" y="13"/>
                  </a:lnTo>
                  <a:lnTo>
                    <a:pt x="1525" y="8"/>
                  </a:lnTo>
                  <a:lnTo>
                    <a:pt x="1502" y="4"/>
                  </a:lnTo>
                  <a:lnTo>
                    <a:pt x="1476" y="1"/>
                  </a:lnTo>
                  <a:lnTo>
                    <a:pt x="1459" y="0"/>
                  </a:lnTo>
                  <a:lnTo>
                    <a:pt x="1441" y="0"/>
                  </a:lnTo>
                  <a:lnTo>
                    <a:pt x="1426" y="0"/>
                  </a:lnTo>
                  <a:lnTo>
                    <a:pt x="1412" y="1"/>
                  </a:lnTo>
                  <a:lnTo>
                    <a:pt x="1398" y="2"/>
                  </a:lnTo>
                  <a:lnTo>
                    <a:pt x="1385" y="3"/>
                  </a:lnTo>
                  <a:lnTo>
                    <a:pt x="1374" y="4"/>
                  </a:lnTo>
                  <a:lnTo>
                    <a:pt x="1362" y="6"/>
                  </a:lnTo>
                  <a:lnTo>
                    <a:pt x="1352" y="8"/>
                  </a:lnTo>
                  <a:lnTo>
                    <a:pt x="1344" y="12"/>
                  </a:lnTo>
                  <a:lnTo>
                    <a:pt x="1337" y="15"/>
                  </a:lnTo>
                  <a:lnTo>
                    <a:pt x="1330" y="18"/>
                  </a:lnTo>
                  <a:lnTo>
                    <a:pt x="1326" y="21"/>
                  </a:lnTo>
                  <a:lnTo>
                    <a:pt x="1322" y="24"/>
                  </a:lnTo>
                  <a:lnTo>
                    <a:pt x="1319" y="27"/>
                  </a:lnTo>
                  <a:lnTo>
                    <a:pt x="1317" y="30"/>
                  </a:lnTo>
                  <a:lnTo>
                    <a:pt x="1310" y="31"/>
                  </a:lnTo>
                  <a:lnTo>
                    <a:pt x="1299" y="32"/>
                  </a:lnTo>
                  <a:lnTo>
                    <a:pt x="1286" y="33"/>
                  </a:lnTo>
                  <a:lnTo>
                    <a:pt x="1272" y="34"/>
                  </a:lnTo>
                  <a:lnTo>
                    <a:pt x="1257" y="36"/>
                  </a:lnTo>
                  <a:lnTo>
                    <a:pt x="1240" y="38"/>
                  </a:lnTo>
                  <a:lnTo>
                    <a:pt x="1223" y="39"/>
                  </a:lnTo>
                  <a:lnTo>
                    <a:pt x="1205" y="41"/>
                  </a:lnTo>
                  <a:lnTo>
                    <a:pt x="1188" y="44"/>
                  </a:lnTo>
                  <a:lnTo>
                    <a:pt x="1172" y="47"/>
                  </a:lnTo>
                  <a:lnTo>
                    <a:pt x="1157" y="49"/>
                  </a:lnTo>
                  <a:lnTo>
                    <a:pt x="1144" y="51"/>
                  </a:lnTo>
                  <a:lnTo>
                    <a:pt x="1133" y="53"/>
                  </a:lnTo>
                  <a:lnTo>
                    <a:pt x="1124" y="56"/>
                  </a:lnTo>
                  <a:lnTo>
                    <a:pt x="1119" y="58"/>
                  </a:lnTo>
                  <a:lnTo>
                    <a:pt x="1117" y="60"/>
                  </a:lnTo>
                  <a:lnTo>
                    <a:pt x="960" y="61"/>
                  </a:lnTo>
                  <a:lnTo>
                    <a:pt x="958" y="61"/>
                  </a:lnTo>
                  <a:lnTo>
                    <a:pt x="950" y="60"/>
                  </a:lnTo>
                  <a:lnTo>
                    <a:pt x="941" y="58"/>
                  </a:lnTo>
                  <a:lnTo>
                    <a:pt x="931" y="57"/>
                  </a:lnTo>
                  <a:lnTo>
                    <a:pt x="920" y="55"/>
                  </a:lnTo>
                  <a:lnTo>
                    <a:pt x="909" y="52"/>
                  </a:lnTo>
                  <a:lnTo>
                    <a:pt x="901" y="50"/>
                  </a:lnTo>
                  <a:lnTo>
                    <a:pt x="896" y="47"/>
                  </a:lnTo>
                  <a:lnTo>
                    <a:pt x="893" y="43"/>
                  </a:lnTo>
                  <a:lnTo>
                    <a:pt x="887" y="38"/>
                  </a:lnTo>
                  <a:lnTo>
                    <a:pt x="879" y="33"/>
                  </a:lnTo>
                  <a:lnTo>
                    <a:pt x="866" y="27"/>
                  </a:lnTo>
                  <a:lnTo>
                    <a:pt x="850" y="21"/>
                  </a:lnTo>
                  <a:lnTo>
                    <a:pt x="828" y="17"/>
                  </a:lnTo>
                  <a:lnTo>
                    <a:pt x="799" y="14"/>
                  </a:lnTo>
                  <a:lnTo>
                    <a:pt x="765" y="14"/>
                  </a:lnTo>
                  <a:lnTo>
                    <a:pt x="745" y="14"/>
                  </a:lnTo>
                  <a:lnTo>
                    <a:pt x="728" y="15"/>
                  </a:lnTo>
                  <a:lnTo>
                    <a:pt x="711" y="16"/>
                  </a:lnTo>
                  <a:lnTo>
                    <a:pt x="697" y="17"/>
                  </a:lnTo>
                  <a:lnTo>
                    <a:pt x="682" y="19"/>
                  </a:lnTo>
                  <a:lnTo>
                    <a:pt x="670" y="20"/>
                  </a:lnTo>
                  <a:lnTo>
                    <a:pt x="660" y="22"/>
                  </a:lnTo>
                  <a:lnTo>
                    <a:pt x="649" y="24"/>
                  </a:lnTo>
                  <a:lnTo>
                    <a:pt x="640" y="26"/>
                  </a:lnTo>
                  <a:lnTo>
                    <a:pt x="632" y="29"/>
                  </a:lnTo>
                  <a:lnTo>
                    <a:pt x="625" y="32"/>
                  </a:lnTo>
                  <a:lnTo>
                    <a:pt x="619" y="35"/>
                  </a:lnTo>
                  <a:lnTo>
                    <a:pt x="614" y="38"/>
                  </a:lnTo>
                  <a:lnTo>
                    <a:pt x="608" y="41"/>
                  </a:lnTo>
                  <a:lnTo>
                    <a:pt x="604" y="45"/>
                  </a:lnTo>
                  <a:lnTo>
                    <a:pt x="600" y="50"/>
                  </a:lnTo>
                  <a:lnTo>
                    <a:pt x="594" y="52"/>
                  </a:lnTo>
                  <a:lnTo>
                    <a:pt x="586" y="54"/>
                  </a:lnTo>
                  <a:lnTo>
                    <a:pt x="573" y="56"/>
                  </a:lnTo>
                  <a:lnTo>
                    <a:pt x="561" y="58"/>
                  </a:lnTo>
                  <a:lnTo>
                    <a:pt x="550" y="61"/>
                  </a:lnTo>
                  <a:lnTo>
                    <a:pt x="540" y="63"/>
                  </a:lnTo>
                  <a:lnTo>
                    <a:pt x="531" y="66"/>
                  </a:lnTo>
                  <a:lnTo>
                    <a:pt x="528" y="69"/>
                  </a:lnTo>
                  <a:lnTo>
                    <a:pt x="375" y="71"/>
                  </a:lnTo>
                  <a:lnTo>
                    <a:pt x="373" y="71"/>
                  </a:lnTo>
                  <a:lnTo>
                    <a:pt x="369" y="70"/>
                  </a:lnTo>
                  <a:lnTo>
                    <a:pt x="361" y="69"/>
                  </a:lnTo>
                  <a:lnTo>
                    <a:pt x="352" y="68"/>
                  </a:lnTo>
                  <a:lnTo>
                    <a:pt x="339" y="67"/>
                  </a:lnTo>
                  <a:lnTo>
                    <a:pt x="326" y="66"/>
                  </a:lnTo>
                  <a:lnTo>
                    <a:pt x="312" y="64"/>
                  </a:lnTo>
                  <a:lnTo>
                    <a:pt x="296" y="62"/>
                  </a:lnTo>
                  <a:lnTo>
                    <a:pt x="280" y="61"/>
                  </a:lnTo>
                  <a:lnTo>
                    <a:pt x="264" y="59"/>
                  </a:lnTo>
                  <a:lnTo>
                    <a:pt x="249" y="57"/>
                  </a:lnTo>
                  <a:lnTo>
                    <a:pt x="234" y="55"/>
                  </a:lnTo>
                  <a:lnTo>
                    <a:pt x="221" y="54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2" y="50"/>
                  </a:lnTo>
                  <a:lnTo>
                    <a:pt x="188" y="48"/>
                  </a:lnTo>
                  <a:lnTo>
                    <a:pt x="182" y="43"/>
                  </a:lnTo>
                  <a:lnTo>
                    <a:pt x="172" y="38"/>
                  </a:lnTo>
                  <a:lnTo>
                    <a:pt x="158" y="32"/>
                  </a:lnTo>
                  <a:lnTo>
                    <a:pt x="138" y="27"/>
                  </a:lnTo>
                  <a:lnTo>
                    <a:pt x="111" y="23"/>
                  </a:lnTo>
                  <a:lnTo>
                    <a:pt x="76" y="22"/>
                  </a:lnTo>
                  <a:lnTo>
                    <a:pt x="32" y="24"/>
                  </a:lnTo>
                  <a:lnTo>
                    <a:pt x="31" y="25"/>
                  </a:lnTo>
                  <a:lnTo>
                    <a:pt x="27" y="28"/>
                  </a:lnTo>
                  <a:lnTo>
                    <a:pt x="22" y="34"/>
                  </a:lnTo>
                  <a:lnTo>
                    <a:pt x="17" y="42"/>
                  </a:lnTo>
                  <a:lnTo>
                    <a:pt x="11" y="53"/>
                  </a:lnTo>
                  <a:lnTo>
                    <a:pt x="5" y="66"/>
                  </a:lnTo>
                  <a:lnTo>
                    <a:pt x="1" y="82"/>
                  </a:lnTo>
                  <a:lnTo>
                    <a:pt x="0" y="102"/>
                  </a:lnTo>
                  <a:lnTo>
                    <a:pt x="4" y="137"/>
                  </a:lnTo>
                  <a:lnTo>
                    <a:pt x="14" y="158"/>
                  </a:lnTo>
                  <a:lnTo>
                    <a:pt x="23" y="170"/>
                  </a:lnTo>
                  <a:lnTo>
                    <a:pt x="27" y="173"/>
                  </a:lnTo>
                  <a:close/>
                </a:path>
              </a:pathLst>
            </a:custGeom>
            <a:solidFill>
              <a:srgbClr val="A0D6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5" name="Freeform 113"/>
            <p:cNvSpPr>
              <a:spLocks/>
            </p:cNvSpPr>
            <p:nvPr/>
          </p:nvSpPr>
          <p:spPr bwMode="auto">
            <a:xfrm>
              <a:off x="3047" y="2478"/>
              <a:ext cx="573" cy="48"/>
            </a:xfrm>
            <a:custGeom>
              <a:avLst/>
              <a:gdLst>
                <a:gd name="T0" fmla="*/ 25 w 1717"/>
                <a:gd name="T1" fmla="*/ 47 h 145"/>
                <a:gd name="T2" fmla="*/ 59 w 1717"/>
                <a:gd name="T3" fmla="*/ 42 h 145"/>
                <a:gd name="T4" fmla="*/ 69 w 1717"/>
                <a:gd name="T5" fmla="*/ 38 h 145"/>
                <a:gd name="T6" fmla="*/ 80 w 1717"/>
                <a:gd name="T7" fmla="*/ 37 h 145"/>
                <a:gd name="T8" fmla="*/ 163 w 1717"/>
                <a:gd name="T9" fmla="*/ 36 h 145"/>
                <a:gd name="T10" fmla="*/ 193 w 1717"/>
                <a:gd name="T11" fmla="*/ 38 h 145"/>
                <a:gd name="T12" fmla="*/ 204 w 1717"/>
                <a:gd name="T13" fmla="*/ 40 h 145"/>
                <a:gd name="T14" fmla="*/ 217 w 1717"/>
                <a:gd name="T15" fmla="*/ 45 h 145"/>
                <a:gd name="T16" fmla="*/ 235 w 1717"/>
                <a:gd name="T17" fmla="*/ 46 h 145"/>
                <a:gd name="T18" fmla="*/ 250 w 1717"/>
                <a:gd name="T19" fmla="*/ 45 h 145"/>
                <a:gd name="T20" fmla="*/ 266 w 1717"/>
                <a:gd name="T21" fmla="*/ 44 h 145"/>
                <a:gd name="T22" fmla="*/ 280 w 1717"/>
                <a:gd name="T23" fmla="*/ 41 h 145"/>
                <a:gd name="T24" fmla="*/ 292 w 1717"/>
                <a:gd name="T25" fmla="*/ 37 h 145"/>
                <a:gd name="T26" fmla="*/ 315 w 1717"/>
                <a:gd name="T27" fmla="*/ 33 h 145"/>
                <a:gd name="T28" fmla="*/ 330 w 1717"/>
                <a:gd name="T29" fmla="*/ 33 h 145"/>
                <a:gd name="T30" fmla="*/ 342 w 1717"/>
                <a:gd name="T31" fmla="*/ 34 h 145"/>
                <a:gd name="T32" fmla="*/ 364 w 1717"/>
                <a:gd name="T33" fmla="*/ 34 h 145"/>
                <a:gd name="T34" fmla="*/ 398 w 1717"/>
                <a:gd name="T35" fmla="*/ 33 h 145"/>
                <a:gd name="T36" fmla="*/ 428 w 1717"/>
                <a:gd name="T37" fmla="*/ 32 h 145"/>
                <a:gd name="T38" fmla="*/ 438 w 1717"/>
                <a:gd name="T39" fmla="*/ 31 h 145"/>
                <a:gd name="T40" fmla="*/ 448 w 1717"/>
                <a:gd name="T41" fmla="*/ 31 h 145"/>
                <a:gd name="T42" fmla="*/ 461 w 1717"/>
                <a:gd name="T43" fmla="*/ 36 h 145"/>
                <a:gd name="T44" fmla="*/ 479 w 1717"/>
                <a:gd name="T45" fmla="*/ 38 h 145"/>
                <a:gd name="T46" fmla="*/ 497 w 1717"/>
                <a:gd name="T47" fmla="*/ 38 h 145"/>
                <a:gd name="T48" fmla="*/ 516 w 1717"/>
                <a:gd name="T49" fmla="*/ 36 h 145"/>
                <a:gd name="T50" fmla="*/ 531 w 1717"/>
                <a:gd name="T51" fmla="*/ 32 h 145"/>
                <a:gd name="T52" fmla="*/ 536 w 1717"/>
                <a:gd name="T53" fmla="*/ 28 h 145"/>
                <a:gd name="T54" fmla="*/ 556 w 1717"/>
                <a:gd name="T55" fmla="*/ 27 h 145"/>
                <a:gd name="T56" fmla="*/ 569 w 1717"/>
                <a:gd name="T57" fmla="*/ 25 h 145"/>
                <a:gd name="T58" fmla="*/ 573 w 1717"/>
                <a:gd name="T59" fmla="*/ 18 h 145"/>
                <a:gd name="T60" fmla="*/ 529 w 1717"/>
                <a:gd name="T61" fmla="*/ 13 h 145"/>
                <a:gd name="T62" fmla="*/ 524 w 1717"/>
                <a:gd name="T63" fmla="*/ 9 h 145"/>
                <a:gd name="T64" fmla="*/ 511 w 1717"/>
                <a:gd name="T65" fmla="*/ 4 h 145"/>
                <a:gd name="T66" fmla="*/ 484 w 1717"/>
                <a:gd name="T67" fmla="*/ 0 h 145"/>
                <a:gd name="T68" fmla="*/ 463 w 1717"/>
                <a:gd name="T69" fmla="*/ 0 h 145"/>
                <a:gd name="T70" fmla="*/ 447 w 1717"/>
                <a:gd name="T71" fmla="*/ 3 h 145"/>
                <a:gd name="T72" fmla="*/ 437 w 1717"/>
                <a:gd name="T73" fmla="*/ 6 h 145"/>
                <a:gd name="T74" fmla="*/ 434 w 1717"/>
                <a:gd name="T75" fmla="*/ 11 h 145"/>
                <a:gd name="T76" fmla="*/ 421 w 1717"/>
                <a:gd name="T77" fmla="*/ 12 h 145"/>
                <a:gd name="T78" fmla="*/ 398 w 1717"/>
                <a:gd name="T79" fmla="*/ 14 h 145"/>
                <a:gd name="T80" fmla="*/ 376 w 1717"/>
                <a:gd name="T81" fmla="*/ 15 h 145"/>
                <a:gd name="T82" fmla="*/ 367 w 1717"/>
                <a:gd name="T83" fmla="*/ 17 h 145"/>
                <a:gd name="T84" fmla="*/ 309 w 1717"/>
                <a:gd name="T85" fmla="*/ 17 h 145"/>
                <a:gd name="T86" fmla="*/ 295 w 1717"/>
                <a:gd name="T87" fmla="*/ 15 h 145"/>
                <a:gd name="T88" fmla="*/ 289 w 1717"/>
                <a:gd name="T89" fmla="*/ 11 h 145"/>
                <a:gd name="T90" fmla="*/ 263 w 1717"/>
                <a:gd name="T91" fmla="*/ 4 h 145"/>
                <a:gd name="T92" fmla="*/ 220 w 1717"/>
                <a:gd name="T93" fmla="*/ 6 h 145"/>
                <a:gd name="T94" fmla="*/ 200 w 1717"/>
                <a:gd name="T95" fmla="*/ 14 h 145"/>
                <a:gd name="T96" fmla="*/ 190 w 1717"/>
                <a:gd name="T97" fmla="*/ 17 h 145"/>
                <a:gd name="T98" fmla="*/ 175 w 1717"/>
                <a:gd name="T99" fmla="*/ 19 h 145"/>
                <a:gd name="T100" fmla="*/ 122 w 1717"/>
                <a:gd name="T101" fmla="*/ 20 h 145"/>
                <a:gd name="T102" fmla="*/ 106 w 1717"/>
                <a:gd name="T103" fmla="*/ 19 h 145"/>
                <a:gd name="T104" fmla="*/ 84 w 1717"/>
                <a:gd name="T105" fmla="*/ 18 h 145"/>
                <a:gd name="T106" fmla="*/ 67 w 1717"/>
                <a:gd name="T107" fmla="*/ 17 h 145"/>
                <a:gd name="T108" fmla="*/ 60 w 1717"/>
                <a:gd name="T109" fmla="*/ 15 h 145"/>
                <a:gd name="T110" fmla="*/ 37 w 1717"/>
                <a:gd name="T111" fmla="*/ 7 h 145"/>
                <a:gd name="T112" fmla="*/ 5 w 1717"/>
                <a:gd name="T113" fmla="*/ 12 h 145"/>
                <a:gd name="T114" fmla="*/ 4 w 1717"/>
                <a:gd name="T115" fmla="*/ 44 h 14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717"/>
                <a:gd name="T175" fmla="*/ 0 h 145"/>
                <a:gd name="T176" fmla="*/ 1717 w 1717"/>
                <a:gd name="T177" fmla="*/ 145 h 14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717" h="145">
                  <a:moveTo>
                    <a:pt x="25" y="145"/>
                  </a:moveTo>
                  <a:lnTo>
                    <a:pt x="31" y="145"/>
                  </a:lnTo>
                  <a:lnTo>
                    <a:pt x="49" y="145"/>
                  </a:lnTo>
                  <a:lnTo>
                    <a:pt x="74" y="143"/>
                  </a:lnTo>
                  <a:lnTo>
                    <a:pt x="103" y="141"/>
                  </a:lnTo>
                  <a:lnTo>
                    <a:pt x="132" y="138"/>
                  </a:lnTo>
                  <a:lnTo>
                    <a:pt x="159" y="133"/>
                  </a:lnTo>
                  <a:lnTo>
                    <a:pt x="178" y="127"/>
                  </a:lnTo>
                  <a:lnTo>
                    <a:pt x="188" y="118"/>
                  </a:lnTo>
                  <a:lnTo>
                    <a:pt x="193" y="118"/>
                  </a:lnTo>
                  <a:lnTo>
                    <a:pt x="199" y="117"/>
                  </a:lnTo>
                  <a:lnTo>
                    <a:pt x="207" y="116"/>
                  </a:lnTo>
                  <a:lnTo>
                    <a:pt x="216" y="115"/>
                  </a:lnTo>
                  <a:lnTo>
                    <a:pt x="225" y="114"/>
                  </a:lnTo>
                  <a:lnTo>
                    <a:pt x="234" y="113"/>
                  </a:lnTo>
                  <a:lnTo>
                    <a:pt x="239" y="112"/>
                  </a:lnTo>
                  <a:lnTo>
                    <a:pt x="241" y="111"/>
                  </a:lnTo>
                  <a:lnTo>
                    <a:pt x="470" y="109"/>
                  </a:lnTo>
                  <a:lnTo>
                    <a:pt x="475" y="109"/>
                  </a:lnTo>
                  <a:lnTo>
                    <a:pt x="489" y="110"/>
                  </a:lnTo>
                  <a:lnTo>
                    <a:pt x="510" y="112"/>
                  </a:lnTo>
                  <a:lnTo>
                    <a:pt x="534" y="113"/>
                  </a:lnTo>
                  <a:lnTo>
                    <a:pt x="557" y="114"/>
                  </a:lnTo>
                  <a:lnTo>
                    <a:pt x="579" y="116"/>
                  </a:lnTo>
                  <a:lnTo>
                    <a:pt x="596" y="117"/>
                  </a:lnTo>
                  <a:lnTo>
                    <a:pt x="604" y="117"/>
                  </a:lnTo>
                  <a:lnTo>
                    <a:pt x="607" y="118"/>
                  </a:lnTo>
                  <a:lnTo>
                    <a:pt x="611" y="120"/>
                  </a:lnTo>
                  <a:lnTo>
                    <a:pt x="617" y="124"/>
                  </a:lnTo>
                  <a:lnTo>
                    <a:pt x="625" y="128"/>
                  </a:lnTo>
                  <a:lnTo>
                    <a:pt x="636" y="132"/>
                  </a:lnTo>
                  <a:lnTo>
                    <a:pt x="649" y="136"/>
                  </a:lnTo>
                  <a:lnTo>
                    <a:pt x="665" y="138"/>
                  </a:lnTo>
                  <a:lnTo>
                    <a:pt x="684" y="139"/>
                  </a:lnTo>
                  <a:lnTo>
                    <a:pt x="693" y="139"/>
                  </a:lnTo>
                  <a:lnTo>
                    <a:pt x="703" y="139"/>
                  </a:lnTo>
                  <a:lnTo>
                    <a:pt x="713" y="139"/>
                  </a:lnTo>
                  <a:lnTo>
                    <a:pt x="725" y="139"/>
                  </a:lnTo>
                  <a:lnTo>
                    <a:pt x="736" y="138"/>
                  </a:lnTo>
                  <a:lnTo>
                    <a:pt x="748" y="137"/>
                  </a:lnTo>
                  <a:lnTo>
                    <a:pt x="760" y="137"/>
                  </a:lnTo>
                  <a:lnTo>
                    <a:pt x="772" y="135"/>
                  </a:lnTo>
                  <a:lnTo>
                    <a:pt x="784" y="134"/>
                  </a:lnTo>
                  <a:lnTo>
                    <a:pt x="797" y="133"/>
                  </a:lnTo>
                  <a:lnTo>
                    <a:pt x="808" y="131"/>
                  </a:lnTo>
                  <a:lnTo>
                    <a:pt x="819" y="129"/>
                  </a:lnTo>
                  <a:lnTo>
                    <a:pt x="829" y="127"/>
                  </a:lnTo>
                  <a:lnTo>
                    <a:pt x="839" y="125"/>
                  </a:lnTo>
                  <a:lnTo>
                    <a:pt x="848" y="123"/>
                  </a:lnTo>
                  <a:lnTo>
                    <a:pt x="856" y="120"/>
                  </a:lnTo>
                  <a:lnTo>
                    <a:pt x="866" y="116"/>
                  </a:lnTo>
                  <a:lnTo>
                    <a:pt x="875" y="112"/>
                  </a:lnTo>
                  <a:lnTo>
                    <a:pt x="881" y="108"/>
                  </a:lnTo>
                  <a:lnTo>
                    <a:pt x="884" y="102"/>
                  </a:lnTo>
                  <a:lnTo>
                    <a:pt x="940" y="100"/>
                  </a:lnTo>
                  <a:lnTo>
                    <a:pt x="943" y="100"/>
                  </a:lnTo>
                  <a:lnTo>
                    <a:pt x="952" y="100"/>
                  </a:lnTo>
                  <a:lnTo>
                    <a:pt x="963" y="100"/>
                  </a:lnTo>
                  <a:lnTo>
                    <a:pt x="976" y="101"/>
                  </a:lnTo>
                  <a:lnTo>
                    <a:pt x="990" y="101"/>
                  </a:lnTo>
                  <a:lnTo>
                    <a:pt x="1002" y="101"/>
                  </a:lnTo>
                  <a:lnTo>
                    <a:pt x="1012" y="102"/>
                  </a:lnTo>
                  <a:lnTo>
                    <a:pt x="1018" y="102"/>
                  </a:lnTo>
                  <a:lnTo>
                    <a:pt x="1024" y="102"/>
                  </a:lnTo>
                  <a:lnTo>
                    <a:pt x="1034" y="102"/>
                  </a:lnTo>
                  <a:lnTo>
                    <a:pt x="1049" y="102"/>
                  </a:lnTo>
                  <a:lnTo>
                    <a:pt x="1068" y="102"/>
                  </a:lnTo>
                  <a:lnTo>
                    <a:pt x="1090" y="102"/>
                  </a:lnTo>
                  <a:lnTo>
                    <a:pt x="1115" y="102"/>
                  </a:lnTo>
                  <a:lnTo>
                    <a:pt x="1141" y="101"/>
                  </a:lnTo>
                  <a:lnTo>
                    <a:pt x="1167" y="101"/>
                  </a:lnTo>
                  <a:lnTo>
                    <a:pt x="1194" y="100"/>
                  </a:lnTo>
                  <a:lnTo>
                    <a:pt x="1220" y="100"/>
                  </a:lnTo>
                  <a:lnTo>
                    <a:pt x="1244" y="99"/>
                  </a:lnTo>
                  <a:lnTo>
                    <a:pt x="1265" y="98"/>
                  </a:lnTo>
                  <a:lnTo>
                    <a:pt x="1283" y="97"/>
                  </a:lnTo>
                  <a:lnTo>
                    <a:pt x="1297" y="96"/>
                  </a:lnTo>
                  <a:lnTo>
                    <a:pt x="1306" y="95"/>
                  </a:lnTo>
                  <a:lnTo>
                    <a:pt x="1309" y="93"/>
                  </a:lnTo>
                  <a:lnTo>
                    <a:pt x="1313" y="93"/>
                  </a:lnTo>
                  <a:lnTo>
                    <a:pt x="1323" y="92"/>
                  </a:lnTo>
                  <a:lnTo>
                    <a:pt x="1334" y="92"/>
                  </a:lnTo>
                  <a:lnTo>
                    <a:pt x="1339" y="92"/>
                  </a:lnTo>
                  <a:lnTo>
                    <a:pt x="1342" y="93"/>
                  </a:lnTo>
                  <a:lnTo>
                    <a:pt x="1348" y="95"/>
                  </a:lnTo>
                  <a:lnTo>
                    <a:pt x="1357" y="99"/>
                  </a:lnTo>
                  <a:lnTo>
                    <a:pt x="1368" y="103"/>
                  </a:lnTo>
                  <a:lnTo>
                    <a:pt x="1380" y="108"/>
                  </a:lnTo>
                  <a:lnTo>
                    <a:pt x="1394" y="112"/>
                  </a:lnTo>
                  <a:lnTo>
                    <a:pt x="1411" y="115"/>
                  </a:lnTo>
                  <a:lnTo>
                    <a:pt x="1427" y="116"/>
                  </a:lnTo>
                  <a:lnTo>
                    <a:pt x="1436" y="116"/>
                  </a:lnTo>
                  <a:lnTo>
                    <a:pt x="1448" y="116"/>
                  </a:lnTo>
                  <a:lnTo>
                    <a:pt x="1460" y="116"/>
                  </a:lnTo>
                  <a:lnTo>
                    <a:pt x="1474" y="115"/>
                  </a:lnTo>
                  <a:lnTo>
                    <a:pt x="1489" y="115"/>
                  </a:lnTo>
                  <a:lnTo>
                    <a:pt x="1503" y="114"/>
                  </a:lnTo>
                  <a:lnTo>
                    <a:pt x="1519" y="113"/>
                  </a:lnTo>
                  <a:lnTo>
                    <a:pt x="1533" y="111"/>
                  </a:lnTo>
                  <a:lnTo>
                    <a:pt x="1547" y="109"/>
                  </a:lnTo>
                  <a:lnTo>
                    <a:pt x="1561" y="106"/>
                  </a:lnTo>
                  <a:lnTo>
                    <a:pt x="1572" y="103"/>
                  </a:lnTo>
                  <a:lnTo>
                    <a:pt x="1582" y="100"/>
                  </a:lnTo>
                  <a:lnTo>
                    <a:pt x="1591" y="97"/>
                  </a:lnTo>
                  <a:lnTo>
                    <a:pt x="1597" y="93"/>
                  </a:lnTo>
                  <a:lnTo>
                    <a:pt x="1601" y="89"/>
                  </a:lnTo>
                  <a:lnTo>
                    <a:pt x="1601" y="84"/>
                  </a:lnTo>
                  <a:lnTo>
                    <a:pt x="1605" y="84"/>
                  </a:lnTo>
                  <a:lnTo>
                    <a:pt x="1615" y="83"/>
                  </a:lnTo>
                  <a:lnTo>
                    <a:pt x="1630" y="83"/>
                  </a:lnTo>
                  <a:lnTo>
                    <a:pt x="1648" y="82"/>
                  </a:lnTo>
                  <a:lnTo>
                    <a:pt x="1666" y="81"/>
                  </a:lnTo>
                  <a:lnTo>
                    <a:pt x="1682" y="80"/>
                  </a:lnTo>
                  <a:lnTo>
                    <a:pt x="1694" y="80"/>
                  </a:lnTo>
                  <a:lnTo>
                    <a:pt x="1701" y="79"/>
                  </a:lnTo>
                  <a:lnTo>
                    <a:pt x="1706" y="77"/>
                  </a:lnTo>
                  <a:lnTo>
                    <a:pt x="1711" y="73"/>
                  </a:lnTo>
                  <a:lnTo>
                    <a:pt x="1715" y="67"/>
                  </a:lnTo>
                  <a:lnTo>
                    <a:pt x="1717" y="62"/>
                  </a:lnTo>
                  <a:lnTo>
                    <a:pt x="1716" y="55"/>
                  </a:lnTo>
                  <a:lnTo>
                    <a:pt x="1710" y="49"/>
                  </a:lnTo>
                  <a:lnTo>
                    <a:pt x="1697" y="44"/>
                  </a:lnTo>
                  <a:lnTo>
                    <a:pt x="1677" y="40"/>
                  </a:lnTo>
                  <a:lnTo>
                    <a:pt x="1586" y="40"/>
                  </a:lnTo>
                  <a:lnTo>
                    <a:pt x="1585" y="39"/>
                  </a:lnTo>
                  <a:lnTo>
                    <a:pt x="1582" y="36"/>
                  </a:lnTo>
                  <a:lnTo>
                    <a:pt x="1577" y="32"/>
                  </a:lnTo>
                  <a:lnTo>
                    <a:pt x="1569" y="27"/>
                  </a:lnTo>
                  <a:lnTo>
                    <a:pt x="1563" y="24"/>
                  </a:lnTo>
                  <a:lnTo>
                    <a:pt x="1555" y="20"/>
                  </a:lnTo>
                  <a:lnTo>
                    <a:pt x="1544" y="15"/>
                  </a:lnTo>
                  <a:lnTo>
                    <a:pt x="1532" y="11"/>
                  </a:lnTo>
                  <a:lnTo>
                    <a:pt x="1516" y="7"/>
                  </a:lnTo>
                  <a:lnTo>
                    <a:pt x="1498" y="4"/>
                  </a:lnTo>
                  <a:lnTo>
                    <a:pt x="1475" y="1"/>
                  </a:lnTo>
                  <a:lnTo>
                    <a:pt x="1451" y="0"/>
                  </a:lnTo>
                  <a:lnTo>
                    <a:pt x="1432" y="0"/>
                  </a:lnTo>
                  <a:lnTo>
                    <a:pt x="1416" y="0"/>
                  </a:lnTo>
                  <a:lnTo>
                    <a:pt x="1401" y="1"/>
                  </a:lnTo>
                  <a:lnTo>
                    <a:pt x="1386" y="1"/>
                  </a:lnTo>
                  <a:lnTo>
                    <a:pt x="1373" y="3"/>
                  </a:lnTo>
                  <a:lnTo>
                    <a:pt x="1361" y="4"/>
                  </a:lnTo>
                  <a:lnTo>
                    <a:pt x="1350" y="6"/>
                  </a:lnTo>
                  <a:lnTo>
                    <a:pt x="1340" y="8"/>
                  </a:lnTo>
                  <a:lnTo>
                    <a:pt x="1330" y="10"/>
                  </a:lnTo>
                  <a:lnTo>
                    <a:pt x="1321" y="13"/>
                  </a:lnTo>
                  <a:lnTo>
                    <a:pt x="1315" y="16"/>
                  </a:lnTo>
                  <a:lnTo>
                    <a:pt x="1310" y="19"/>
                  </a:lnTo>
                  <a:lnTo>
                    <a:pt x="1306" y="23"/>
                  </a:lnTo>
                  <a:lnTo>
                    <a:pt x="1303" y="26"/>
                  </a:lnTo>
                  <a:lnTo>
                    <a:pt x="1300" y="30"/>
                  </a:lnTo>
                  <a:lnTo>
                    <a:pt x="1299" y="34"/>
                  </a:lnTo>
                  <a:lnTo>
                    <a:pt x="1294" y="34"/>
                  </a:lnTo>
                  <a:lnTo>
                    <a:pt x="1285" y="35"/>
                  </a:lnTo>
                  <a:lnTo>
                    <a:pt x="1274" y="36"/>
                  </a:lnTo>
                  <a:lnTo>
                    <a:pt x="1261" y="37"/>
                  </a:lnTo>
                  <a:lnTo>
                    <a:pt x="1245" y="38"/>
                  </a:lnTo>
                  <a:lnTo>
                    <a:pt x="1228" y="39"/>
                  </a:lnTo>
                  <a:lnTo>
                    <a:pt x="1210" y="40"/>
                  </a:lnTo>
                  <a:lnTo>
                    <a:pt x="1193" y="41"/>
                  </a:lnTo>
                  <a:lnTo>
                    <a:pt x="1175" y="42"/>
                  </a:lnTo>
                  <a:lnTo>
                    <a:pt x="1157" y="43"/>
                  </a:lnTo>
                  <a:lnTo>
                    <a:pt x="1142" y="44"/>
                  </a:lnTo>
                  <a:lnTo>
                    <a:pt x="1127" y="46"/>
                  </a:lnTo>
                  <a:lnTo>
                    <a:pt x="1116" y="47"/>
                  </a:lnTo>
                  <a:lnTo>
                    <a:pt x="1107" y="48"/>
                  </a:lnTo>
                  <a:lnTo>
                    <a:pt x="1101" y="49"/>
                  </a:lnTo>
                  <a:lnTo>
                    <a:pt x="1099" y="50"/>
                  </a:lnTo>
                  <a:lnTo>
                    <a:pt x="944" y="51"/>
                  </a:lnTo>
                  <a:lnTo>
                    <a:pt x="941" y="51"/>
                  </a:lnTo>
                  <a:lnTo>
                    <a:pt x="935" y="50"/>
                  </a:lnTo>
                  <a:lnTo>
                    <a:pt x="925" y="50"/>
                  </a:lnTo>
                  <a:lnTo>
                    <a:pt x="914" y="49"/>
                  </a:lnTo>
                  <a:lnTo>
                    <a:pt x="901" y="48"/>
                  </a:lnTo>
                  <a:lnTo>
                    <a:pt x="891" y="47"/>
                  </a:lnTo>
                  <a:lnTo>
                    <a:pt x="883" y="46"/>
                  </a:lnTo>
                  <a:lnTo>
                    <a:pt x="879" y="45"/>
                  </a:lnTo>
                  <a:lnTo>
                    <a:pt x="877" y="43"/>
                  </a:lnTo>
                  <a:lnTo>
                    <a:pt x="873" y="39"/>
                  </a:lnTo>
                  <a:lnTo>
                    <a:pt x="865" y="34"/>
                  </a:lnTo>
                  <a:lnTo>
                    <a:pt x="854" y="27"/>
                  </a:lnTo>
                  <a:lnTo>
                    <a:pt x="838" y="21"/>
                  </a:lnTo>
                  <a:lnTo>
                    <a:pt x="816" y="16"/>
                  </a:lnTo>
                  <a:lnTo>
                    <a:pt x="788" y="13"/>
                  </a:lnTo>
                  <a:lnTo>
                    <a:pt x="752" y="13"/>
                  </a:lnTo>
                  <a:lnTo>
                    <a:pt x="715" y="14"/>
                  </a:lnTo>
                  <a:lnTo>
                    <a:pt x="685" y="16"/>
                  </a:lnTo>
                  <a:lnTo>
                    <a:pt x="659" y="19"/>
                  </a:lnTo>
                  <a:lnTo>
                    <a:pt x="638" y="23"/>
                  </a:lnTo>
                  <a:lnTo>
                    <a:pt x="622" y="28"/>
                  </a:lnTo>
                  <a:lnTo>
                    <a:pt x="610" y="35"/>
                  </a:lnTo>
                  <a:lnTo>
                    <a:pt x="600" y="41"/>
                  </a:lnTo>
                  <a:lnTo>
                    <a:pt x="594" y="49"/>
                  </a:lnTo>
                  <a:lnTo>
                    <a:pt x="590" y="50"/>
                  </a:lnTo>
                  <a:lnTo>
                    <a:pt x="581" y="51"/>
                  </a:lnTo>
                  <a:lnTo>
                    <a:pt x="570" y="52"/>
                  </a:lnTo>
                  <a:lnTo>
                    <a:pt x="557" y="53"/>
                  </a:lnTo>
                  <a:lnTo>
                    <a:pt x="545" y="55"/>
                  </a:lnTo>
                  <a:lnTo>
                    <a:pt x="534" y="56"/>
                  </a:lnTo>
                  <a:lnTo>
                    <a:pt x="525" y="58"/>
                  </a:lnTo>
                  <a:lnTo>
                    <a:pt x="522" y="59"/>
                  </a:lnTo>
                  <a:lnTo>
                    <a:pt x="373" y="60"/>
                  </a:lnTo>
                  <a:lnTo>
                    <a:pt x="371" y="60"/>
                  </a:lnTo>
                  <a:lnTo>
                    <a:pt x="366" y="60"/>
                  </a:lnTo>
                  <a:lnTo>
                    <a:pt x="358" y="59"/>
                  </a:lnTo>
                  <a:lnTo>
                    <a:pt x="347" y="59"/>
                  </a:lnTo>
                  <a:lnTo>
                    <a:pt x="333" y="58"/>
                  </a:lnTo>
                  <a:lnTo>
                    <a:pt x="319" y="58"/>
                  </a:lnTo>
                  <a:lnTo>
                    <a:pt x="302" y="57"/>
                  </a:lnTo>
                  <a:lnTo>
                    <a:pt x="286" y="56"/>
                  </a:lnTo>
                  <a:lnTo>
                    <a:pt x="270" y="55"/>
                  </a:lnTo>
                  <a:lnTo>
                    <a:pt x="253" y="54"/>
                  </a:lnTo>
                  <a:lnTo>
                    <a:pt x="238" y="54"/>
                  </a:lnTo>
                  <a:lnTo>
                    <a:pt x="223" y="53"/>
                  </a:lnTo>
                  <a:lnTo>
                    <a:pt x="210" y="52"/>
                  </a:lnTo>
                  <a:lnTo>
                    <a:pt x="200" y="51"/>
                  </a:lnTo>
                  <a:lnTo>
                    <a:pt x="193" y="51"/>
                  </a:lnTo>
                  <a:lnTo>
                    <a:pt x="187" y="50"/>
                  </a:lnTo>
                  <a:lnTo>
                    <a:pt x="185" y="48"/>
                  </a:lnTo>
                  <a:lnTo>
                    <a:pt x="180" y="44"/>
                  </a:lnTo>
                  <a:lnTo>
                    <a:pt x="172" y="38"/>
                  </a:lnTo>
                  <a:lnTo>
                    <a:pt x="159" y="30"/>
                  </a:lnTo>
                  <a:lnTo>
                    <a:pt x="139" y="25"/>
                  </a:lnTo>
                  <a:lnTo>
                    <a:pt x="112" y="21"/>
                  </a:lnTo>
                  <a:lnTo>
                    <a:pt x="77" y="19"/>
                  </a:lnTo>
                  <a:lnTo>
                    <a:pt x="30" y="21"/>
                  </a:lnTo>
                  <a:lnTo>
                    <a:pt x="25" y="25"/>
                  </a:lnTo>
                  <a:lnTo>
                    <a:pt x="16" y="37"/>
                  </a:lnTo>
                  <a:lnTo>
                    <a:pt x="6" y="56"/>
                  </a:lnTo>
                  <a:lnTo>
                    <a:pt x="0" y="86"/>
                  </a:lnTo>
                  <a:lnTo>
                    <a:pt x="5" y="115"/>
                  </a:lnTo>
                  <a:lnTo>
                    <a:pt x="13" y="132"/>
                  </a:lnTo>
                  <a:lnTo>
                    <a:pt x="21" y="141"/>
                  </a:lnTo>
                  <a:lnTo>
                    <a:pt x="25" y="145"/>
                  </a:lnTo>
                  <a:close/>
                </a:path>
              </a:pathLst>
            </a:custGeom>
            <a:solidFill>
              <a:srgbClr val="96D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6" name="Freeform 114"/>
            <p:cNvSpPr>
              <a:spLocks/>
            </p:cNvSpPr>
            <p:nvPr/>
          </p:nvSpPr>
          <p:spPr bwMode="auto">
            <a:xfrm>
              <a:off x="3050" y="2482"/>
              <a:ext cx="562" cy="40"/>
            </a:xfrm>
            <a:custGeom>
              <a:avLst/>
              <a:gdLst>
                <a:gd name="T0" fmla="*/ 7 w 1686"/>
                <a:gd name="T1" fmla="*/ 8 h 118"/>
                <a:gd name="T2" fmla="*/ 1 w 1686"/>
                <a:gd name="T3" fmla="*/ 16 h 118"/>
                <a:gd name="T4" fmla="*/ 1 w 1686"/>
                <a:gd name="T5" fmla="*/ 32 h 118"/>
                <a:gd name="T6" fmla="*/ 6 w 1686"/>
                <a:gd name="T7" fmla="*/ 39 h 118"/>
                <a:gd name="T8" fmla="*/ 9 w 1686"/>
                <a:gd name="T9" fmla="*/ 40 h 118"/>
                <a:gd name="T10" fmla="*/ 24 w 1686"/>
                <a:gd name="T11" fmla="*/ 40 h 118"/>
                <a:gd name="T12" fmla="*/ 43 w 1686"/>
                <a:gd name="T13" fmla="*/ 38 h 118"/>
                <a:gd name="T14" fmla="*/ 57 w 1686"/>
                <a:gd name="T15" fmla="*/ 34 h 118"/>
                <a:gd name="T16" fmla="*/ 196 w 1686"/>
                <a:gd name="T17" fmla="*/ 30 h 118"/>
                <a:gd name="T18" fmla="*/ 198 w 1686"/>
                <a:gd name="T19" fmla="*/ 32 h 118"/>
                <a:gd name="T20" fmla="*/ 202 w 1686"/>
                <a:gd name="T21" fmla="*/ 35 h 118"/>
                <a:gd name="T22" fmla="*/ 210 w 1686"/>
                <a:gd name="T23" fmla="*/ 37 h 118"/>
                <a:gd name="T24" fmla="*/ 221 w 1686"/>
                <a:gd name="T25" fmla="*/ 39 h 118"/>
                <a:gd name="T26" fmla="*/ 229 w 1686"/>
                <a:gd name="T27" fmla="*/ 39 h 118"/>
                <a:gd name="T28" fmla="*/ 239 w 1686"/>
                <a:gd name="T29" fmla="*/ 39 h 118"/>
                <a:gd name="T30" fmla="*/ 249 w 1686"/>
                <a:gd name="T31" fmla="*/ 39 h 118"/>
                <a:gd name="T32" fmla="*/ 259 w 1686"/>
                <a:gd name="T33" fmla="*/ 38 h 118"/>
                <a:gd name="T34" fmla="*/ 269 w 1686"/>
                <a:gd name="T35" fmla="*/ 37 h 118"/>
                <a:gd name="T36" fmla="*/ 277 w 1686"/>
                <a:gd name="T37" fmla="*/ 35 h 118"/>
                <a:gd name="T38" fmla="*/ 283 w 1686"/>
                <a:gd name="T39" fmla="*/ 33 h 118"/>
                <a:gd name="T40" fmla="*/ 285 w 1686"/>
                <a:gd name="T41" fmla="*/ 28 h 118"/>
                <a:gd name="T42" fmla="*/ 428 w 1686"/>
                <a:gd name="T43" fmla="*/ 26 h 118"/>
                <a:gd name="T44" fmla="*/ 432 w 1686"/>
                <a:gd name="T45" fmla="*/ 28 h 118"/>
                <a:gd name="T46" fmla="*/ 438 w 1686"/>
                <a:gd name="T47" fmla="*/ 31 h 118"/>
                <a:gd name="T48" fmla="*/ 448 w 1686"/>
                <a:gd name="T49" fmla="*/ 34 h 118"/>
                <a:gd name="T50" fmla="*/ 457 w 1686"/>
                <a:gd name="T51" fmla="*/ 34 h 118"/>
                <a:gd name="T52" fmla="*/ 466 w 1686"/>
                <a:gd name="T53" fmla="*/ 34 h 118"/>
                <a:gd name="T54" fmla="*/ 476 w 1686"/>
                <a:gd name="T55" fmla="*/ 34 h 118"/>
                <a:gd name="T56" fmla="*/ 487 w 1686"/>
                <a:gd name="T57" fmla="*/ 34 h 118"/>
                <a:gd name="T58" fmla="*/ 497 w 1686"/>
                <a:gd name="T59" fmla="*/ 33 h 118"/>
                <a:gd name="T60" fmla="*/ 506 w 1686"/>
                <a:gd name="T61" fmla="*/ 32 h 118"/>
                <a:gd name="T62" fmla="*/ 513 w 1686"/>
                <a:gd name="T63" fmla="*/ 29 h 118"/>
                <a:gd name="T64" fmla="*/ 517 w 1686"/>
                <a:gd name="T65" fmla="*/ 27 h 118"/>
                <a:gd name="T66" fmla="*/ 518 w 1686"/>
                <a:gd name="T67" fmla="*/ 25 h 118"/>
                <a:gd name="T68" fmla="*/ 528 w 1686"/>
                <a:gd name="T69" fmla="*/ 25 h 118"/>
                <a:gd name="T70" fmla="*/ 542 w 1686"/>
                <a:gd name="T71" fmla="*/ 25 h 118"/>
                <a:gd name="T72" fmla="*/ 553 w 1686"/>
                <a:gd name="T73" fmla="*/ 25 h 118"/>
                <a:gd name="T74" fmla="*/ 557 w 1686"/>
                <a:gd name="T75" fmla="*/ 25 h 118"/>
                <a:gd name="T76" fmla="*/ 561 w 1686"/>
                <a:gd name="T77" fmla="*/ 22 h 118"/>
                <a:gd name="T78" fmla="*/ 562 w 1686"/>
                <a:gd name="T79" fmla="*/ 17 h 118"/>
                <a:gd name="T80" fmla="*/ 555 w 1686"/>
                <a:gd name="T81" fmla="*/ 13 h 118"/>
                <a:gd name="T82" fmla="*/ 519 w 1686"/>
                <a:gd name="T83" fmla="*/ 11 h 118"/>
                <a:gd name="T84" fmla="*/ 518 w 1686"/>
                <a:gd name="T85" fmla="*/ 9 h 118"/>
                <a:gd name="T86" fmla="*/ 512 w 1686"/>
                <a:gd name="T87" fmla="*/ 5 h 118"/>
                <a:gd name="T88" fmla="*/ 499 w 1686"/>
                <a:gd name="T89" fmla="*/ 2 h 118"/>
                <a:gd name="T90" fmla="*/ 475 w 1686"/>
                <a:gd name="T91" fmla="*/ 0 h 118"/>
                <a:gd name="T92" fmla="*/ 450 w 1686"/>
                <a:gd name="T93" fmla="*/ 1 h 118"/>
                <a:gd name="T94" fmla="*/ 435 w 1686"/>
                <a:gd name="T95" fmla="*/ 4 h 118"/>
                <a:gd name="T96" fmla="*/ 428 w 1686"/>
                <a:gd name="T97" fmla="*/ 9 h 118"/>
                <a:gd name="T98" fmla="*/ 426 w 1686"/>
                <a:gd name="T99" fmla="*/ 13 h 118"/>
                <a:gd name="T100" fmla="*/ 286 w 1686"/>
                <a:gd name="T101" fmla="*/ 15 h 118"/>
                <a:gd name="T102" fmla="*/ 283 w 1686"/>
                <a:gd name="T103" fmla="*/ 12 h 118"/>
                <a:gd name="T104" fmla="*/ 275 w 1686"/>
                <a:gd name="T105" fmla="*/ 8 h 118"/>
                <a:gd name="T106" fmla="*/ 258 w 1686"/>
                <a:gd name="T107" fmla="*/ 5 h 118"/>
                <a:gd name="T108" fmla="*/ 234 w 1686"/>
                <a:gd name="T109" fmla="*/ 5 h 118"/>
                <a:gd name="T110" fmla="*/ 215 w 1686"/>
                <a:gd name="T111" fmla="*/ 7 h 118"/>
                <a:gd name="T112" fmla="*/ 203 w 1686"/>
                <a:gd name="T113" fmla="*/ 10 h 118"/>
                <a:gd name="T114" fmla="*/ 197 w 1686"/>
                <a:gd name="T115" fmla="*/ 14 h 118"/>
                <a:gd name="T116" fmla="*/ 60 w 1686"/>
                <a:gd name="T117" fmla="*/ 18 h 118"/>
                <a:gd name="T118" fmla="*/ 59 w 1686"/>
                <a:gd name="T119" fmla="*/ 16 h 118"/>
                <a:gd name="T120" fmla="*/ 52 w 1686"/>
                <a:gd name="T121" fmla="*/ 11 h 118"/>
                <a:gd name="T122" fmla="*/ 37 w 1686"/>
                <a:gd name="T123" fmla="*/ 7 h 118"/>
                <a:gd name="T124" fmla="*/ 9 w 1686"/>
                <a:gd name="T125" fmla="*/ 7 h 11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86"/>
                <a:gd name="T190" fmla="*/ 0 h 118"/>
                <a:gd name="T191" fmla="*/ 1686 w 1686"/>
                <a:gd name="T192" fmla="*/ 118 h 118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86" h="118">
                  <a:moveTo>
                    <a:pt x="26" y="21"/>
                  </a:moveTo>
                  <a:lnTo>
                    <a:pt x="22" y="24"/>
                  </a:lnTo>
                  <a:lnTo>
                    <a:pt x="13" y="33"/>
                  </a:lnTo>
                  <a:lnTo>
                    <a:pt x="4" y="48"/>
                  </a:lnTo>
                  <a:lnTo>
                    <a:pt x="0" y="72"/>
                  </a:lnTo>
                  <a:lnTo>
                    <a:pt x="3" y="95"/>
                  </a:lnTo>
                  <a:lnTo>
                    <a:pt x="11" y="109"/>
                  </a:lnTo>
                  <a:lnTo>
                    <a:pt x="18" y="116"/>
                  </a:lnTo>
                  <a:lnTo>
                    <a:pt x="21" y="118"/>
                  </a:lnTo>
                  <a:lnTo>
                    <a:pt x="28" y="118"/>
                  </a:lnTo>
                  <a:lnTo>
                    <a:pt x="46" y="118"/>
                  </a:lnTo>
                  <a:lnTo>
                    <a:pt x="71" y="117"/>
                  </a:lnTo>
                  <a:lnTo>
                    <a:pt x="99" y="115"/>
                  </a:lnTo>
                  <a:lnTo>
                    <a:pt x="128" y="112"/>
                  </a:lnTo>
                  <a:lnTo>
                    <a:pt x="154" y="107"/>
                  </a:lnTo>
                  <a:lnTo>
                    <a:pt x="172" y="101"/>
                  </a:lnTo>
                  <a:lnTo>
                    <a:pt x="179" y="91"/>
                  </a:lnTo>
                  <a:lnTo>
                    <a:pt x="589" y="89"/>
                  </a:lnTo>
                  <a:lnTo>
                    <a:pt x="590" y="90"/>
                  </a:lnTo>
                  <a:lnTo>
                    <a:pt x="593" y="93"/>
                  </a:lnTo>
                  <a:lnTo>
                    <a:pt x="599" y="97"/>
                  </a:lnTo>
                  <a:lnTo>
                    <a:pt x="607" y="102"/>
                  </a:lnTo>
                  <a:lnTo>
                    <a:pt x="616" y="106"/>
                  </a:lnTo>
                  <a:lnTo>
                    <a:pt x="629" y="110"/>
                  </a:lnTo>
                  <a:lnTo>
                    <a:pt x="645" y="113"/>
                  </a:lnTo>
                  <a:lnTo>
                    <a:pt x="663" y="114"/>
                  </a:lnTo>
                  <a:lnTo>
                    <a:pt x="675" y="114"/>
                  </a:lnTo>
                  <a:lnTo>
                    <a:pt x="687" y="115"/>
                  </a:lnTo>
                  <a:lnTo>
                    <a:pt x="700" y="115"/>
                  </a:lnTo>
                  <a:lnTo>
                    <a:pt x="716" y="115"/>
                  </a:lnTo>
                  <a:lnTo>
                    <a:pt x="731" y="115"/>
                  </a:lnTo>
                  <a:lnTo>
                    <a:pt x="746" y="114"/>
                  </a:lnTo>
                  <a:lnTo>
                    <a:pt x="763" y="113"/>
                  </a:lnTo>
                  <a:lnTo>
                    <a:pt x="778" y="112"/>
                  </a:lnTo>
                  <a:lnTo>
                    <a:pt x="794" y="111"/>
                  </a:lnTo>
                  <a:lnTo>
                    <a:pt x="808" y="109"/>
                  </a:lnTo>
                  <a:lnTo>
                    <a:pt x="820" y="106"/>
                  </a:lnTo>
                  <a:lnTo>
                    <a:pt x="832" y="103"/>
                  </a:lnTo>
                  <a:lnTo>
                    <a:pt x="841" y="100"/>
                  </a:lnTo>
                  <a:lnTo>
                    <a:pt x="849" y="96"/>
                  </a:lnTo>
                  <a:lnTo>
                    <a:pt x="853" y="90"/>
                  </a:lnTo>
                  <a:lnTo>
                    <a:pt x="855" y="84"/>
                  </a:lnTo>
                  <a:lnTo>
                    <a:pt x="1284" y="75"/>
                  </a:lnTo>
                  <a:lnTo>
                    <a:pt x="1285" y="76"/>
                  </a:lnTo>
                  <a:lnTo>
                    <a:pt x="1289" y="79"/>
                  </a:lnTo>
                  <a:lnTo>
                    <a:pt x="1296" y="83"/>
                  </a:lnTo>
                  <a:lnTo>
                    <a:pt x="1304" y="87"/>
                  </a:lnTo>
                  <a:lnTo>
                    <a:pt x="1315" y="92"/>
                  </a:lnTo>
                  <a:lnTo>
                    <a:pt x="1329" y="97"/>
                  </a:lnTo>
                  <a:lnTo>
                    <a:pt x="1344" y="100"/>
                  </a:lnTo>
                  <a:lnTo>
                    <a:pt x="1362" y="101"/>
                  </a:lnTo>
                  <a:lnTo>
                    <a:pt x="1372" y="101"/>
                  </a:lnTo>
                  <a:lnTo>
                    <a:pt x="1384" y="101"/>
                  </a:lnTo>
                  <a:lnTo>
                    <a:pt x="1398" y="101"/>
                  </a:lnTo>
                  <a:lnTo>
                    <a:pt x="1413" y="101"/>
                  </a:lnTo>
                  <a:lnTo>
                    <a:pt x="1428" y="101"/>
                  </a:lnTo>
                  <a:lnTo>
                    <a:pt x="1445" y="100"/>
                  </a:lnTo>
                  <a:lnTo>
                    <a:pt x="1460" y="100"/>
                  </a:lnTo>
                  <a:lnTo>
                    <a:pt x="1477" y="99"/>
                  </a:lnTo>
                  <a:lnTo>
                    <a:pt x="1492" y="97"/>
                  </a:lnTo>
                  <a:lnTo>
                    <a:pt x="1507" y="96"/>
                  </a:lnTo>
                  <a:lnTo>
                    <a:pt x="1519" y="93"/>
                  </a:lnTo>
                  <a:lnTo>
                    <a:pt x="1530" y="90"/>
                  </a:lnTo>
                  <a:lnTo>
                    <a:pt x="1539" y="87"/>
                  </a:lnTo>
                  <a:lnTo>
                    <a:pt x="1546" y="84"/>
                  </a:lnTo>
                  <a:lnTo>
                    <a:pt x="1550" y="80"/>
                  </a:lnTo>
                  <a:lnTo>
                    <a:pt x="1551" y="75"/>
                  </a:lnTo>
                  <a:lnTo>
                    <a:pt x="1555" y="75"/>
                  </a:lnTo>
                  <a:lnTo>
                    <a:pt x="1567" y="75"/>
                  </a:lnTo>
                  <a:lnTo>
                    <a:pt x="1585" y="75"/>
                  </a:lnTo>
                  <a:lnTo>
                    <a:pt x="1604" y="75"/>
                  </a:lnTo>
                  <a:lnTo>
                    <a:pt x="1625" y="75"/>
                  </a:lnTo>
                  <a:lnTo>
                    <a:pt x="1644" y="75"/>
                  </a:lnTo>
                  <a:lnTo>
                    <a:pt x="1659" y="75"/>
                  </a:lnTo>
                  <a:lnTo>
                    <a:pt x="1667" y="75"/>
                  </a:lnTo>
                  <a:lnTo>
                    <a:pt x="1672" y="73"/>
                  </a:lnTo>
                  <a:lnTo>
                    <a:pt x="1678" y="69"/>
                  </a:lnTo>
                  <a:lnTo>
                    <a:pt x="1683" y="64"/>
                  </a:lnTo>
                  <a:lnTo>
                    <a:pt x="1686" y="57"/>
                  </a:lnTo>
                  <a:lnTo>
                    <a:pt x="1686" y="49"/>
                  </a:lnTo>
                  <a:lnTo>
                    <a:pt x="1680" y="43"/>
                  </a:lnTo>
                  <a:lnTo>
                    <a:pt x="1666" y="37"/>
                  </a:lnTo>
                  <a:lnTo>
                    <a:pt x="1644" y="33"/>
                  </a:lnTo>
                  <a:lnTo>
                    <a:pt x="1558" y="33"/>
                  </a:lnTo>
                  <a:lnTo>
                    <a:pt x="1557" y="32"/>
                  </a:lnTo>
                  <a:lnTo>
                    <a:pt x="1554" y="28"/>
                  </a:lnTo>
                  <a:lnTo>
                    <a:pt x="1548" y="23"/>
                  </a:lnTo>
                  <a:lnTo>
                    <a:pt x="1536" y="16"/>
                  </a:lnTo>
                  <a:lnTo>
                    <a:pt x="1520" y="10"/>
                  </a:lnTo>
                  <a:lnTo>
                    <a:pt x="1496" y="5"/>
                  </a:lnTo>
                  <a:lnTo>
                    <a:pt x="1464" y="1"/>
                  </a:lnTo>
                  <a:lnTo>
                    <a:pt x="1424" y="0"/>
                  </a:lnTo>
                  <a:lnTo>
                    <a:pt x="1383" y="1"/>
                  </a:lnTo>
                  <a:lnTo>
                    <a:pt x="1351" y="4"/>
                  </a:lnTo>
                  <a:lnTo>
                    <a:pt x="1326" y="8"/>
                  </a:lnTo>
                  <a:lnTo>
                    <a:pt x="1306" y="13"/>
                  </a:lnTo>
                  <a:lnTo>
                    <a:pt x="1293" y="20"/>
                  </a:lnTo>
                  <a:lnTo>
                    <a:pt x="1285" y="26"/>
                  </a:lnTo>
                  <a:lnTo>
                    <a:pt x="1280" y="33"/>
                  </a:lnTo>
                  <a:lnTo>
                    <a:pt x="1277" y="39"/>
                  </a:lnTo>
                  <a:lnTo>
                    <a:pt x="859" y="45"/>
                  </a:lnTo>
                  <a:lnTo>
                    <a:pt x="858" y="44"/>
                  </a:lnTo>
                  <a:lnTo>
                    <a:pt x="855" y="40"/>
                  </a:lnTo>
                  <a:lnTo>
                    <a:pt x="850" y="35"/>
                  </a:lnTo>
                  <a:lnTo>
                    <a:pt x="840" y="29"/>
                  </a:lnTo>
                  <a:lnTo>
                    <a:pt x="825" y="23"/>
                  </a:lnTo>
                  <a:lnTo>
                    <a:pt x="803" y="17"/>
                  </a:lnTo>
                  <a:lnTo>
                    <a:pt x="775" y="14"/>
                  </a:lnTo>
                  <a:lnTo>
                    <a:pt x="738" y="13"/>
                  </a:lnTo>
                  <a:lnTo>
                    <a:pt x="701" y="15"/>
                  </a:lnTo>
                  <a:lnTo>
                    <a:pt x="670" y="17"/>
                  </a:lnTo>
                  <a:lnTo>
                    <a:pt x="645" y="21"/>
                  </a:lnTo>
                  <a:lnTo>
                    <a:pt x="625" y="25"/>
                  </a:lnTo>
                  <a:lnTo>
                    <a:pt x="610" y="30"/>
                  </a:lnTo>
                  <a:lnTo>
                    <a:pt x="599" y="36"/>
                  </a:lnTo>
                  <a:lnTo>
                    <a:pt x="590" y="42"/>
                  </a:lnTo>
                  <a:lnTo>
                    <a:pt x="585" y="50"/>
                  </a:lnTo>
                  <a:lnTo>
                    <a:pt x="179" y="52"/>
                  </a:lnTo>
                  <a:lnTo>
                    <a:pt x="178" y="50"/>
                  </a:lnTo>
                  <a:lnTo>
                    <a:pt x="176" y="46"/>
                  </a:lnTo>
                  <a:lnTo>
                    <a:pt x="169" y="39"/>
                  </a:lnTo>
                  <a:lnTo>
                    <a:pt x="157" y="32"/>
                  </a:lnTo>
                  <a:lnTo>
                    <a:pt x="138" y="26"/>
                  </a:lnTo>
                  <a:lnTo>
                    <a:pt x="112" y="21"/>
                  </a:lnTo>
                  <a:lnTo>
                    <a:pt x="75" y="19"/>
                  </a:lnTo>
                  <a:lnTo>
                    <a:pt x="26" y="21"/>
                  </a:lnTo>
                  <a:close/>
                </a:path>
              </a:pathLst>
            </a:custGeom>
            <a:solidFill>
              <a:srgbClr val="89CC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7" name="Freeform 115"/>
            <p:cNvSpPr>
              <a:spLocks/>
            </p:cNvSpPr>
            <p:nvPr/>
          </p:nvSpPr>
          <p:spPr bwMode="auto">
            <a:xfrm>
              <a:off x="3088" y="2446"/>
              <a:ext cx="61" cy="48"/>
            </a:xfrm>
            <a:custGeom>
              <a:avLst/>
              <a:gdLst>
                <a:gd name="T0" fmla="*/ 2 w 182"/>
                <a:gd name="T1" fmla="*/ 0 h 142"/>
                <a:gd name="T2" fmla="*/ 2 w 182"/>
                <a:gd name="T3" fmla="*/ 0 h 142"/>
                <a:gd name="T4" fmla="*/ 4 w 182"/>
                <a:gd name="T5" fmla="*/ 0 h 142"/>
                <a:gd name="T6" fmla="*/ 7 w 182"/>
                <a:gd name="T7" fmla="*/ 1 h 142"/>
                <a:gd name="T8" fmla="*/ 11 w 182"/>
                <a:gd name="T9" fmla="*/ 1 h 142"/>
                <a:gd name="T10" fmla="*/ 16 w 182"/>
                <a:gd name="T11" fmla="*/ 2 h 142"/>
                <a:gd name="T12" fmla="*/ 21 w 182"/>
                <a:gd name="T13" fmla="*/ 3 h 142"/>
                <a:gd name="T14" fmla="*/ 27 w 182"/>
                <a:gd name="T15" fmla="*/ 5 h 142"/>
                <a:gd name="T16" fmla="*/ 32 w 182"/>
                <a:gd name="T17" fmla="*/ 7 h 142"/>
                <a:gd name="T18" fmla="*/ 38 w 182"/>
                <a:gd name="T19" fmla="*/ 10 h 142"/>
                <a:gd name="T20" fmla="*/ 43 w 182"/>
                <a:gd name="T21" fmla="*/ 13 h 142"/>
                <a:gd name="T22" fmla="*/ 49 w 182"/>
                <a:gd name="T23" fmla="*/ 17 h 142"/>
                <a:gd name="T24" fmla="*/ 53 w 182"/>
                <a:gd name="T25" fmla="*/ 22 h 142"/>
                <a:gd name="T26" fmla="*/ 56 w 182"/>
                <a:gd name="T27" fmla="*/ 27 h 142"/>
                <a:gd name="T28" fmla="*/ 59 w 182"/>
                <a:gd name="T29" fmla="*/ 33 h 142"/>
                <a:gd name="T30" fmla="*/ 60 w 182"/>
                <a:gd name="T31" fmla="*/ 40 h 142"/>
                <a:gd name="T32" fmla="*/ 61 w 182"/>
                <a:gd name="T33" fmla="*/ 48 h 142"/>
                <a:gd name="T34" fmla="*/ 61 w 182"/>
                <a:gd name="T35" fmla="*/ 48 h 142"/>
                <a:gd name="T36" fmla="*/ 60 w 182"/>
                <a:gd name="T37" fmla="*/ 47 h 142"/>
                <a:gd name="T38" fmla="*/ 60 w 182"/>
                <a:gd name="T39" fmla="*/ 45 h 142"/>
                <a:gd name="T40" fmla="*/ 59 w 182"/>
                <a:gd name="T41" fmla="*/ 42 h 142"/>
                <a:gd name="T42" fmla="*/ 58 w 182"/>
                <a:gd name="T43" fmla="*/ 40 h 142"/>
                <a:gd name="T44" fmla="*/ 56 w 182"/>
                <a:gd name="T45" fmla="*/ 37 h 142"/>
                <a:gd name="T46" fmla="*/ 54 w 182"/>
                <a:gd name="T47" fmla="*/ 34 h 142"/>
                <a:gd name="T48" fmla="*/ 52 w 182"/>
                <a:gd name="T49" fmla="*/ 31 h 142"/>
                <a:gd name="T50" fmla="*/ 48 w 182"/>
                <a:gd name="T51" fmla="*/ 27 h 142"/>
                <a:gd name="T52" fmla="*/ 44 w 182"/>
                <a:gd name="T53" fmla="*/ 24 h 142"/>
                <a:gd name="T54" fmla="*/ 39 w 182"/>
                <a:gd name="T55" fmla="*/ 21 h 142"/>
                <a:gd name="T56" fmla="*/ 33 w 182"/>
                <a:gd name="T57" fmla="*/ 19 h 142"/>
                <a:gd name="T58" fmla="*/ 26 w 182"/>
                <a:gd name="T59" fmla="*/ 16 h 142"/>
                <a:gd name="T60" fmla="*/ 19 w 182"/>
                <a:gd name="T61" fmla="*/ 15 h 142"/>
                <a:gd name="T62" fmla="*/ 10 w 182"/>
                <a:gd name="T63" fmla="*/ 14 h 142"/>
                <a:gd name="T64" fmla="*/ 0 w 182"/>
                <a:gd name="T65" fmla="*/ 14 h 142"/>
                <a:gd name="T66" fmla="*/ 1 w 182"/>
                <a:gd name="T67" fmla="*/ 12 h 142"/>
                <a:gd name="T68" fmla="*/ 3 w 182"/>
                <a:gd name="T69" fmla="*/ 9 h 142"/>
                <a:gd name="T70" fmla="*/ 4 w 182"/>
                <a:gd name="T71" fmla="*/ 5 h 142"/>
                <a:gd name="T72" fmla="*/ 2 w 182"/>
                <a:gd name="T73" fmla="*/ 0 h 1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82"/>
                <a:gd name="T112" fmla="*/ 0 h 142"/>
                <a:gd name="T113" fmla="*/ 182 w 182"/>
                <a:gd name="T114" fmla="*/ 142 h 1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82" h="142">
                  <a:moveTo>
                    <a:pt x="5" y="0"/>
                  </a:moveTo>
                  <a:lnTo>
                    <a:pt x="7" y="0"/>
                  </a:lnTo>
                  <a:lnTo>
                    <a:pt x="13" y="1"/>
                  </a:lnTo>
                  <a:lnTo>
                    <a:pt x="22" y="2"/>
                  </a:lnTo>
                  <a:lnTo>
                    <a:pt x="34" y="3"/>
                  </a:lnTo>
                  <a:lnTo>
                    <a:pt x="48" y="6"/>
                  </a:lnTo>
                  <a:lnTo>
                    <a:pt x="63" y="9"/>
                  </a:lnTo>
                  <a:lnTo>
                    <a:pt x="80" y="15"/>
                  </a:lnTo>
                  <a:lnTo>
                    <a:pt x="96" y="21"/>
                  </a:lnTo>
                  <a:lnTo>
                    <a:pt x="113" y="29"/>
                  </a:lnTo>
                  <a:lnTo>
                    <a:pt x="129" y="38"/>
                  </a:lnTo>
                  <a:lnTo>
                    <a:pt x="145" y="49"/>
                  </a:lnTo>
                  <a:lnTo>
                    <a:pt x="158" y="64"/>
                  </a:lnTo>
                  <a:lnTo>
                    <a:pt x="168" y="79"/>
                  </a:lnTo>
                  <a:lnTo>
                    <a:pt x="176" y="98"/>
                  </a:lnTo>
                  <a:lnTo>
                    <a:pt x="180" y="118"/>
                  </a:lnTo>
                  <a:lnTo>
                    <a:pt x="182" y="142"/>
                  </a:lnTo>
                  <a:lnTo>
                    <a:pt x="182" y="141"/>
                  </a:lnTo>
                  <a:lnTo>
                    <a:pt x="180" y="138"/>
                  </a:lnTo>
                  <a:lnTo>
                    <a:pt x="179" y="133"/>
                  </a:lnTo>
                  <a:lnTo>
                    <a:pt x="176" y="125"/>
                  </a:lnTo>
                  <a:lnTo>
                    <a:pt x="173" y="118"/>
                  </a:lnTo>
                  <a:lnTo>
                    <a:pt x="168" y="109"/>
                  </a:lnTo>
                  <a:lnTo>
                    <a:pt x="162" y="100"/>
                  </a:lnTo>
                  <a:lnTo>
                    <a:pt x="154" y="91"/>
                  </a:lnTo>
                  <a:lnTo>
                    <a:pt x="144" y="80"/>
                  </a:lnTo>
                  <a:lnTo>
                    <a:pt x="131" y="71"/>
                  </a:lnTo>
                  <a:lnTo>
                    <a:pt x="117" y="63"/>
                  </a:lnTo>
                  <a:lnTo>
                    <a:pt x="99" y="56"/>
                  </a:lnTo>
                  <a:lnTo>
                    <a:pt x="79" y="48"/>
                  </a:lnTo>
                  <a:lnTo>
                    <a:pt x="56" y="44"/>
                  </a:lnTo>
                  <a:lnTo>
                    <a:pt x="29" y="41"/>
                  </a:lnTo>
                  <a:lnTo>
                    <a:pt x="0" y="40"/>
                  </a:lnTo>
                  <a:lnTo>
                    <a:pt x="3" y="36"/>
                  </a:lnTo>
                  <a:lnTo>
                    <a:pt x="9" y="26"/>
                  </a:lnTo>
                  <a:lnTo>
                    <a:pt x="11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8" name="Freeform 116"/>
            <p:cNvSpPr>
              <a:spLocks/>
            </p:cNvSpPr>
            <p:nvPr/>
          </p:nvSpPr>
          <p:spPr bwMode="auto">
            <a:xfrm>
              <a:off x="3046" y="2476"/>
              <a:ext cx="66" cy="15"/>
            </a:xfrm>
            <a:custGeom>
              <a:avLst/>
              <a:gdLst>
                <a:gd name="T0" fmla="*/ 0 w 198"/>
                <a:gd name="T1" fmla="*/ 2 h 44"/>
                <a:gd name="T2" fmla="*/ 1 w 198"/>
                <a:gd name="T3" fmla="*/ 2 h 44"/>
                <a:gd name="T4" fmla="*/ 3 w 198"/>
                <a:gd name="T5" fmla="*/ 2 h 44"/>
                <a:gd name="T6" fmla="*/ 5 w 198"/>
                <a:gd name="T7" fmla="*/ 2 h 44"/>
                <a:gd name="T8" fmla="*/ 9 w 198"/>
                <a:gd name="T9" fmla="*/ 1 h 44"/>
                <a:gd name="T10" fmla="*/ 13 w 198"/>
                <a:gd name="T11" fmla="*/ 1 h 44"/>
                <a:gd name="T12" fmla="*/ 18 w 198"/>
                <a:gd name="T13" fmla="*/ 0 h 44"/>
                <a:gd name="T14" fmla="*/ 24 w 198"/>
                <a:gd name="T15" fmla="*/ 0 h 44"/>
                <a:gd name="T16" fmla="*/ 30 w 198"/>
                <a:gd name="T17" fmla="*/ 0 h 44"/>
                <a:gd name="T18" fmla="*/ 35 w 198"/>
                <a:gd name="T19" fmla="*/ 0 h 44"/>
                <a:gd name="T20" fmla="*/ 41 w 198"/>
                <a:gd name="T21" fmla="*/ 0 h 44"/>
                <a:gd name="T22" fmla="*/ 46 w 198"/>
                <a:gd name="T23" fmla="*/ 1 h 44"/>
                <a:gd name="T24" fmla="*/ 51 w 198"/>
                <a:gd name="T25" fmla="*/ 2 h 44"/>
                <a:gd name="T26" fmla="*/ 56 w 198"/>
                <a:gd name="T27" fmla="*/ 4 h 44"/>
                <a:gd name="T28" fmla="*/ 60 w 198"/>
                <a:gd name="T29" fmla="*/ 6 h 44"/>
                <a:gd name="T30" fmla="*/ 63 w 198"/>
                <a:gd name="T31" fmla="*/ 9 h 44"/>
                <a:gd name="T32" fmla="*/ 66 w 198"/>
                <a:gd name="T33" fmla="*/ 12 h 44"/>
                <a:gd name="T34" fmla="*/ 66 w 198"/>
                <a:gd name="T35" fmla="*/ 12 h 44"/>
                <a:gd name="T36" fmla="*/ 64 w 198"/>
                <a:gd name="T37" fmla="*/ 12 h 44"/>
                <a:gd name="T38" fmla="*/ 63 w 198"/>
                <a:gd name="T39" fmla="*/ 12 h 44"/>
                <a:gd name="T40" fmla="*/ 61 w 198"/>
                <a:gd name="T41" fmla="*/ 12 h 44"/>
                <a:gd name="T42" fmla="*/ 59 w 198"/>
                <a:gd name="T43" fmla="*/ 13 h 44"/>
                <a:gd name="T44" fmla="*/ 57 w 198"/>
                <a:gd name="T45" fmla="*/ 13 h 44"/>
                <a:gd name="T46" fmla="*/ 55 w 198"/>
                <a:gd name="T47" fmla="*/ 14 h 44"/>
                <a:gd name="T48" fmla="*/ 54 w 198"/>
                <a:gd name="T49" fmla="*/ 15 h 44"/>
                <a:gd name="T50" fmla="*/ 53 w 198"/>
                <a:gd name="T51" fmla="*/ 14 h 44"/>
                <a:gd name="T52" fmla="*/ 51 w 198"/>
                <a:gd name="T53" fmla="*/ 13 h 44"/>
                <a:gd name="T54" fmla="*/ 47 w 198"/>
                <a:gd name="T55" fmla="*/ 11 h 44"/>
                <a:gd name="T56" fmla="*/ 42 w 198"/>
                <a:gd name="T57" fmla="*/ 9 h 44"/>
                <a:gd name="T58" fmla="*/ 35 w 198"/>
                <a:gd name="T59" fmla="*/ 6 h 44"/>
                <a:gd name="T60" fmla="*/ 25 w 198"/>
                <a:gd name="T61" fmla="*/ 4 h 44"/>
                <a:gd name="T62" fmla="*/ 14 w 198"/>
                <a:gd name="T63" fmla="*/ 3 h 44"/>
                <a:gd name="T64" fmla="*/ 0 w 198"/>
                <a:gd name="T65" fmla="*/ 2 h 4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98"/>
                <a:gd name="T100" fmla="*/ 0 h 44"/>
                <a:gd name="T101" fmla="*/ 198 w 198"/>
                <a:gd name="T102" fmla="*/ 44 h 4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98" h="44">
                  <a:moveTo>
                    <a:pt x="0" y="7"/>
                  </a:moveTo>
                  <a:lnTo>
                    <a:pt x="2" y="7"/>
                  </a:lnTo>
                  <a:lnTo>
                    <a:pt x="8" y="6"/>
                  </a:lnTo>
                  <a:lnTo>
                    <a:pt x="16" y="5"/>
                  </a:lnTo>
                  <a:lnTo>
                    <a:pt x="27" y="3"/>
                  </a:lnTo>
                  <a:lnTo>
                    <a:pt x="40" y="2"/>
                  </a:lnTo>
                  <a:lnTo>
                    <a:pt x="55" y="1"/>
                  </a:lnTo>
                  <a:lnTo>
                    <a:pt x="71" y="0"/>
                  </a:lnTo>
                  <a:lnTo>
                    <a:pt x="89" y="0"/>
                  </a:lnTo>
                  <a:lnTo>
                    <a:pt x="105" y="0"/>
                  </a:lnTo>
                  <a:lnTo>
                    <a:pt x="123" y="1"/>
                  </a:lnTo>
                  <a:lnTo>
                    <a:pt x="139" y="3"/>
                  </a:lnTo>
                  <a:lnTo>
                    <a:pt x="154" y="7"/>
                  </a:lnTo>
                  <a:lnTo>
                    <a:pt x="169" y="11"/>
                  </a:lnTo>
                  <a:lnTo>
                    <a:pt x="181" y="17"/>
                  </a:lnTo>
                  <a:lnTo>
                    <a:pt x="190" y="25"/>
                  </a:lnTo>
                  <a:lnTo>
                    <a:pt x="198" y="35"/>
                  </a:lnTo>
                  <a:lnTo>
                    <a:pt x="197" y="35"/>
                  </a:lnTo>
                  <a:lnTo>
                    <a:pt x="193" y="35"/>
                  </a:lnTo>
                  <a:lnTo>
                    <a:pt x="189" y="35"/>
                  </a:lnTo>
                  <a:lnTo>
                    <a:pt x="184" y="35"/>
                  </a:lnTo>
                  <a:lnTo>
                    <a:pt x="178" y="37"/>
                  </a:lnTo>
                  <a:lnTo>
                    <a:pt x="172" y="39"/>
                  </a:lnTo>
                  <a:lnTo>
                    <a:pt x="166" y="41"/>
                  </a:lnTo>
                  <a:lnTo>
                    <a:pt x="161" y="44"/>
                  </a:lnTo>
                  <a:lnTo>
                    <a:pt x="159" y="42"/>
                  </a:lnTo>
                  <a:lnTo>
                    <a:pt x="152" y="38"/>
                  </a:lnTo>
                  <a:lnTo>
                    <a:pt x="141" y="32"/>
                  </a:lnTo>
                  <a:lnTo>
                    <a:pt x="126" y="25"/>
                  </a:lnTo>
                  <a:lnTo>
                    <a:pt x="104" y="18"/>
                  </a:lnTo>
                  <a:lnTo>
                    <a:pt x="76" y="13"/>
                  </a:lnTo>
                  <a:lnTo>
                    <a:pt x="41" y="9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69" name="Freeform 117"/>
            <p:cNvSpPr>
              <a:spLocks/>
            </p:cNvSpPr>
            <p:nvPr/>
          </p:nvSpPr>
          <p:spPr bwMode="auto">
            <a:xfrm>
              <a:off x="3149" y="2484"/>
              <a:ext cx="54" cy="7"/>
            </a:xfrm>
            <a:custGeom>
              <a:avLst/>
              <a:gdLst>
                <a:gd name="T0" fmla="*/ 54 w 162"/>
                <a:gd name="T1" fmla="*/ 0 h 22"/>
                <a:gd name="T2" fmla="*/ 51 w 162"/>
                <a:gd name="T3" fmla="*/ 7 h 22"/>
                <a:gd name="T4" fmla="*/ 0 w 162"/>
                <a:gd name="T5" fmla="*/ 5 h 22"/>
                <a:gd name="T6" fmla="*/ 0 w 162"/>
                <a:gd name="T7" fmla="*/ 0 h 22"/>
                <a:gd name="T8" fmla="*/ 54 w 16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22"/>
                <a:gd name="T17" fmla="*/ 162 w 16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22">
                  <a:moveTo>
                    <a:pt x="162" y="0"/>
                  </a:moveTo>
                  <a:lnTo>
                    <a:pt x="154" y="22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0" name="Freeform 118"/>
            <p:cNvSpPr>
              <a:spLocks/>
            </p:cNvSpPr>
            <p:nvPr/>
          </p:nvSpPr>
          <p:spPr bwMode="auto">
            <a:xfrm>
              <a:off x="3082" y="2492"/>
              <a:ext cx="186" cy="47"/>
            </a:xfrm>
            <a:custGeom>
              <a:avLst/>
              <a:gdLst>
                <a:gd name="T0" fmla="*/ 17 w 559"/>
                <a:gd name="T1" fmla="*/ 6 h 142"/>
                <a:gd name="T2" fmla="*/ 12 w 559"/>
                <a:gd name="T3" fmla="*/ 8 h 142"/>
                <a:gd name="T4" fmla="*/ 6 w 559"/>
                <a:gd name="T5" fmla="*/ 13 h 142"/>
                <a:gd name="T6" fmla="*/ 1 w 559"/>
                <a:gd name="T7" fmla="*/ 20 h 142"/>
                <a:gd name="T8" fmla="*/ 0 w 559"/>
                <a:gd name="T9" fmla="*/ 30 h 142"/>
                <a:gd name="T10" fmla="*/ 5 w 559"/>
                <a:gd name="T11" fmla="*/ 38 h 142"/>
                <a:gd name="T12" fmla="*/ 14 w 559"/>
                <a:gd name="T13" fmla="*/ 43 h 142"/>
                <a:gd name="T14" fmla="*/ 29 w 559"/>
                <a:gd name="T15" fmla="*/ 46 h 142"/>
                <a:gd name="T16" fmla="*/ 46 w 559"/>
                <a:gd name="T17" fmla="*/ 47 h 142"/>
                <a:gd name="T18" fmla="*/ 61 w 559"/>
                <a:gd name="T19" fmla="*/ 47 h 142"/>
                <a:gd name="T20" fmla="*/ 81 w 559"/>
                <a:gd name="T21" fmla="*/ 46 h 142"/>
                <a:gd name="T22" fmla="*/ 101 w 559"/>
                <a:gd name="T23" fmla="*/ 45 h 142"/>
                <a:gd name="T24" fmla="*/ 121 w 559"/>
                <a:gd name="T25" fmla="*/ 44 h 142"/>
                <a:gd name="T26" fmla="*/ 140 w 559"/>
                <a:gd name="T27" fmla="*/ 44 h 142"/>
                <a:gd name="T28" fmla="*/ 155 w 559"/>
                <a:gd name="T29" fmla="*/ 43 h 142"/>
                <a:gd name="T30" fmla="*/ 164 w 559"/>
                <a:gd name="T31" fmla="*/ 42 h 142"/>
                <a:gd name="T32" fmla="*/ 170 w 559"/>
                <a:gd name="T33" fmla="*/ 41 h 142"/>
                <a:gd name="T34" fmla="*/ 179 w 559"/>
                <a:gd name="T35" fmla="*/ 34 h 142"/>
                <a:gd name="T36" fmla="*/ 186 w 559"/>
                <a:gd name="T37" fmla="*/ 22 h 142"/>
                <a:gd name="T38" fmla="*/ 183 w 559"/>
                <a:gd name="T39" fmla="*/ 7 h 142"/>
                <a:gd name="T40" fmla="*/ 176 w 559"/>
                <a:gd name="T41" fmla="*/ 0 h 142"/>
                <a:gd name="T42" fmla="*/ 174 w 559"/>
                <a:gd name="T43" fmla="*/ 2 h 142"/>
                <a:gd name="T44" fmla="*/ 171 w 559"/>
                <a:gd name="T45" fmla="*/ 5 h 142"/>
                <a:gd name="T46" fmla="*/ 167 w 559"/>
                <a:gd name="T47" fmla="*/ 6 h 142"/>
                <a:gd name="T48" fmla="*/ 165 w 559"/>
                <a:gd name="T49" fmla="*/ 7 h 142"/>
                <a:gd name="T50" fmla="*/ 169 w 559"/>
                <a:gd name="T51" fmla="*/ 12 h 142"/>
                <a:gd name="T52" fmla="*/ 171 w 559"/>
                <a:gd name="T53" fmla="*/ 19 h 142"/>
                <a:gd name="T54" fmla="*/ 165 w 559"/>
                <a:gd name="T55" fmla="*/ 27 h 142"/>
                <a:gd name="T56" fmla="*/ 153 w 559"/>
                <a:gd name="T57" fmla="*/ 32 h 142"/>
                <a:gd name="T58" fmla="*/ 138 w 559"/>
                <a:gd name="T59" fmla="*/ 36 h 142"/>
                <a:gd name="T60" fmla="*/ 120 w 559"/>
                <a:gd name="T61" fmla="*/ 37 h 142"/>
                <a:gd name="T62" fmla="*/ 101 w 559"/>
                <a:gd name="T63" fmla="*/ 38 h 142"/>
                <a:gd name="T64" fmla="*/ 82 w 559"/>
                <a:gd name="T65" fmla="*/ 39 h 142"/>
                <a:gd name="T66" fmla="*/ 63 w 559"/>
                <a:gd name="T67" fmla="*/ 38 h 142"/>
                <a:gd name="T68" fmla="*/ 48 w 559"/>
                <a:gd name="T69" fmla="*/ 38 h 142"/>
                <a:gd name="T70" fmla="*/ 35 w 559"/>
                <a:gd name="T71" fmla="*/ 38 h 142"/>
                <a:gd name="T72" fmla="*/ 24 w 559"/>
                <a:gd name="T73" fmla="*/ 37 h 142"/>
                <a:gd name="T74" fmla="*/ 13 w 559"/>
                <a:gd name="T75" fmla="*/ 31 h 142"/>
                <a:gd name="T76" fmla="*/ 8 w 559"/>
                <a:gd name="T77" fmla="*/ 23 h 142"/>
                <a:gd name="T78" fmla="*/ 12 w 559"/>
                <a:gd name="T79" fmla="*/ 12 h 14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59"/>
                <a:gd name="T121" fmla="*/ 0 h 142"/>
                <a:gd name="T122" fmla="*/ 559 w 559"/>
                <a:gd name="T123" fmla="*/ 142 h 142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59" h="142">
                  <a:moveTo>
                    <a:pt x="52" y="17"/>
                  </a:moveTo>
                  <a:lnTo>
                    <a:pt x="50" y="18"/>
                  </a:lnTo>
                  <a:lnTo>
                    <a:pt x="44" y="20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18" y="40"/>
                  </a:lnTo>
                  <a:lnTo>
                    <a:pt x="9" y="50"/>
                  </a:lnTo>
                  <a:lnTo>
                    <a:pt x="3" y="61"/>
                  </a:lnTo>
                  <a:lnTo>
                    <a:pt x="0" y="76"/>
                  </a:lnTo>
                  <a:lnTo>
                    <a:pt x="1" y="90"/>
                  </a:lnTo>
                  <a:lnTo>
                    <a:pt x="5" y="103"/>
                  </a:lnTo>
                  <a:lnTo>
                    <a:pt x="14" y="114"/>
                  </a:lnTo>
                  <a:lnTo>
                    <a:pt x="26" y="123"/>
                  </a:lnTo>
                  <a:lnTo>
                    <a:pt x="41" y="130"/>
                  </a:lnTo>
                  <a:lnTo>
                    <a:pt x="62" y="136"/>
                  </a:lnTo>
                  <a:lnTo>
                    <a:pt x="88" y="139"/>
                  </a:lnTo>
                  <a:lnTo>
                    <a:pt x="118" y="142"/>
                  </a:lnTo>
                  <a:lnTo>
                    <a:pt x="137" y="142"/>
                  </a:lnTo>
                  <a:lnTo>
                    <a:pt x="159" y="142"/>
                  </a:lnTo>
                  <a:lnTo>
                    <a:pt x="184" y="142"/>
                  </a:lnTo>
                  <a:lnTo>
                    <a:pt x="212" y="141"/>
                  </a:lnTo>
                  <a:lnTo>
                    <a:pt x="242" y="139"/>
                  </a:lnTo>
                  <a:lnTo>
                    <a:pt x="272" y="138"/>
                  </a:lnTo>
                  <a:lnTo>
                    <a:pt x="304" y="137"/>
                  </a:lnTo>
                  <a:lnTo>
                    <a:pt x="335" y="136"/>
                  </a:lnTo>
                  <a:lnTo>
                    <a:pt x="365" y="134"/>
                  </a:lnTo>
                  <a:lnTo>
                    <a:pt x="395" y="133"/>
                  </a:lnTo>
                  <a:lnTo>
                    <a:pt x="421" y="132"/>
                  </a:lnTo>
                  <a:lnTo>
                    <a:pt x="445" y="130"/>
                  </a:lnTo>
                  <a:lnTo>
                    <a:pt x="466" y="129"/>
                  </a:lnTo>
                  <a:lnTo>
                    <a:pt x="483" y="128"/>
                  </a:lnTo>
                  <a:lnTo>
                    <a:pt x="494" y="128"/>
                  </a:lnTo>
                  <a:lnTo>
                    <a:pt x="501" y="127"/>
                  </a:lnTo>
                  <a:lnTo>
                    <a:pt x="512" y="124"/>
                  </a:lnTo>
                  <a:lnTo>
                    <a:pt x="525" y="115"/>
                  </a:lnTo>
                  <a:lnTo>
                    <a:pt x="538" y="103"/>
                  </a:lnTo>
                  <a:lnTo>
                    <a:pt x="551" y="86"/>
                  </a:lnTo>
                  <a:lnTo>
                    <a:pt x="558" y="67"/>
                  </a:lnTo>
                  <a:lnTo>
                    <a:pt x="559" y="45"/>
                  </a:lnTo>
                  <a:lnTo>
                    <a:pt x="551" y="22"/>
                  </a:lnTo>
                  <a:lnTo>
                    <a:pt x="531" y="0"/>
                  </a:lnTo>
                  <a:lnTo>
                    <a:pt x="530" y="1"/>
                  </a:lnTo>
                  <a:lnTo>
                    <a:pt x="528" y="3"/>
                  </a:lnTo>
                  <a:lnTo>
                    <a:pt x="524" y="6"/>
                  </a:lnTo>
                  <a:lnTo>
                    <a:pt x="520" y="10"/>
                  </a:lnTo>
                  <a:lnTo>
                    <a:pt x="514" y="14"/>
                  </a:lnTo>
                  <a:lnTo>
                    <a:pt x="508" y="16"/>
                  </a:lnTo>
                  <a:lnTo>
                    <a:pt x="501" y="18"/>
                  </a:lnTo>
                  <a:lnTo>
                    <a:pt x="494" y="18"/>
                  </a:lnTo>
                  <a:lnTo>
                    <a:pt x="496" y="20"/>
                  </a:lnTo>
                  <a:lnTo>
                    <a:pt x="501" y="26"/>
                  </a:lnTo>
                  <a:lnTo>
                    <a:pt x="507" y="36"/>
                  </a:lnTo>
                  <a:lnTo>
                    <a:pt x="511" y="46"/>
                  </a:lnTo>
                  <a:lnTo>
                    <a:pt x="513" y="58"/>
                  </a:lnTo>
                  <a:lnTo>
                    <a:pt x="509" y="71"/>
                  </a:lnTo>
                  <a:lnTo>
                    <a:pt x="497" y="83"/>
                  </a:lnTo>
                  <a:lnTo>
                    <a:pt x="478" y="93"/>
                  </a:lnTo>
                  <a:lnTo>
                    <a:pt x="459" y="98"/>
                  </a:lnTo>
                  <a:lnTo>
                    <a:pt x="438" y="104"/>
                  </a:lnTo>
                  <a:lnTo>
                    <a:pt x="414" y="108"/>
                  </a:lnTo>
                  <a:lnTo>
                    <a:pt x="388" y="110"/>
                  </a:lnTo>
                  <a:lnTo>
                    <a:pt x="361" y="113"/>
                  </a:lnTo>
                  <a:lnTo>
                    <a:pt x="333" y="114"/>
                  </a:lnTo>
                  <a:lnTo>
                    <a:pt x="303" y="116"/>
                  </a:lnTo>
                  <a:lnTo>
                    <a:pt x="274" y="116"/>
                  </a:lnTo>
                  <a:lnTo>
                    <a:pt x="246" y="117"/>
                  </a:lnTo>
                  <a:lnTo>
                    <a:pt x="217" y="117"/>
                  </a:lnTo>
                  <a:lnTo>
                    <a:pt x="190" y="116"/>
                  </a:lnTo>
                  <a:lnTo>
                    <a:pt x="166" y="116"/>
                  </a:lnTo>
                  <a:lnTo>
                    <a:pt x="143" y="116"/>
                  </a:lnTo>
                  <a:lnTo>
                    <a:pt x="122" y="115"/>
                  </a:lnTo>
                  <a:lnTo>
                    <a:pt x="105" y="114"/>
                  </a:lnTo>
                  <a:lnTo>
                    <a:pt x="92" y="114"/>
                  </a:lnTo>
                  <a:lnTo>
                    <a:pt x="71" y="111"/>
                  </a:lnTo>
                  <a:lnTo>
                    <a:pt x="54" y="105"/>
                  </a:lnTo>
                  <a:lnTo>
                    <a:pt x="39" y="95"/>
                  </a:lnTo>
                  <a:lnTo>
                    <a:pt x="29" y="84"/>
                  </a:lnTo>
                  <a:lnTo>
                    <a:pt x="24" y="70"/>
                  </a:lnTo>
                  <a:lnTo>
                    <a:pt x="26" y="53"/>
                  </a:lnTo>
                  <a:lnTo>
                    <a:pt x="35" y="36"/>
                  </a:lnTo>
                  <a:lnTo>
                    <a:pt x="52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1" name="Freeform 119"/>
            <p:cNvSpPr>
              <a:spLocks/>
            </p:cNvSpPr>
            <p:nvPr/>
          </p:nvSpPr>
          <p:spPr bwMode="auto">
            <a:xfrm>
              <a:off x="3116" y="2495"/>
              <a:ext cx="116" cy="10"/>
            </a:xfrm>
            <a:custGeom>
              <a:avLst/>
              <a:gdLst>
                <a:gd name="T0" fmla="*/ 6 w 349"/>
                <a:gd name="T1" fmla="*/ 0 h 32"/>
                <a:gd name="T2" fmla="*/ 7 w 349"/>
                <a:gd name="T3" fmla="*/ 0 h 32"/>
                <a:gd name="T4" fmla="*/ 9 w 349"/>
                <a:gd name="T5" fmla="*/ 0 h 32"/>
                <a:gd name="T6" fmla="*/ 12 w 349"/>
                <a:gd name="T7" fmla="*/ 1 h 32"/>
                <a:gd name="T8" fmla="*/ 17 w 349"/>
                <a:gd name="T9" fmla="*/ 1 h 32"/>
                <a:gd name="T10" fmla="*/ 22 w 349"/>
                <a:gd name="T11" fmla="*/ 2 h 32"/>
                <a:gd name="T12" fmla="*/ 28 w 349"/>
                <a:gd name="T13" fmla="*/ 2 h 32"/>
                <a:gd name="T14" fmla="*/ 36 w 349"/>
                <a:gd name="T15" fmla="*/ 3 h 32"/>
                <a:gd name="T16" fmla="*/ 43 w 349"/>
                <a:gd name="T17" fmla="*/ 3 h 32"/>
                <a:gd name="T18" fmla="*/ 52 w 349"/>
                <a:gd name="T19" fmla="*/ 3 h 32"/>
                <a:gd name="T20" fmla="*/ 60 w 349"/>
                <a:gd name="T21" fmla="*/ 4 h 32"/>
                <a:gd name="T22" fmla="*/ 69 w 349"/>
                <a:gd name="T23" fmla="*/ 4 h 32"/>
                <a:gd name="T24" fmla="*/ 79 w 349"/>
                <a:gd name="T25" fmla="*/ 4 h 32"/>
                <a:gd name="T26" fmla="*/ 88 w 349"/>
                <a:gd name="T27" fmla="*/ 4 h 32"/>
                <a:gd name="T28" fmla="*/ 98 w 349"/>
                <a:gd name="T29" fmla="*/ 3 h 32"/>
                <a:gd name="T30" fmla="*/ 107 w 349"/>
                <a:gd name="T31" fmla="*/ 3 h 32"/>
                <a:gd name="T32" fmla="*/ 116 w 349"/>
                <a:gd name="T33" fmla="*/ 2 h 32"/>
                <a:gd name="T34" fmla="*/ 116 w 349"/>
                <a:gd name="T35" fmla="*/ 3 h 32"/>
                <a:gd name="T36" fmla="*/ 115 w 349"/>
                <a:gd name="T37" fmla="*/ 3 h 32"/>
                <a:gd name="T38" fmla="*/ 114 w 349"/>
                <a:gd name="T39" fmla="*/ 3 h 32"/>
                <a:gd name="T40" fmla="*/ 112 w 349"/>
                <a:gd name="T41" fmla="*/ 4 h 32"/>
                <a:gd name="T42" fmla="*/ 109 w 349"/>
                <a:gd name="T43" fmla="*/ 5 h 32"/>
                <a:gd name="T44" fmla="*/ 106 w 349"/>
                <a:gd name="T45" fmla="*/ 7 h 32"/>
                <a:gd name="T46" fmla="*/ 101 w 349"/>
                <a:gd name="T47" fmla="*/ 8 h 32"/>
                <a:gd name="T48" fmla="*/ 96 w 349"/>
                <a:gd name="T49" fmla="*/ 8 h 32"/>
                <a:gd name="T50" fmla="*/ 89 w 349"/>
                <a:gd name="T51" fmla="*/ 9 h 32"/>
                <a:gd name="T52" fmla="*/ 80 w 349"/>
                <a:gd name="T53" fmla="*/ 10 h 32"/>
                <a:gd name="T54" fmla="*/ 71 w 349"/>
                <a:gd name="T55" fmla="*/ 10 h 32"/>
                <a:gd name="T56" fmla="*/ 60 w 349"/>
                <a:gd name="T57" fmla="*/ 10 h 32"/>
                <a:gd name="T58" fmla="*/ 48 w 349"/>
                <a:gd name="T59" fmla="*/ 10 h 32"/>
                <a:gd name="T60" fmla="*/ 34 w 349"/>
                <a:gd name="T61" fmla="*/ 9 h 32"/>
                <a:gd name="T62" fmla="*/ 18 w 349"/>
                <a:gd name="T63" fmla="*/ 8 h 32"/>
                <a:gd name="T64" fmla="*/ 0 w 349"/>
                <a:gd name="T65" fmla="*/ 6 h 32"/>
                <a:gd name="T66" fmla="*/ 6 w 349"/>
                <a:gd name="T67" fmla="*/ 0 h 3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9"/>
                <a:gd name="T103" fmla="*/ 0 h 32"/>
                <a:gd name="T104" fmla="*/ 349 w 349"/>
                <a:gd name="T105" fmla="*/ 32 h 3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9" h="32">
                  <a:moveTo>
                    <a:pt x="18" y="0"/>
                  </a:moveTo>
                  <a:lnTo>
                    <a:pt x="20" y="0"/>
                  </a:lnTo>
                  <a:lnTo>
                    <a:pt x="27" y="1"/>
                  </a:lnTo>
                  <a:lnTo>
                    <a:pt x="37" y="2"/>
                  </a:lnTo>
                  <a:lnTo>
                    <a:pt x="50" y="3"/>
                  </a:lnTo>
                  <a:lnTo>
                    <a:pt x="67" y="5"/>
                  </a:lnTo>
                  <a:lnTo>
                    <a:pt x="85" y="6"/>
                  </a:lnTo>
                  <a:lnTo>
                    <a:pt x="107" y="8"/>
                  </a:lnTo>
                  <a:lnTo>
                    <a:pt x="130" y="9"/>
                  </a:lnTo>
                  <a:lnTo>
                    <a:pt x="156" y="11"/>
                  </a:lnTo>
                  <a:lnTo>
                    <a:pt x="182" y="12"/>
                  </a:lnTo>
                  <a:lnTo>
                    <a:pt x="209" y="12"/>
                  </a:lnTo>
                  <a:lnTo>
                    <a:pt x="237" y="13"/>
                  </a:lnTo>
                  <a:lnTo>
                    <a:pt x="266" y="12"/>
                  </a:lnTo>
                  <a:lnTo>
                    <a:pt x="295" y="11"/>
                  </a:lnTo>
                  <a:lnTo>
                    <a:pt x="322" y="10"/>
                  </a:lnTo>
                  <a:lnTo>
                    <a:pt x="349" y="7"/>
                  </a:lnTo>
                  <a:lnTo>
                    <a:pt x="348" y="8"/>
                  </a:lnTo>
                  <a:lnTo>
                    <a:pt x="346" y="9"/>
                  </a:lnTo>
                  <a:lnTo>
                    <a:pt x="343" y="11"/>
                  </a:lnTo>
                  <a:lnTo>
                    <a:pt x="337" y="14"/>
                  </a:lnTo>
                  <a:lnTo>
                    <a:pt x="329" y="17"/>
                  </a:lnTo>
                  <a:lnTo>
                    <a:pt x="318" y="21"/>
                  </a:lnTo>
                  <a:lnTo>
                    <a:pt x="304" y="24"/>
                  </a:lnTo>
                  <a:lnTo>
                    <a:pt x="288" y="27"/>
                  </a:lnTo>
                  <a:lnTo>
                    <a:pt x="267" y="29"/>
                  </a:lnTo>
                  <a:lnTo>
                    <a:pt x="242" y="31"/>
                  </a:lnTo>
                  <a:lnTo>
                    <a:pt x="215" y="32"/>
                  </a:lnTo>
                  <a:lnTo>
                    <a:pt x="182" y="32"/>
                  </a:lnTo>
                  <a:lnTo>
                    <a:pt x="144" y="31"/>
                  </a:lnTo>
                  <a:lnTo>
                    <a:pt x="102" y="29"/>
                  </a:lnTo>
                  <a:lnTo>
                    <a:pt x="53" y="25"/>
                  </a:lnTo>
                  <a:lnTo>
                    <a:pt x="0" y="18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2" name="Freeform 120"/>
            <p:cNvSpPr>
              <a:spLocks/>
            </p:cNvSpPr>
            <p:nvPr/>
          </p:nvSpPr>
          <p:spPr bwMode="auto">
            <a:xfrm>
              <a:off x="3613" y="2474"/>
              <a:ext cx="51" cy="7"/>
            </a:xfrm>
            <a:custGeom>
              <a:avLst/>
              <a:gdLst>
                <a:gd name="T0" fmla="*/ 51 w 152"/>
                <a:gd name="T1" fmla="*/ 0 h 22"/>
                <a:gd name="T2" fmla="*/ 48 w 152"/>
                <a:gd name="T3" fmla="*/ 7 h 22"/>
                <a:gd name="T4" fmla="*/ 0 w 152"/>
                <a:gd name="T5" fmla="*/ 6 h 22"/>
                <a:gd name="T6" fmla="*/ 0 w 152"/>
                <a:gd name="T7" fmla="*/ 1 h 22"/>
                <a:gd name="T8" fmla="*/ 51 w 152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2"/>
                <a:gd name="T16" fmla="*/ 0 h 22"/>
                <a:gd name="T17" fmla="*/ 152 w 152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2" h="22">
                  <a:moveTo>
                    <a:pt x="152" y="0"/>
                  </a:moveTo>
                  <a:lnTo>
                    <a:pt x="144" y="22"/>
                  </a:lnTo>
                  <a:lnTo>
                    <a:pt x="0" y="19"/>
                  </a:lnTo>
                  <a:lnTo>
                    <a:pt x="0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3" name="Freeform 121"/>
            <p:cNvSpPr>
              <a:spLocks/>
            </p:cNvSpPr>
            <p:nvPr/>
          </p:nvSpPr>
          <p:spPr bwMode="auto">
            <a:xfrm>
              <a:off x="3549" y="2481"/>
              <a:ext cx="131" cy="52"/>
            </a:xfrm>
            <a:custGeom>
              <a:avLst/>
              <a:gdLst>
                <a:gd name="T0" fmla="*/ 131 w 393"/>
                <a:gd name="T1" fmla="*/ 51 h 155"/>
                <a:gd name="T2" fmla="*/ 122 w 393"/>
                <a:gd name="T3" fmla="*/ 51 h 155"/>
                <a:gd name="T4" fmla="*/ 114 w 393"/>
                <a:gd name="T5" fmla="*/ 52 h 155"/>
                <a:gd name="T6" fmla="*/ 108 w 393"/>
                <a:gd name="T7" fmla="*/ 52 h 155"/>
                <a:gd name="T8" fmla="*/ 101 w 393"/>
                <a:gd name="T9" fmla="*/ 52 h 155"/>
                <a:gd name="T10" fmla="*/ 95 w 393"/>
                <a:gd name="T11" fmla="*/ 52 h 155"/>
                <a:gd name="T12" fmla="*/ 89 w 393"/>
                <a:gd name="T13" fmla="*/ 52 h 155"/>
                <a:gd name="T14" fmla="*/ 84 w 393"/>
                <a:gd name="T15" fmla="*/ 52 h 155"/>
                <a:gd name="T16" fmla="*/ 79 w 393"/>
                <a:gd name="T17" fmla="*/ 51 h 155"/>
                <a:gd name="T18" fmla="*/ 74 w 393"/>
                <a:gd name="T19" fmla="*/ 51 h 155"/>
                <a:gd name="T20" fmla="*/ 69 w 393"/>
                <a:gd name="T21" fmla="*/ 51 h 155"/>
                <a:gd name="T22" fmla="*/ 64 w 393"/>
                <a:gd name="T23" fmla="*/ 51 h 155"/>
                <a:gd name="T24" fmla="*/ 60 w 393"/>
                <a:gd name="T25" fmla="*/ 50 h 155"/>
                <a:gd name="T26" fmla="*/ 55 w 393"/>
                <a:gd name="T27" fmla="*/ 50 h 155"/>
                <a:gd name="T28" fmla="*/ 50 w 393"/>
                <a:gd name="T29" fmla="*/ 50 h 155"/>
                <a:gd name="T30" fmla="*/ 45 w 393"/>
                <a:gd name="T31" fmla="*/ 50 h 155"/>
                <a:gd name="T32" fmla="*/ 40 w 393"/>
                <a:gd name="T33" fmla="*/ 49 h 155"/>
                <a:gd name="T34" fmla="*/ 30 w 393"/>
                <a:gd name="T35" fmla="*/ 49 h 155"/>
                <a:gd name="T36" fmla="*/ 22 w 393"/>
                <a:gd name="T37" fmla="*/ 47 h 155"/>
                <a:gd name="T38" fmla="*/ 15 w 393"/>
                <a:gd name="T39" fmla="*/ 46 h 155"/>
                <a:gd name="T40" fmla="*/ 10 w 393"/>
                <a:gd name="T41" fmla="*/ 43 h 155"/>
                <a:gd name="T42" fmla="*/ 6 w 393"/>
                <a:gd name="T43" fmla="*/ 40 h 155"/>
                <a:gd name="T44" fmla="*/ 4 w 393"/>
                <a:gd name="T45" fmla="*/ 36 h 155"/>
                <a:gd name="T46" fmla="*/ 1 w 393"/>
                <a:gd name="T47" fmla="*/ 32 h 155"/>
                <a:gd name="T48" fmla="*/ 0 w 393"/>
                <a:gd name="T49" fmla="*/ 27 h 155"/>
                <a:gd name="T50" fmla="*/ 0 w 393"/>
                <a:gd name="T51" fmla="*/ 19 h 155"/>
                <a:gd name="T52" fmla="*/ 1 w 393"/>
                <a:gd name="T53" fmla="*/ 14 h 155"/>
                <a:gd name="T54" fmla="*/ 4 w 393"/>
                <a:gd name="T55" fmla="*/ 9 h 155"/>
                <a:gd name="T56" fmla="*/ 7 w 393"/>
                <a:gd name="T57" fmla="*/ 5 h 155"/>
                <a:gd name="T58" fmla="*/ 10 w 393"/>
                <a:gd name="T59" fmla="*/ 3 h 155"/>
                <a:gd name="T60" fmla="*/ 12 w 393"/>
                <a:gd name="T61" fmla="*/ 1 h 155"/>
                <a:gd name="T62" fmla="*/ 14 w 393"/>
                <a:gd name="T63" fmla="*/ 0 h 155"/>
                <a:gd name="T64" fmla="*/ 15 w 393"/>
                <a:gd name="T65" fmla="*/ 0 h 155"/>
                <a:gd name="T66" fmla="*/ 10 w 393"/>
                <a:gd name="T67" fmla="*/ 6 h 155"/>
                <a:gd name="T68" fmla="*/ 8 w 393"/>
                <a:gd name="T69" fmla="*/ 13 h 155"/>
                <a:gd name="T70" fmla="*/ 8 w 393"/>
                <a:gd name="T71" fmla="*/ 19 h 155"/>
                <a:gd name="T72" fmla="*/ 10 w 393"/>
                <a:gd name="T73" fmla="*/ 24 h 155"/>
                <a:gd name="T74" fmla="*/ 14 w 393"/>
                <a:gd name="T75" fmla="*/ 29 h 155"/>
                <a:gd name="T76" fmla="*/ 20 w 393"/>
                <a:gd name="T77" fmla="*/ 33 h 155"/>
                <a:gd name="T78" fmla="*/ 26 w 393"/>
                <a:gd name="T79" fmla="*/ 36 h 155"/>
                <a:gd name="T80" fmla="*/ 34 w 393"/>
                <a:gd name="T81" fmla="*/ 37 h 155"/>
                <a:gd name="T82" fmla="*/ 38 w 393"/>
                <a:gd name="T83" fmla="*/ 37 h 155"/>
                <a:gd name="T84" fmla="*/ 43 w 393"/>
                <a:gd name="T85" fmla="*/ 37 h 155"/>
                <a:gd name="T86" fmla="*/ 48 w 393"/>
                <a:gd name="T87" fmla="*/ 37 h 155"/>
                <a:gd name="T88" fmla="*/ 54 w 393"/>
                <a:gd name="T89" fmla="*/ 38 h 155"/>
                <a:gd name="T90" fmla="*/ 60 w 393"/>
                <a:gd name="T91" fmla="*/ 38 h 155"/>
                <a:gd name="T92" fmla="*/ 67 w 393"/>
                <a:gd name="T93" fmla="*/ 39 h 155"/>
                <a:gd name="T94" fmla="*/ 74 w 393"/>
                <a:gd name="T95" fmla="*/ 39 h 155"/>
                <a:gd name="T96" fmla="*/ 81 w 393"/>
                <a:gd name="T97" fmla="*/ 39 h 155"/>
                <a:gd name="T98" fmla="*/ 88 w 393"/>
                <a:gd name="T99" fmla="*/ 39 h 155"/>
                <a:gd name="T100" fmla="*/ 95 w 393"/>
                <a:gd name="T101" fmla="*/ 39 h 155"/>
                <a:gd name="T102" fmla="*/ 102 w 393"/>
                <a:gd name="T103" fmla="*/ 39 h 155"/>
                <a:gd name="T104" fmla="*/ 108 w 393"/>
                <a:gd name="T105" fmla="*/ 39 h 155"/>
                <a:gd name="T106" fmla="*/ 115 w 393"/>
                <a:gd name="T107" fmla="*/ 39 h 155"/>
                <a:gd name="T108" fmla="*/ 121 w 393"/>
                <a:gd name="T109" fmla="*/ 38 h 155"/>
                <a:gd name="T110" fmla="*/ 126 w 393"/>
                <a:gd name="T111" fmla="*/ 38 h 155"/>
                <a:gd name="T112" fmla="*/ 131 w 393"/>
                <a:gd name="T113" fmla="*/ 37 h 155"/>
                <a:gd name="T114" fmla="*/ 131 w 393"/>
                <a:gd name="T115" fmla="*/ 51 h 15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3"/>
                <a:gd name="T175" fmla="*/ 0 h 155"/>
                <a:gd name="T176" fmla="*/ 393 w 393"/>
                <a:gd name="T177" fmla="*/ 155 h 15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3" h="155">
                  <a:moveTo>
                    <a:pt x="392" y="152"/>
                  </a:moveTo>
                  <a:lnTo>
                    <a:pt x="367" y="153"/>
                  </a:lnTo>
                  <a:lnTo>
                    <a:pt x="343" y="154"/>
                  </a:lnTo>
                  <a:lnTo>
                    <a:pt x="323" y="154"/>
                  </a:lnTo>
                  <a:lnTo>
                    <a:pt x="303" y="155"/>
                  </a:lnTo>
                  <a:lnTo>
                    <a:pt x="285" y="155"/>
                  </a:lnTo>
                  <a:lnTo>
                    <a:pt x="268" y="154"/>
                  </a:lnTo>
                  <a:lnTo>
                    <a:pt x="252" y="154"/>
                  </a:lnTo>
                  <a:lnTo>
                    <a:pt x="237" y="153"/>
                  </a:lnTo>
                  <a:lnTo>
                    <a:pt x="222" y="153"/>
                  </a:lnTo>
                  <a:lnTo>
                    <a:pt x="208" y="152"/>
                  </a:lnTo>
                  <a:lnTo>
                    <a:pt x="193" y="151"/>
                  </a:lnTo>
                  <a:lnTo>
                    <a:pt x="180" y="150"/>
                  </a:lnTo>
                  <a:lnTo>
                    <a:pt x="166" y="149"/>
                  </a:lnTo>
                  <a:lnTo>
                    <a:pt x="151" y="148"/>
                  </a:lnTo>
                  <a:lnTo>
                    <a:pt x="136" y="148"/>
                  </a:lnTo>
                  <a:lnTo>
                    <a:pt x="119" y="147"/>
                  </a:lnTo>
                  <a:lnTo>
                    <a:pt x="90" y="145"/>
                  </a:lnTo>
                  <a:lnTo>
                    <a:pt x="65" y="141"/>
                  </a:lnTo>
                  <a:lnTo>
                    <a:pt x="45" y="136"/>
                  </a:lnTo>
                  <a:lnTo>
                    <a:pt x="30" y="127"/>
                  </a:lnTo>
                  <a:lnTo>
                    <a:pt x="19" y="118"/>
                  </a:lnTo>
                  <a:lnTo>
                    <a:pt x="11" y="107"/>
                  </a:lnTo>
                  <a:lnTo>
                    <a:pt x="4" y="94"/>
                  </a:lnTo>
                  <a:lnTo>
                    <a:pt x="1" y="80"/>
                  </a:lnTo>
                  <a:lnTo>
                    <a:pt x="0" y="58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6"/>
                  </a:lnTo>
                  <a:lnTo>
                    <a:pt x="29" y="9"/>
                  </a:lnTo>
                  <a:lnTo>
                    <a:pt x="37" y="4"/>
                  </a:lnTo>
                  <a:lnTo>
                    <a:pt x="43" y="1"/>
                  </a:lnTo>
                  <a:lnTo>
                    <a:pt x="45" y="0"/>
                  </a:lnTo>
                  <a:lnTo>
                    <a:pt x="30" y="19"/>
                  </a:lnTo>
                  <a:lnTo>
                    <a:pt x="23" y="38"/>
                  </a:lnTo>
                  <a:lnTo>
                    <a:pt x="24" y="56"/>
                  </a:lnTo>
                  <a:lnTo>
                    <a:pt x="31" y="73"/>
                  </a:lnTo>
                  <a:lnTo>
                    <a:pt x="43" y="87"/>
                  </a:lnTo>
                  <a:lnTo>
                    <a:pt x="60" y="97"/>
                  </a:lnTo>
                  <a:lnTo>
                    <a:pt x="79" y="106"/>
                  </a:lnTo>
                  <a:lnTo>
                    <a:pt x="101" y="109"/>
                  </a:lnTo>
                  <a:lnTo>
                    <a:pt x="113" y="110"/>
                  </a:lnTo>
                  <a:lnTo>
                    <a:pt x="128" y="111"/>
                  </a:lnTo>
                  <a:lnTo>
                    <a:pt x="144" y="111"/>
                  </a:lnTo>
                  <a:lnTo>
                    <a:pt x="162" y="113"/>
                  </a:lnTo>
                  <a:lnTo>
                    <a:pt x="181" y="114"/>
                  </a:lnTo>
                  <a:lnTo>
                    <a:pt x="201" y="115"/>
                  </a:lnTo>
                  <a:lnTo>
                    <a:pt x="221" y="115"/>
                  </a:lnTo>
                  <a:lnTo>
                    <a:pt x="243" y="116"/>
                  </a:lnTo>
                  <a:lnTo>
                    <a:pt x="263" y="117"/>
                  </a:lnTo>
                  <a:lnTo>
                    <a:pt x="285" y="117"/>
                  </a:lnTo>
                  <a:lnTo>
                    <a:pt x="305" y="117"/>
                  </a:lnTo>
                  <a:lnTo>
                    <a:pt x="325" y="116"/>
                  </a:lnTo>
                  <a:lnTo>
                    <a:pt x="344" y="115"/>
                  </a:lnTo>
                  <a:lnTo>
                    <a:pt x="362" y="114"/>
                  </a:lnTo>
                  <a:lnTo>
                    <a:pt x="378" y="112"/>
                  </a:lnTo>
                  <a:lnTo>
                    <a:pt x="393" y="109"/>
                  </a:lnTo>
                  <a:lnTo>
                    <a:pt x="392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4" name="Freeform 122"/>
            <p:cNvSpPr>
              <a:spLocks/>
            </p:cNvSpPr>
            <p:nvPr/>
          </p:nvSpPr>
          <p:spPr bwMode="auto">
            <a:xfrm>
              <a:off x="3576" y="2486"/>
              <a:ext cx="121" cy="12"/>
            </a:xfrm>
            <a:custGeom>
              <a:avLst/>
              <a:gdLst>
                <a:gd name="T0" fmla="*/ 11 w 363"/>
                <a:gd name="T1" fmla="*/ 0 h 37"/>
                <a:gd name="T2" fmla="*/ 11 w 363"/>
                <a:gd name="T3" fmla="*/ 0 h 37"/>
                <a:gd name="T4" fmla="*/ 13 w 363"/>
                <a:gd name="T5" fmla="*/ 0 h 37"/>
                <a:gd name="T6" fmla="*/ 17 w 363"/>
                <a:gd name="T7" fmla="*/ 1 h 37"/>
                <a:gd name="T8" fmla="*/ 21 w 363"/>
                <a:gd name="T9" fmla="*/ 1 h 37"/>
                <a:gd name="T10" fmla="*/ 27 w 363"/>
                <a:gd name="T11" fmla="*/ 2 h 37"/>
                <a:gd name="T12" fmla="*/ 33 w 363"/>
                <a:gd name="T13" fmla="*/ 2 h 37"/>
                <a:gd name="T14" fmla="*/ 40 w 363"/>
                <a:gd name="T15" fmla="*/ 3 h 37"/>
                <a:gd name="T16" fmla="*/ 48 w 363"/>
                <a:gd name="T17" fmla="*/ 3 h 37"/>
                <a:gd name="T18" fmla="*/ 57 w 363"/>
                <a:gd name="T19" fmla="*/ 4 h 37"/>
                <a:gd name="T20" fmla="*/ 65 w 363"/>
                <a:gd name="T21" fmla="*/ 4 h 37"/>
                <a:gd name="T22" fmla="*/ 74 w 363"/>
                <a:gd name="T23" fmla="*/ 4 h 37"/>
                <a:gd name="T24" fmla="*/ 84 w 363"/>
                <a:gd name="T25" fmla="*/ 5 h 37"/>
                <a:gd name="T26" fmla="*/ 93 w 363"/>
                <a:gd name="T27" fmla="*/ 4 h 37"/>
                <a:gd name="T28" fmla="*/ 103 w 363"/>
                <a:gd name="T29" fmla="*/ 4 h 37"/>
                <a:gd name="T30" fmla="*/ 112 w 363"/>
                <a:gd name="T31" fmla="*/ 4 h 37"/>
                <a:gd name="T32" fmla="*/ 121 w 363"/>
                <a:gd name="T33" fmla="*/ 2 h 37"/>
                <a:gd name="T34" fmla="*/ 121 w 363"/>
                <a:gd name="T35" fmla="*/ 3 h 37"/>
                <a:gd name="T36" fmla="*/ 120 w 363"/>
                <a:gd name="T37" fmla="*/ 3 h 37"/>
                <a:gd name="T38" fmla="*/ 119 w 363"/>
                <a:gd name="T39" fmla="*/ 4 h 37"/>
                <a:gd name="T40" fmla="*/ 116 w 363"/>
                <a:gd name="T41" fmla="*/ 5 h 37"/>
                <a:gd name="T42" fmla="*/ 113 w 363"/>
                <a:gd name="T43" fmla="*/ 6 h 37"/>
                <a:gd name="T44" fmla="*/ 109 w 363"/>
                <a:gd name="T45" fmla="*/ 7 h 37"/>
                <a:gd name="T46" fmla="*/ 104 w 363"/>
                <a:gd name="T47" fmla="*/ 8 h 37"/>
                <a:gd name="T48" fmla="*/ 98 w 363"/>
                <a:gd name="T49" fmla="*/ 9 h 37"/>
                <a:gd name="T50" fmla="*/ 91 w 363"/>
                <a:gd name="T51" fmla="*/ 10 h 37"/>
                <a:gd name="T52" fmla="*/ 82 w 363"/>
                <a:gd name="T53" fmla="*/ 11 h 37"/>
                <a:gd name="T54" fmla="*/ 73 w 363"/>
                <a:gd name="T55" fmla="*/ 12 h 37"/>
                <a:gd name="T56" fmla="*/ 61 w 363"/>
                <a:gd name="T57" fmla="*/ 12 h 37"/>
                <a:gd name="T58" fmla="*/ 48 w 363"/>
                <a:gd name="T59" fmla="*/ 12 h 37"/>
                <a:gd name="T60" fmla="*/ 34 w 363"/>
                <a:gd name="T61" fmla="*/ 11 h 37"/>
                <a:gd name="T62" fmla="*/ 18 w 363"/>
                <a:gd name="T63" fmla="*/ 10 h 37"/>
                <a:gd name="T64" fmla="*/ 0 w 363"/>
                <a:gd name="T65" fmla="*/ 8 h 37"/>
                <a:gd name="T66" fmla="*/ 11 w 363"/>
                <a:gd name="T67" fmla="*/ 0 h 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63"/>
                <a:gd name="T103" fmla="*/ 0 h 37"/>
                <a:gd name="T104" fmla="*/ 363 w 363"/>
                <a:gd name="T105" fmla="*/ 37 h 3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63" h="37">
                  <a:moveTo>
                    <a:pt x="32" y="0"/>
                  </a:moveTo>
                  <a:lnTo>
                    <a:pt x="34" y="0"/>
                  </a:lnTo>
                  <a:lnTo>
                    <a:pt x="40" y="1"/>
                  </a:lnTo>
                  <a:lnTo>
                    <a:pt x="51" y="2"/>
                  </a:lnTo>
                  <a:lnTo>
                    <a:pt x="64" y="3"/>
                  </a:lnTo>
                  <a:lnTo>
                    <a:pt x="81" y="5"/>
                  </a:lnTo>
                  <a:lnTo>
                    <a:pt x="99" y="6"/>
                  </a:lnTo>
                  <a:lnTo>
                    <a:pt x="121" y="9"/>
                  </a:lnTo>
                  <a:lnTo>
                    <a:pt x="144" y="10"/>
                  </a:lnTo>
                  <a:lnTo>
                    <a:pt x="170" y="12"/>
                  </a:lnTo>
                  <a:lnTo>
                    <a:pt x="196" y="13"/>
                  </a:lnTo>
                  <a:lnTo>
                    <a:pt x="223" y="13"/>
                  </a:lnTo>
                  <a:lnTo>
                    <a:pt x="251" y="14"/>
                  </a:lnTo>
                  <a:lnTo>
                    <a:pt x="280" y="13"/>
                  </a:lnTo>
                  <a:lnTo>
                    <a:pt x="309" y="12"/>
                  </a:lnTo>
                  <a:lnTo>
                    <a:pt x="336" y="11"/>
                  </a:lnTo>
                  <a:lnTo>
                    <a:pt x="363" y="7"/>
                  </a:lnTo>
                  <a:lnTo>
                    <a:pt x="362" y="9"/>
                  </a:lnTo>
                  <a:lnTo>
                    <a:pt x="360" y="10"/>
                  </a:lnTo>
                  <a:lnTo>
                    <a:pt x="356" y="13"/>
                  </a:lnTo>
                  <a:lnTo>
                    <a:pt x="349" y="16"/>
                  </a:lnTo>
                  <a:lnTo>
                    <a:pt x="339" y="19"/>
                  </a:lnTo>
                  <a:lnTo>
                    <a:pt x="328" y="23"/>
                  </a:lnTo>
                  <a:lnTo>
                    <a:pt x="313" y="26"/>
                  </a:lnTo>
                  <a:lnTo>
                    <a:pt x="294" y="29"/>
                  </a:lnTo>
                  <a:lnTo>
                    <a:pt x="273" y="32"/>
                  </a:lnTo>
                  <a:lnTo>
                    <a:pt x="247" y="35"/>
                  </a:lnTo>
                  <a:lnTo>
                    <a:pt x="218" y="36"/>
                  </a:lnTo>
                  <a:lnTo>
                    <a:pt x="184" y="37"/>
                  </a:lnTo>
                  <a:lnTo>
                    <a:pt x="145" y="36"/>
                  </a:lnTo>
                  <a:lnTo>
                    <a:pt x="102" y="34"/>
                  </a:lnTo>
                  <a:lnTo>
                    <a:pt x="54" y="30"/>
                  </a:lnTo>
                  <a:lnTo>
                    <a:pt x="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5" name="Freeform 123"/>
            <p:cNvSpPr>
              <a:spLocks/>
            </p:cNvSpPr>
            <p:nvPr/>
          </p:nvSpPr>
          <p:spPr bwMode="auto">
            <a:xfrm>
              <a:off x="3018" y="2535"/>
              <a:ext cx="121" cy="36"/>
            </a:xfrm>
            <a:custGeom>
              <a:avLst/>
              <a:gdLst>
                <a:gd name="T0" fmla="*/ 121 w 363"/>
                <a:gd name="T1" fmla="*/ 0 h 108"/>
                <a:gd name="T2" fmla="*/ 121 w 363"/>
                <a:gd name="T3" fmla="*/ 1 h 108"/>
                <a:gd name="T4" fmla="*/ 121 w 363"/>
                <a:gd name="T5" fmla="*/ 5 h 108"/>
                <a:gd name="T6" fmla="*/ 120 w 363"/>
                <a:gd name="T7" fmla="*/ 10 h 108"/>
                <a:gd name="T8" fmla="*/ 117 w 363"/>
                <a:gd name="T9" fmla="*/ 15 h 108"/>
                <a:gd name="T10" fmla="*/ 113 w 363"/>
                <a:gd name="T11" fmla="*/ 21 h 108"/>
                <a:gd name="T12" fmla="*/ 105 w 363"/>
                <a:gd name="T13" fmla="*/ 26 h 108"/>
                <a:gd name="T14" fmla="*/ 94 w 363"/>
                <a:gd name="T15" fmla="*/ 31 h 108"/>
                <a:gd name="T16" fmla="*/ 78 w 363"/>
                <a:gd name="T17" fmla="*/ 34 h 108"/>
                <a:gd name="T18" fmla="*/ 69 w 363"/>
                <a:gd name="T19" fmla="*/ 34 h 108"/>
                <a:gd name="T20" fmla="*/ 61 w 363"/>
                <a:gd name="T21" fmla="*/ 35 h 108"/>
                <a:gd name="T22" fmla="*/ 53 w 363"/>
                <a:gd name="T23" fmla="*/ 35 h 108"/>
                <a:gd name="T24" fmla="*/ 46 w 363"/>
                <a:gd name="T25" fmla="*/ 36 h 108"/>
                <a:gd name="T26" fmla="*/ 39 w 363"/>
                <a:gd name="T27" fmla="*/ 36 h 108"/>
                <a:gd name="T28" fmla="*/ 32 w 363"/>
                <a:gd name="T29" fmla="*/ 36 h 108"/>
                <a:gd name="T30" fmla="*/ 26 w 363"/>
                <a:gd name="T31" fmla="*/ 36 h 108"/>
                <a:gd name="T32" fmla="*/ 21 w 363"/>
                <a:gd name="T33" fmla="*/ 36 h 108"/>
                <a:gd name="T34" fmla="*/ 16 w 363"/>
                <a:gd name="T35" fmla="*/ 36 h 108"/>
                <a:gd name="T36" fmla="*/ 12 w 363"/>
                <a:gd name="T37" fmla="*/ 35 h 108"/>
                <a:gd name="T38" fmla="*/ 9 w 363"/>
                <a:gd name="T39" fmla="*/ 35 h 108"/>
                <a:gd name="T40" fmla="*/ 6 w 363"/>
                <a:gd name="T41" fmla="*/ 35 h 108"/>
                <a:gd name="T42" fmla="*/ 3 w 363"/>
                <a:gd name="T43" fmla="*/ 35 h 108"/>
                <a:gd name="T44" fmla="*/ 1 w 363"/>
                <a:gd name="T45" fmla="*/ 35 h 108"/>
                <a:gd name="T46" fmla="*/ 0 w 363"/>
                <a:gd name="T47" fmla="*/ 35 h 108"/>
                <a:gd name="T48" fmla="*/ 0 w 363"/>
                <a:gd name="T49" fmla="*/ 35 h 108"/>
                <a:gd name="T50" fmla="*/ 1 w 363"/>
                <a:gd name="T51" fmla="*/ 35 h 108"/>
                <a:gd name="T52" fmla="*/ 5 w 363"/>
                <a:gd name="T53" fmla="*/ 34 h 108"/>
                <a:gd name="T54" fmla="*/ 10 w 363"/>
                <a:gd name="T55" fmla="*/ 34 h 108"/>
                <a:gd name="T56" fmla="*/ 17 w 363"/>
                <a:gd name="T57" fmla="*/ 34 h 108"/>
                <a:gd name="T58" fmla="*/ 25 w 363"/>
                <a:gd name="T59" fmla="*/ 33 h 108"/>
                <a:gd name="T60" fmla="*/ 35 w 363"/>
                <a:gd name="T61" fmla="*/ 32 h 108"/>
                <a:gd name="T62" fmla="*/ 44 w 363"/>
                <a:gd name="T63" fmla="*/ 31 h 108"/>
                <a:gd name="T64" fmla="*/ 54 w 363"/>
                <a:gd name="T65" fmla="*/ 29 h 108"/>
                <a:gd name="T66" fmla="*/ 64 w 363"/>
                <a:gd name="T67" fmla="*/ 27 h 108"/>
                <a:gd name="T68" fmla="*/ 73 w 363"/>
                <a:gd name="T69" fmla="*/ 24 h 108"/>
                <a:gd name="T70" fmla="*/ 81 w 363"/>
                <a:gd name="T71" fmla="*/ 22 h 108"/>
                <a:gd name="T72" fmla="*/ 88 w 363"/>
                <a:gd name="T73" fmla="*/ 18 h 108"/>
                <a:gd name="T74" fmla="*/ 94 w 363"/>
                <a:gd name="T75" fmla="*/ 14 h 108"/>
                <a:gd name="T76" fmla="*/ 98 w 363"/>
                <a:gd name="T77" fmla="*/ 10 h 108"/>
                <a:gd name="T78" fmla="*/ 100 w 363"/>
                <a:gd name="T79" fmla="*/ 6 h 108"/>
                <a:gd name="T80" fmla="*/ 99 w 363"/>
                <a:gd name="T81" fmla="*/ 0 h 108"/>
                <a:gd name="T82" fmla="*/ 121 w 363"/>
                <a:gd name="T83" fmla="*/ 0 h 10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63"/>
                <a:gd name="T127" fmla="*/ 0 h 108"/>
                <a:gd name="T128" fmla="*/ 363 w 363"/>
                <a:gd name="T129" fmla="*/ 108 h 10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63" h="108">
                  <a:moveTo>
                    <a:pt x="363" y="0"/>
                  </a:moveTo>
                  <a:lnTo>
                    <a:pt x="363" y="4"/>
                  </a:lnTo>
                  <a:lnTo>
                    <a:pt x="363" y="14"/>
                  </a:lnTo>
                  <a:lnTo>
                    <a:pt x="361" y="29"/>
                  </a:lnTo>
                  <a:lnTo>
                    <a:pt x="352" y="45"/>
                  </a:lnTo>
                  <a:lnTo>
                    <a:pt x="339" y="63"/>
                  </a:lnTo>
                  <a:lnTo>
                    <a:pt x="315" y="79"/>
                  </a:lnTo>
                  <a:lnTo>
                    <a:pt x="282" y="93"/>
                  </a:lnTo>
                  <a:lnTo>
                    <a:pt x="234" y="101"/>
                  </a:lnTo>
                  <a:lnTo>
                    <a:pt x="208" y="103"/>
                  </a:lnTo>
                  <a:lnTo>
                    <a:pt x="183" y="105"/>
                  </a:lnTo>
                  <a:lnTo>
                    <a:pt x="159" y="106"/>
                  </a:lnTo>
                  <a:lnTo>
                    <a:pt x="137" y="107"/>
                  </a:lnTo>
                  <a:lnTo>
                    <a:pt x="116" y="107"/>
                  </a:lnTo>
                  <a:lnTo>
                    <a:pt x="97" y="108"/>
                  </a:lnTo>
                  <a:lnTo>
                    <a:pt x="79" y="108"/>
                  </a:lnTo>
                  <a:lnTo>
                    <a:pt x="64" y="107"/>
                  </a:lnTo>
                  <a:lnTo>
                    <a:pt x="49" y="107"/>
                  </a:lnTo>
                  <a:lnTo>
                    <a:pt x="36" y="106"/>
                  </a:lnTo>
                  <a:lnTo>
                    <a:pt x="26" y="106"/>
                  </a:lnTo>
                  <a:lnTo>
                    <a:pt x="17" y="105"/>
                  </a:lnTo>
                  <a:lnTo>
                    <a:pt x="9" y="105"/>
                  </a:lnTo>
                  <a:lnTo>
                    <a:pt x="4" y="104"/>
                  </a:lnTo>
                  <a:lnTo>
                    <a:pt x="1" y="104"/>
                  </a:lnTo>
                  <a:lnTo>
                    <a:pt x="0" y="104"/>
                  </a:lnTo>
                  <a:lnTo>
                    <a:pt x="4" y="104"/>
                  </a:lnTo>
                  <a:lnTo>
                    <a:pt x="15" y="103"/>
                  </a:lnTo>
                  <a:lnTo>
                    <a:pt x="31" y="102"/>
                  </a:lnTo>
                  <a:lnTo>
                    <a:pt x="51" y="101"/>
                  </a:lnTo>
                  <a:lnTo>
                    <a:pt x="76" y="99"/>
                  </a:lnTo>
                  <a:lnTo>
                    <a:pt x="104" y="96"/>
                  </a:lnTo>
                  <a:lnTo>
                    <a:pt x="133" y="92"/>
                  </a:lnTo>
                  <a:lnTo>
                    <a:pt x="162" y="87"/>
                  </a:lnTo>
                  <a:lnTo>
                    <a:pt x="191" y="80"/>
                  </a:lnTo>
                  <a:lnTo>
                    <a:pt x="219" y="73"/>
                  </a:lnTo>
                  <a:lnTo>
                    <a:pt x="244" y="65"/>
                  </a:lnTo>
                  <a:lnTo>
                    <a:pt x="265" y="55"/>
                  </a:lnTo>
                  <a:lnTo>
                    <a:pt x="283" y="43"/>
                  </a:lnTo>
                  <a:lnTo>
                    <a:pt x="294" y="31"/>
                  </a:lnTo>
                  <a:lnTo>
                    <a:pt x="299" y="17"/>
                  </a:lnTo>
                  <a:lnTo>
                    <a:pt x="296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6" name="Freeform 124"/>
            <p:cNvSpPr>
              <a:spLocks/>
            </p:cNvSpPr>
            <p:nvPr/>
          </p:nvSpPr>
          <p:spPr bwMode="auto">
            <a:xfrm>
              <a:off x="3067" y="2528"/>
              <a:ext cx="47" cy="16"/>
            </a:xfrm>
            <a:custGeom>
              <a:avLst/>
              <a:gdLst>
                <a:gd name="T0" fmla="*/ 36 w 139"/>
                <a:gd name="T1" fmla="*/ 0 h 48"/>
                <a:gd name="T2" fmla="*/ 35 w 139"/>
                <a:gd name="T3" fmla="*/ 1 h 48"/>
                <a:gd name="T4" fmla="*/ 34 w 139"/>
                <a:gd name="T5" fmla="*/ 2 h 48"/>
                <a:gd name="T6" fmla="*/ 33 w 139"/>
                <a:gd name="T7" fmla="*/ 4 h 48"/>
                <a:gd name="T8" fmla="*/ 29 w 139"/>
                <a:gd name="T9" fmla="*/ 7 h 48"/>
                <a:gd name="T10" fmla="*/ 25 w 139"/>
                <a:gd name="T11" fmla="*/ 9 h 48"/>
                <a:gd name="T12" fmla="*/ 19 w 139"/>
                <a:gd name="T13" fmla="*/ 12 h 48"/>
                <a:gd name="T14" fmla="*/ 11 w 139"/>
                <a:gd name="T15" fmla="*/ 14 h 48"/>
                <a:gd name="T16" fmla="*/ 0 w 139"/>
                <a:gd name="T17" fmla="*/ 15 h 48"/>
                <a:gd name="T18" fmla="*/ 2 w 139"/>
                <a:gd name="T19" fmla="*/ 15 h 48"/>
                <a:gd name="T20" fmla="*/ 6 w 139"/>
                <a:gd name="T21" fmla="*/ 16 h 48"/>
                <a:gd name="T22" fmla="*/ 13 w 139"/>
                <a:gd name="T23" fmla="*/ 16 h 48"/>
                <a:gd name="T24" fmla="*/ 20 w 139"/>
                <a:gd name="T25" fmla="*/ 16 h 48"/>
                <a:gd name="T26" fmla="*/ 28 w 139"/>
                <a:gd name="T27" fmla="*/ 15 h 48"/>
                <a:gd name="T28" fmla="*/ 36 w 139"/>
                <a:gd name="T29" fmla="*/ 13 h 48"/>
                <a:gd name="T30" fmla="*/ 42 w 139"/>
                <a:gd name="T31" fmla="*/ 9 h 48"/>
                <a:gd name="T32" fmla="*/ 47 w 139"/>
                <a:gd name="T33" fmla="*/ 3 h 48"/>
                <a:gd name="T34" fmla="*/ 36 w 139"/>
                <a:gd name="T35" fmla="*/ 0 h 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9"/>
                <a:gd name="T55" fmla="*/ 0 h 48"/>
                <a:gd name="T56" fmla="*/ 139 w 139"/>
                <a:gd name="T57" fmla="*/ 48 h 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9" h="48">
                  <a:moveTo>
                    <a:pt x="105" y="0"/>
                  </a:moveTo>
                  <a:lnTo>
                    <a:pt x="104" y="2"/>
                  </a:lnTo>
                  <a:lnTo>
                    <a:pt x="102" y="6"/>
                  </a:lnTo>
                  <a:lnTo>
                    <a:pt x="97" y="13"/>
                  </a:lnTo>
                  <a:lnTo>
                    <a:pt x="87" y="20"/>
                  </a:lnTo>
                  <a:lnTo>
                    <a:pt x="74" y="28"/>
                  </a:lnTo>
                  <a:lnTo>
                    <a:pt x="56" y="36"/>
                  </a:lnTo>
                  <a:lnTo>
                    <a:pt x="32" y="41"/>
                  </a:lnTo>
                  <a:lnTo>
                    <a:pt x="0" y="44"/>
                  </a:lnTo>
                  <a:lnTo>
                    <a:pt x="5" y="45"/>
                  </a:lnTo>
                  <a:lnTo>
                    <a:pt x="18" y="47"/>
                  </a:lnTo>
                  <a:lnTo>
                    <a:pt x="37" y="48"/>
                  </a:lnTo>
                  <a:lnTo>
                    <a:pt x="60" y="48"/>
                  </a:lnTo>
                  <a:lnTo>
                    <a:pt x="83" y="46"/>
                  </a:lnTo>
                  <a:lnTo>
                    <a:pt x="106" y="40"/>
                  </a:lnTo>
                  <a:lnTo>
                    <a:pt x="125" y="27"/>
                  </a:lnTo>
                  <a:lnTo>
                    <a:pt x="139" y="1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7" name="Freeform 125"/>
            <p:cNvSpPr>
              <a:spLocks/>
            </p:cNvSpPr>
            <p:nvPr/>
          </p:nvSpPr>
          <p:spPr bwMode="auto">
            <a:xfrm>
              <a:off x="3197" y="2439"/>
              <a:ext cx="183" cy="62"/>
            </a:xfrm>
            <a:custGeom>
              <a:avLst/>
              <a:gdLst>
                <a:gd name="T0" fmla="*/ 0 w 549"/>
                <a:gd name="T1" fmla="*/ 61 h 184"/>
                <a:gd name="T2" fmla="*/ 1 w 549"/>
                <a:gd name="T3" fmla="*/ 57 h 184"/>
                <a:gd name="T4" fmla="*/ 3 w 549"/>
                <a:gd name="T5" fmla="*/ 49 h 184"/>
                <a:gd name="T6" fmla="*/ 6 w 549"/>
                <a:gd name="T7" fmla="*/ 39 h 184"/>
                <a:gd name="T8" fmla="*/ 13 w 549"/>
                <a:gd name="T9" fmla="*/ 28 h 184"/>
                <a:gd name="T10" fmla="*/ 22 w 549"/>
                <a:gd name="T11" fmla="*/ 17 h 184"/>
                <a:gd name="T12" fmla="*/ 36 w 549"/>
                <a:gd name="T13" fmla="*/ 8 h 184"/>
                <a:gd name="T14" fmla="*/ 55 w 549"/>
                <a:gd name="T15" fmla="*/ 2 h 184"/>
                <a:gd name="T16" fmla="*/ 70 w 549"/>
                <a:gd name="T17" fmla="*/ 1 h 184"/>
                <a:gd name="T18" fmla="*/ 80 w 549"/>
                <a:gd name="T19" fmla="*/ 0 h 184"/>
                <a:gd name="T20" fmla="*/ 88 w 549"/>
                <a:gd name="T21" fmla="*/ 0 h 184"/>
                <a:gd name="T22" fmla="*/ 97 w 549"/>
                <a:gd name="T23" fmla="*/ 0 h 184"/>
                <a:gd name="T24" fmla="*/ 104 w 549"/>
                <a:gd name="T25" fmla="*/ 0 h 184"/>
                <a:gd name="T26" fmla="*/ 108 w 549"/>
                <a:gd name="T27" fmla="*/ 0 h 184"/>
                <a:gd name="T28" fmla="*/ 118 w 549"/>
                <a:gd name="T29" fmla="*/ 1 h 184"/>
                <a:gd name="T30" fmla="*/ 132 w 549"/>
                <a:gd name="T31" fmla="*/ 2 h 184"/>
                <a:gd name="T32" fmla="*/ 145 w 549"/>
                <a:gd name="T33" fmla="*/ 5 h 184"/>
                <a:gd name="T34" fmla="*/ 156 w 549"/>
                <a:gd name="T35" fmla="*/ 9 h 184"/>
                <a:gd name="T36" fmla="*/ 165 w 549"/>
                <a:gd name="T37" fmla="*/ 15 h 184"/>
                <a:gd name="T38" fmla="*/ 173 w 549"/>
                <a:gd name="T39" fmla="*/ 23 h 184"/>
                <a:gd name="T40" fmla="*/ 179 w 549"/>
                <a:gd name="T41" fmla="*/ 33 h 184"/>
                <a:gd name="T42" fmla="*/ 182 w 549"/>
                <a:gd name="T43" fmla="*/ 45 h 184"/>
                <a:gd name="T44" fmla="*/ 183 w 549"/>
                <a:gd name="T45" fmla="*/ 51 h 184"/>
                <a:gd name="T46" fmla="*/ 179 w 549"/>
                <a:gd name="T47" fmla="*/ 39 h 184"/>
                <a:gd name="T48" fmla="*/ 168 w 549"/>
                <a:gd name="T49" fmla="*/ 24 h 184"/>
                <a:gd name="T50" fmla="*/ 146 w 549"/>
                <a:gd name="T51" fmla="*/ 11 h 184"/>
                <a:gd name="T52" fmla="*/ 128 w 549"/>
                <a:gd name="T53" fmla="*/ 8 h 184"/>
                <a:gd name="T54" fmla="*/ 123 w 549"/>
                <a:gd name="T55" fmla="*/ 7 h 184"/>
                <a:gd name="T56" fmla="*/ 119 w 549"/>
                <a:gd name="T57" fmla="*/ 7 h 184"/>
                <a:gd name="T58" fmla="*/ 113 w 549"/>
                <a:gd name="T59" fmla="*/ 7 h 184"/>
                <a:gd name="T60" fmla="*/ 110 w 549"/>
                <a:gd name="T61" fmla="*/ 7 h 184"/>
                <a:gd name="T62" fmla="*/ 107 w 549"/>
                <a:gd name="T63" fmla="*/ 7 h 184"/>
                <a:gd name="T64" fmla="*/ 104 w 549"/>
                <a:gd name="T65" fmla="*/ 7 h 184"/>
                <a:gd name="T66" fmla="*/ 99 w 549"/>
                <a:gd name="T67" fmla="*/ 7 h 184"/>
                <a:gd name="T68" fmla="*/ 90 w 549"/>
                <a:gd name="T69" fmla="*/ 7 h 184"/>
                <a:gd name="T70" fmla="*/ 75 w 549"/>
                <a:gd name="T71" fmla="*/ 8 h 184"/>
                <a:gd name="T72" fmla="*/ 60 w 549"/>
                <a:gd name="T73" fmla="*/ 10 h 184"/>
                <a:gd name="T74" fmla="*/ 46 w 549"/>
                <a:gd name="T75" fmla="*/ 15 h 184"/>
                <a:gd name="T76" fmla="*/ 34 w 549"/>
                <a:gd name="T77" fmla="*/ 21 h 184"/>
                <a:gd name="T78" fmla="*/ 24 w 549"/>
                <a:gd name="T79" fmla="*/ 29 h 184"/>
                <a:gd name="T80" fmla="*/ 18 w 549"/>
                <a:gd name="T81" fmla="*/ 40 h 184"/>
                <a:gd name="T82" fmla="*/ 14 w 549"/>
                <a:gd name="T83" fmla="*/ 54 h 184"/>
                <a:gd name="T84" fmla="*/ 0 w 549"/>
                <a:gd name="T85" fmla="*/ 62 h 18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49"/>
                <a:gd name="T130" fmla="*/ 0 h 184"/>
                <a:gd name="T131" fmla="*/ 549 w 549"/>
                <a:gd name="T132" fmla="*/ 184 h 18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49" h="184">
                  <a:moveTo>
                    <a:pt x="0" y="184"/>
                  </a:moveTo>
                  <a:lnTo>
                    <a:pt x="0" y="182"/>
                  </a:lnTo>
                  <a:lnTo>
                    <a:pt x="1" y="177"/>
                  </a:lnTo>
                  <a:lnTo>
                    <a:pt x="2" y="169"/>
                  </a:lnTo>
                  <a:lnTo>
                    <a:pt x="4" y="158"/>
                  </a:lnTo>
                  <a:lnTo>
                    <a:pt x="8" y="144"/>
                  </a:lnTo>
                  <a:lnTo>
                    <a:pt x="13" y="130"/>
                  </a:lnTo>
                  <a:lnTo>
                    <a:pt x="19" y="115"/>
                  </a:lnTo>
                  <a:lnTo>
                    <a:pt x="28" y="98"/>
                  </a:lnTo>
                  <a:lnTo>
                    <a:pt x="38" y="82"/>
                  </a:lnTo>
                  <a:lnTo>
                    <a:pt x="52" y="65"/>
                  </a:lnTo>
                  <a:lnTo>
                    <a:pt x="67" y="50"/>
                  </a:lnTo>
                  <a:lnTo>
                    <a:pt x="87" y="36"/>
                  </a:lnTo>
                  <a:lnTo>
                    <a:pt x="109" y="23"/>
                  </a:lnTo>
                  <a:lnTo>
                    <a:pt x="135" y="14"/>
                  </a:lnTo>
                  <a:lnTo>
                    <a:pt x="164" y="7"/>
                  </a:lnTo>
                  <a:lnTo>
                    <a:pt x="198" y="3"/>
                  </a:lnTo>
                  <a:lnTo>
                    <a:pt x="211" y="2"/>
                  </a:lnTo>
                  <a:lnTo>
                    <a:pt x="225" y="2"/>
                  </a:lnTo>
                  <a:lnTo>
                    <a:pt x="239" y="1"/>
                  </a:lnTo>
                  <a:lnTo>
                    <a:pt x="252" y="1"/>
                  </a:lnTo>
                  <a:lnTo>
                    <a:pt x="265" y="0"/>
                  </a:lnTo>
                  <a:lnTo>
                    <a:pt x="279" y="0"/>
                  </a:lnTo>
                  <a:lnTo>
                    <a:pt x="292" y="0"/>
                  </a:lnTo>
                  <a:lnTo>
                    <a:pt x="304" y="0"/>
                  </a:lnTo>
                  <a:lnTo>
                    <a:pt x="311" y="0"/>
                  </a:lnTo>
                  <a:lnTo>
                    <a:pt x="317" y="0"/>
                  </a:lnTo>
                  <a:lnTo>
                    <a:pt x="323" y="0"/>
                  </a:lnTo>
                  <a:lnTo>
                    <a:pt x="330" y="1"/>
                  </a:lnTo>
                  <a:lnTo>
                    <a:pt x="353" y="2"/>
                  </a:lnTo>
                  <a:lnTo>
                    <a:pt x="374" y="4"/>
                  </a:lnTo>
                  <a:lnTo>
                    <a:pt x="395" y="7"/>
                  </a:lnTo>
                  <a:lnTo>
                    <a:pt x="414" y="10"/>
                  </a:lnTo>
                  <a:lnTo>
                    <a:pt x="434" y="15"/>
                  </a:lnTo>
                  <a:lnTo>
                    <a:pt x="451" y="20"/>
                  </a:lnTo>
                  <a:lnTo>
                    <a:pt x="467" y="27"/>
                  </a:lnTo>
                  <a:lnTo>
                    <a:pt x="482" y="36"/>
                  </a:lnTo>
                  <a:lnTo>
                    <a:pt x="495" y="45"/>
                  </a:lnTo>
                  <a:lnTo>
                    <a:pt x="508" y="56"/>
                  </a:lnTo>
                  <a:lnTo>
                    <a:pt x="519" y="68"/>
                  </a:lnTo>
                  <a:lnTo>
                    <a:pt x="528" y="82"/>
                  </a:lnTo>
                  <a:lnTo>
                    <a:pt x="537" y="98"/>
                  </a:lnTo>
                  <a:lnTo>
                    <a:pt x="542" y="115"/>
                  </a:lnTo>
                  <a:lnTo>
                    <a:pt x="547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6"/>
                  </a:lnTo>
                  <a:lnTo>
                    <a:pt x="537" y="117"/>
                  </a:lnTo>
                  <a:lnTo>
                    <a:pt x="523" y="94"/>
                  </a:lnTo>
                  <a:lnTo>
                    <a:pt x="503" y="71"/>
                  </a:lnTo>
                  <a:lnTo>
                    <a:pt x="475" y="50"/>
                  </a:lnTo>
                  <a:lnTo>
                    <a:pt x="438" y="33"/>
                  </a:lnTo>
                  <a:lnTo>
                    <a:pt x="390" y="24"/>
                  </a:lnTo>
                  <a:lnTo>
                    <a:pt x="384" y="23"/>
                  </a:lnTo>
                  <a:lnTo>
                    <a:pt x="376" y="23"/>
                  </a:lnTo>
                  <a:lnTo>
                    <a:pt x="369" y="22"/>
                  </a:lnTo>
                  <a:lnTo>
                    <a:pt x="363" y="22"/>
                  </a:lnTo>
                  <a:lnTo>
                    <a:pt x="356" y="21"/>
                  </a:lnTo>
                  <a:lnTo>
                    <a:pt x="349" y="21"/>
                  </a:lnTo>
                  <a:lnTo>
                    <a:pt x="340" y="20"/>
                  </a:lnTo>
                  <a:lnTo>
                    <a:pt x="333" y="20"/>
                  </a:lnTo>
                  <a:lnTo>
                    <a:pt x="329" y="20"/>
                  </a:lnTo>
                  <a:lnTo>
                    <a:pt x="325" y="20"/>
                  </a:lnTo>
                  <a:lnTo>
                    <a:pt x="321" y="20"/>
                  </a:lnTo>
                  <a:lnTo>
                    <a:pt x="317" y="20"/>
                  </a:lnTo>
                  <a:lnTo>
                    <a:pt x="311" y="20"/>
                  </a:lnTo>
                  <a:lnTo>
                    <a:pt x="304" y="20"/>
                  </a:lnTo>
                  <a:lnTo>
                    <a:pt x="298" y="20"/>
                  </a:lnTo>
                  <a:lnTo>
                    <a:pt x="292" y="20"/>
                  </a:lnTo>
                  <a:lnTo>
                    <a:pt x="270" y="21"/>
                  </a:lnTo>
                  <a:lnTo>
                    <a:pt x="247" y="22"/>
                  </a:lnTo>
                  <a:lnTo>
                    <a:pt x="224" y="24"/>
                  </a:lnTo>
                  <a:lnTo>
                    <a:pt x="202" y="27"/>
                  </a:lnTo>
                  <a:lnTo>
                    <a:pt x="180" y="31"/>
                  </a:lnTo>
                  <a:lnTo>
                    <a:pt x="159" y="38"/>
                  </a:lnTo>
                  <a:lnTo>
                    <a:pt x="139" y="44"/>
                  </a:lnTo>
                  <a:lnTo>
                    <a:pt x="120" y="52"/>
                  </a:lnTo>
                  <a:lnTo>
                    <a:pt x="103" y="62"/>
                  </a:lnTo>
                  <a:lnTo>
                    <a:pt x="87" y="74"/>
                  </a:lnTo>
                  <a:lnTo>
                    <a:pt x="73" y="87"/>
                  </a:lnTo>
                  <a:lnTo>
                    <a:pt x="62" y="102"/>
                  </a:lnTo>
                  <a:lnTo>
                    <a:pt x="53" y="120"/>
                  </a:lnTo>
                  <a:lnTo>
                    <a:pt x="47" y="139"/>
                  </a:lnTo>
                  <a:lnTo>
                    <a:pt x="43" y="161"/>
                  </a:lnTo>
                  <a:lnTo>
                    <a:pt x="43" y="184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8" name="Freeform 126"/>
            <p:cNvSpPr>
              <a:spLocks/>
            </p:cNvSpPr>
            <p:nvPr/>
          </p:nvSpPr>
          <p:spPr bwMode="auto">
            <a:xfrm>
              <a:off x="3224" y="2465"/>
              <a:ext cx="123" cy="32"/>
            </a:xfrm>
            <a:custGeom>
              <a:avLst/>
              <a:gdLst>
                <a:gd name="T0" fmla="*/ 18 w 367"/>
                <a:gd name="T1" fmla="*/ 28 h 96"/>
                <a:gd name="T2" fmla="*/ 18 w 367"/>
                <a:gd name="T3" fmla="*/ 27 h 96"/>
                <a:gd name="T4" fmla="*/ 18 w 367"/>
                <a:gd name="T5" fmla="*/ 25 h 96"/>
                <a:gd name="T6" fmla="*/ 20 w 367"/>
                <a:gd name="T7" fmla="*/ 22 h 96"/>
                <a:gd name="T8" fmla="*/ 22 w 367"/>
                <a:gd name="T9" fmla="*/ 19 h 96"/>
                <a:gd name="T10" fmla="*/ 25 w 367"/>
                <a:gd name="T11" fmla="*/ 16 h 96"/>
                <a:gd name="T12" fmla="*/ 29 w 367"/>
                <a:gd name="T13" fmla="*/ 13 h 96"/>
                <a:gd name="T14" fmla="*/ 35 w 367"/>
                <a:gd name="T15" fmla="*/ 10 h 96"/>
                <a:gd name="T16" fmla="*/ 42 w 367"/>
                <a:gd name="T17" fmla="*/ 9 h 96"/>
                <a:gd name="T18" fmla="*/ 47 w 367"/>
                <a:gd name="T19" fmla="*/ 8 h 96"/>
                <a:gd name="T20" fmla="*/ 52 w 367"/>
                <a:gd name="T21" fmla="*/ 8 h 96"/>
                <a:gd name="T22" fmla="*/ 58 w 367"/>
                <a:gd name="T23" fmla="*/ 7 h 96"/>
                <a:gd name="T24" fmla="*/ 64 w 367"/>
                <a:gd name="T25" fmla="*/ 7 h 96"/>
                <a:gd name="T26" fmla="*/ 70 w 367"/>
                <a:gd name="T27" fmla="*/ 7 h 96"/>
                <a:gd name="T28" fmla="*/ 76 w 367"/>
                <a:gd name="T29" fmla="*/ 7 h 96"/>
                <a:gd name="T30" fmla="*/ 82 w 367"/>
                <a:gd name="T31" fmla="*/ 7 h 96"/>
                <a:gd name="T32" fmla="*/ 88 w 367"/>
                <a:gd name="T33" fmla="*/ 7 h 96"/>
                <a:gd name="T34" fmla="*/ 94 w 367"/>
                <a:gd name="T35" fmla="*/ 8 h 96"/>
                <a:gd name="T36" fmla="*/ 100 w 367"/>
                <a:gd name="T37" fmla="*/ 9 h 96"/>
                <a:gd name="T38" fmla="*/ 105 w 367"/>
                <a:gd name="T39" fmla="*/ 11 h 96"/>
                <a:gd name="T40" fmla="*/ 110 w 367"/>
                <a:gd name="T41" fmla="*/ 13 h 96"/>
                <a:gd name="T42" fmla="*/ 114 w 367"/>
                <a:gd name="T43" fmla="*/ 16 h 96"/>
                <a:gd name="T44" fmla="*/ 117 w 367"/>
                <a:gd name="T45" fmla="*/ 19 h 96"/>
                <a:gd name="T46" fmla="*/ 120 w 367"/>
                <a:gd name="T47" fmla="*/ 22 h 96"/>
                <a:gd name="T48" fmla="*/ 121 w 367"/>
                <a:gd name="T49" fmla="*/ 27 h 96"/>
                <a:gd name="T50" fmla="*/ 121 w 367"/>
                <a:gd name="T51" fmla="*/ 26 h 96"/>
                <a:gd name="T52" fmla="*/ 122 w 367"/>
                <a:gd name="T53" fmla="*/ 24 h 96"/>
                <a:gd name="T54" fmla="*/ 123 w 367"/>
                <a:gd name="T55" fmla="*/ 21 h 96"/>
                <a:gd name="T56" fmla="*/ 123 w 367"/>
                <a:gd name="T57" fmla="*/ 17 h 96"/>
                <a:gd name="T58" fmla="*/ 122 w 367"/>
                <a:gd name="T59" fmla="*/ 13 h 96"/>
                <a:gd name="T60" fmla="*/ 119 w 367"/>
                <a:gd name="T61" fmla="*/ 9 h 96"/>
                <a:gd name="T62" fmla="*/ 114 w 367"/>
                <a:gd name="T63" fmla="*/ 6 h 96"/>
                <a:gd name="T64" fmla="*/ 106 w 367"/>
                <a:gd name="T65" fmla="*/ 3 h 96"/>
                <a:gd name="T66" fmla="*/ 101 w 367"/>
                <a:gd name="T67" fmla="*/ 2 h 96"/>
                <a:gd name="T68" fmla="*/ 96 w 367"/>
                <a:gd name="T69" fmla="*/ 1 h 96"/>
                <a:gd name="T70" fmla="*/ 89 w 367"/>
                <a:gd name="T71" fmla="*/ 1 h 96"/>
                <a:gd name="T72" fmla="*/ 83 w 367"/>
                <a:gd name="T73" fmla="*/ 0 h 96"/>
                <a:gd name="T74" fmla="*/ 76 w 367"/>
                <a:gd name="T75" fmla="*/ 0 h 96"/>
                <a:gd name="T76" fmla="*/ 69 w 367"/>
                <a:gd name="T77" fmla="*/ 0 h 96"/>
                <a:gd name="T78" fmla="*/ 61 w 367"/>
                <a:gd name="T79" fmla="*/ 0 h 96"/>
                <a:gd name="T80" fmla="*/ 54 w 367"/>
                <a:gd name="T81" fmla="*/ 1 h 96"/>
                <a:gd name="T82" fmla="*/ 47 w 367"/>
                <a:gd name="T83" fmla="*/ 1 h 96"/>
                <a:gd name="T84" fmla="*/ 40 w 367"/>
                <a:gd name="T85" fmla="*/ 2 h 96"/>
                <a:gd name="T86" fmla="*/ 33 w 367"/>
                <a:gd name="T87" fmla="*/ 3 h 96"/>
                <a:gd name="T88" fmla="*/ 27 w 367"/>
                <a:gd name="T89" fmla="*/ 4 h 96"/>
                <a:gd name="T90" fmla="*/ 22 w 367"/>
                <a:gd name="T91" fmla="*/ 6 h 96"/>
                <a:gd name="T92" fmla="*/ 17 w 367"/>
                <a:gd name="T93" fmla="*/ 7 h 96"/>
                <a:gd name="T94" fmla="*/ 14 w 367"/>
                <a:gd name="T95" fmla="*/ 9 h 96"/>
                <a:gd name="T96" fmla="*/ 11 w 367"/>
                <a:gd name="T97" fmla="*/ 12 h 96"/>
                <a:gd name="T98" fmla="*/ 8 w 367"/>
                <a:gd name="T99" fmla="*/ 16 h 96"/>
                <a:gd name="T100" fmla="*/ 6 w 367"/>
                <a:gd name="T101" fmla="*/ 19 h 96"/>
                <a:gd name="T102" fmla="*/ 4 w 367"/>
                <a:gd name="T103" fmla="*/ 22 h 96"/>
                <a:gd name="T104" fmla="*/ 3 w 367"/>
                <a:gd name="T105" fmla="*/ 26 h 96"/>
                <a:gd name="T106" fmla="*/ 1 w 367"/>
                <a:gd name="T107" fmla="*/ 28 h 96"/>
                <a:gd name="T108" fmla="*/ 1 w 367"/>
                <a:gd name="T109" fmla="*/ 30 h 96"/>
                <a:gd name="T110" fmla="*/ 0 w 367"/>
                <a:gd name="T111" fmla="*/ 32 h 96"/>
                <a:gd name="T112" fmla="*/ 0 w 367"/>
                <a:gd name="T113" fmla="*/ 32 h 96"/>
                <a:gd name="T114" fmla="*/ 18 w 367"/>
                <a:gd name="T115" fmla="*/ 28 h 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67"/>
                <a:gd name="T175" fmla="*/ 0 h 96"/>
                <a:gd name="T176" fmla="*/ 367 w 367"/>
                <a:gd name="T177" fmla="*/ 96 h 9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67" h="96">
                  <a:moveTo>
                    <a:pt x="53" y="84"/>
                  </a:moveTo>
                  <a:lnTo>
                    <a:pt x="53" y="82"/>
                  </a:lnTo>
                  <a:lnTo>
                    <a:pt x="55" y="76"/>
                  </a:lnTo>
                  <a:lnTo>
                    <a:pt x="59" y="67"/>
                  </a:lnTo>
                  <a:lnTo>
                    <a:pt x="65" y="58"/>
                  </a:lnTo>
                  <a:lnTo>
                    <a:pt x="74" y="48"/>
                  </a:lnTo>
                  <a:lnTo>
                    <a:pt x="87" y="40"/>
                  </a:lnTo>
                  <a:lnTo>
                    <a:pt x="103" y="31"/>
                  </a:lnTo>
                  <a:lnTo>
                    <a:pt x="125" y="27"/>
                  </a:lnTo>
                  <a:lnTo>
                    <a:pt x="139" y="25"/>
                  </a:lnTo>
                  <a:lnTo>
                    <a:pt x="155" y="24"/>
                  </a:lnTo>
                  <a:lnTo>
                    <a:pt x="172" y="22"/>
                  </a:lnTo>
                  <a:lnTo>
                    <a:pt x="190" y="21"/>
                  </a:lnTo>
                  <a:lnTo>
                    <a:pt x="208" y="21"/>
                  </a:lnTo>
                  <a:lnTo>
                    <a:pt x="227" y="20"/>
                  </a:lnTo>
                  <a:lnTo>
                    <a:pt x="245" y="21"/>
                  </a:lnTo>
                  <a:lnTo>
                    <a:pt x="263" y="22"/>
                  </a:lnTo>
                  <a:lnTo>
                    <a:pt x="281" y="25"/>
                  </a:lnTo>
                  <a:lnTo>
                    <a:pt x="298" y="28"/>
                  </a:lnTo>
                  <a:lnTo>
                    <a:pt x="314" y="34"/>
                  </a:lnTo>
                  <a:lnTo>
                    <a:pt x="327" y="40"/>
                  </a:lnTo>
                  <a:lnTo>
                    <a:pt x="339" y="47"/>
                  </a:lnTo>
                  <a:lnTo>
                    <a:pt x="349" y="56"/>
                  </a:lnTo>
                  <a:lnTo>
                    <a:pt x="357" y="67"/>
                  </a:lnTo>
                  <a:lnTo>
                    <a:pt x="361" y="81"/>
                  </a:lnTo>
                  <a:lnTo>
                    <a:pt x="362" y="79"/>
                  </a:lnTo>
                  <a:lnTo>
                    <a:pt x="365" y="73"/>
                  </a:lnTo>
                  <a:lnTo>
                    <a:pt x="367" y="63"/>
                  </a:lnTo>
                  <a:lnTo>
                    <a:pt x="367" y="52"/>
                  </a:lnTo>
                  <a:lnTo>
                    <a:pt x="364" y="40"/>
                  </a:lnTo>
                  <a:lnTo>
                    <a:pt x="355" y="28"/>
                  </a:lnTo>
                  <a:lnTo>
                    <a:pt x="339" y="17"/>
                  </a:lnTo>
                  <a:lnTo>
                    <a:pt x="315" y="9"/>
                  </a:lnTo>
                  <a:lnTo>
                    <a:pt x="301" y="6"/>
                  </a:lnTo>
                  <a:lnTo>
                    <a:pt x="285" y="4"/>
                  </a:lnTo>
                  <a:lnTo>
                    <a:pt x="267" y="2"/>
                  </a:lnTo>
                  <a:lnTo>
                    <a:pt x="247" y="1"/>
                  </a:lnTo>
                  <a:lnTo>
                    <a:pt x="227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39" y="3"/>
                  </a:lnTo>
                  <a:lnTo>
                    <a:pt x="119" y="6"/>
                  </a:lnTo>
                  <a:lnTo>
                    <a:pt x="99" y="9"/>
                  </a:lnTo>
                  <a:lnTo>
                    <a:pt x="82" y="13"/>
                  </a:lnTo>
                  <a:lnTo>
                    <a:pt x="65" y="17"/>
                  </a:lnTo>
                  <a:lnTo>
                    <a:pt x="52" y="22"/>
                  </a:lnTo>
                  <a:lnTo>
                    <a:pt x="41" y="28"/>
                  </a:lnTo>
                  <a:lnTo>
                    <a:pt x="33" y="36"/>
                  </a:lnTo>
                  <a:lnTo>
                    <a:pt x="25" y="47"/>
                  </a:lnTo>
                  <a:lnTo>
                    <a:pt x="18" y="57"/>
                  </a:lnTo>
                  <a:lnTo>
                    <a:pt x="12" y="67"/>
                  </a:lnTo>
                  <a:lnTo>
                    <a:pt x="8" y="77"/>
                  </a:lnTo>
                  <a:lnTo>
                    <a:pt x="4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96"/>
                  </a:lnTo>
                  <a:lnTo>
                    <a:pt x="53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79" name="Freeform 127"/>
            <p:cNvSpPr>
              <a:spLocks/>
            </p:cNvSpPr>
            <p:nvPr/>
          </p:nvSpPr>
          <p:spPr bwMode="auto">
            <a:xfrm>
              <a:off x="3201" y="2532"/>
              <a:ext cx="175" cy="38"/>
            </a:xfrm>
            <a:custGeom>
              <a:avLst/>
              <a:gdLst>
                <a:gd name="T0" fmla="*/ 0 w 525"/>
                <a:gd name="T1" fmla="*/ 1 h 115"/>
                <a:gd name="T2" fmla="*/ 0 w 525"/>
                <a:gd name="T3" fmla="*/ 1 h 115"/>
                <a:gd name="T4" fmla="*/ 0 w 525"/>
                <a:gd name="T5" fmla="*/ 3 h 115"/>
                <a:gd name="T6" fmla="*/ 1 w 525"/>
                <a:gd name="T7" fmla="*/ 4 h 115"/>
                <a:gd name="T8" fmla="*/ 1 w 525"/>
                <a:gd name="T9" fmla="*/ 7 h 115"/>
                <a:gd name="T10" fmla="*/ 3 w 525"/>
                <a:gd name="T11" fmla="*/ 10 h 115"/>
                <a:gd name="T12" fmla="*/ 4 w 525"/>
                <a:gd name="T13" fmla="*/ 13 h 115"/>
                <a:gd name="T14" fmla="*/ 7 w 525"/>
                <a:gd name="T15" fmla="*/ 16 h 115"/>
                <a:gd name="T16" fmla="*/ 10 w 525"/>
                <a:gd name="T17" fmla="*/ 19 h 115"/>
                <a:gd name="T18" fmla="*/ 14 w 525"/>
                <a:gd name="T19" fmla="*/ 22 h 115"/>
                <a:gd name="T20" fmla="*/ 18 w 525"/>
                <a:gd name="T21" fmla="*/ 26 h 115"/>
                <a:gd name="T22" fmla="*/ 24 w 525"/>
                <a:gd name="T23" fmla="*/ 29 h 115"/>
                <a:gd name="T24" fmla="*/ 31 w 525"/>
                <a:gd name="T25" fmla="*/ 32 h 115"/>
                <a:gd name="T26" fmla="*/ 39 w 525"/>
                <a:gd name="T27" fmla="*/ 34 h 115"/>
                <a:gd name="T28" fmla="*/ 48 w 525"/>
                <a:gd name="T29" fmla="*/ 36 h 115"/>
                <a:gd name="T30" fmla="*/ 58 w 525"/>
                <a:gd name="T31" fmla="*/ 37 h 115"/>
                <a:gd name="T32" fmla="*/ 70 w 525"/>
                <a:gd name="T33" fmla="*/ 38 h 115"/>
                <a:gd name="T34" fmla="*/ 84 w 525"/>
                <a:gd name="T35" fmla="*/ 38 h 115"/>
                <a:gd name="T36" fmla="*/ 97 w 525"/>
                <a:gd name="T37" fmla="*/ 38 h 115"/>
                <a:gd name="T38" fmla="*/ 109 w 525"/>
                <a:gd name="T39" fmla="*/ 37 h 115"/>
                <a:gd name="T40" fmla="*/ 119 w 525"/>
                <a:gd name="T41" fmla="*/ 36 h 115"/>
                <a:gd name="T42" fmla="*/ 129 w 525"/>
                <a:gd name="T43" fmla="*/ 35 h 115"/>
                <a:gd name="T44" fmla="*/ 138 w 525"/>
                <a:gd name="T45" fmla="*/ 33 h 115"/>
                <a:gd name="T46" fmla="*/ 145 w 525"/>
                <a:gd name="T47" fmla="*/ 31 h 115"/>
                <a:gd name="T48" fmla="*/ 152 w 525"/>
                <a:gd name="T49" fmla="*/ 29 h 115"/>
                <a:gd name="T50" fmla="*/ 157 w 525"/>
                <a:gd name="T51" fmla="*/ 26 h 115"/>
                <a:gd name="T52" fmla="*/ 162 w 525"/>
                <a:gd name="T53" fmla="*/ 24 h 115"/>
                <a:gd name="T54" fmla="*/ 166 w 525"/>
                <a:gd name="T55" fmla="*/ 21 h 115"/>
                <a:gd name="T56" fmla="*/ 169 w 525"/>
                <a:gd name="T57" fmla="*/ 17 h 115"/>
                <a:gd name="T58" fmla="*/ 171 w 525"/>
                <a:gd name="T59" fmla="*/ 14 h 115"/>
                <a:gd name="T60" fmla="*/ 173 w 525"/>
                <a:gd name="T61" fmla="*/ 10 h 115"/>
                <a:gd name="T62" fmla="*/ 175 w 525"/>
                <a:gd name="T63" fmla="*/ 6 h 115"/>
                <a:gd name="T64" fmla="*/ 175 w 525"/>
                <a:gd name="T65" fmla="*/ 2 h 115"/>
                <a:gd name="T66" fmla="*/ 175 w 525"/>
                <a:gd name="T67" fmla="*/ 3 h 115"/>
                <a:gd name="T68" fmla="*/ 173 w 525"/>
                <a:gd name="T69" fmla="*/ 5 h 115"/>
                <a:gd name="T70" fmla="*/ 170 w 525"/>
                <a:gd name="T71" fmla="*/ 9 h 115"/>
                <a:gd name="T72" fmla="*/ 166 w 525"/>
                <a:gd name="T73" fmla="*/ 13 h 115"/>
                <a:gd name="T74" fmla="*/ 160 w 525"/>
                <a:gd name="T75" fmla="*/ 17 h 115"/>
                <a:gd name="T76" fmla="*/ 152 w 525"/>
                <a:gd name="T77" fmla="*/ 21 h 115"/>
                <a:gd name="T78" fmla="*/ 142 w 525"/>
                <a:gd name="T79" fmla="*/ 24 h 115"/>
                <a:gd name="T80" fmla="*/ 130 w 525"/>
                <a:gd name="T81" fmla="*/ 25 h 115"/>
                <a:gd name="T82" fmla="*/ 123 w 525"/>
                <a:gd name="T83" fmla="*/ 26 h 115"/>
                <a:gd name="T84" fmla="*/ 116 w 525"/>
                <a:gd name="T85" fmla="*/ 26 h 115"/>
                <a:gd name="T86" fmla="*/ 108 w 525"/>
                <a:gd name="T87" fmla="*/ 27 h 115"/>
                <a:gd name="T88" fmla="*/ 100 w 525"/>
                <a:gd name="T89" fmla="*/ 27 h 115"/>
                <a:gd name="T90" fmla="*/ 91 w 525"/>
                <a:gd name="T91" fmla="*/ 28 h 115"/>
                <a:gd name="T92" fmla="*/ 82 w 525"/>
                <a:gd name="T93" fmla="*/ 28 h 115"/>
                <a:gd name="T94" fmla="*/ 73 w 525"/>
                <a:gd name="T95" fmla="*/ 28 h 115"/>
                <a:gd name="T96" fmla="*/ 65 w 525"/>
                <a:gd name="T97" fmla="*/ 27 h 115"/>
                <a:gd name="T98" fmla="*/ 57 w 525"/>
                <a:gd name="T99" fmla="*/ 26 h 115"/>
                <a:gd name="T100" fmla="*/ 49 w 525"/>
                <a:gd name="T101" fmla="*/ 24 h 115"/>
                <a:gd name="T102" fmla="*/ 42 w 525"/>
                <a:gd name="T103" fmla="*/ 22 h 115"/>
                <a:gd name="T104" fmla="*/ 36 w 525"/>
                <a:gd name="T105" fmla="*/ 19 h 115"/>
                <a:gd name="T106" fmla="*/ 31 w 525"/>
                <a:gd name="T107" fmla="*/ 16 h 115"/>
                <a:gd name="T108" fmla="*/ 27 w 525"/>
                <a:gd name="T109" fmla="*/ 12 h 115"/>
                <a:gd name="T110" fmla="*/ 24 w 525"/>
                <a:gd name="T111" fmla="*/ 6 h 115"/>
                <a:gd name="T112" fmla="*/ 23 w 525"/>
                <a:gd name="T113" fmla="*/ 0 h 115"/>
                <a:gd name="T114" fmla="*/ 0 w 525"/>
                <a:gd name="T115" fmla="*/ 1 h 1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5"/>
                <a:gd name="T175" fmla="*/ 0 h 115"/>
                <a:gd name="T176" fmla="*/ 525 w 525"/>
                <a:gd name="T177" fmla="*/ 115 h 1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5" h="115">
                  <a:moveTo>
                    <a:pt x="0" y="3"/>
                  </a:moveTo>
                  <a:lnTo>
                    <a:pt x="0" y="4"/>
                  </a:lnTo>
                  <a:lnTo>
                    <a:pt x="1" y="8"/>
                  </a:lnTo>
                  <a:lnTo>
                    <a:pt x="2" y="13"/>
                  </a:lnTo>
                  <a:lnTo>
                    <a:pt x="4" y="20"/>
                  </a:lnTo>
                  <a:lnTo>
                    <a:pt x="8" y="29"/>
                  </a:lnTo>
                  <a:lnTo>
                    <a:pt x="13" y="38"/>
                  </a:lnTo>
                  <a:lnTo>
                    <a:pt x="20" y="47"/>
                  </a:lnTo>
                  <a:lnTo>
                    <a:pt x="29" y="57"/>
                  </a:lnTo>
                  <a:lnTo>
                    <a:pt x="41" y="68"/>
                  </a:lnTo>
                  <a:lnTo>
                    <a:pt x="55" y="78"/>
                  </a:lnTo>
                  <a:lnTo>
                    <a:pt x="72" y="87"/>
                  </a:lnTo>
                  <a:lnTo>
                    <a:pt x="92" y="97"/>
                  </a:lnTo>
                  <a:lnTo>
                    <a:pt x="116" y="104"/>
                  </a:lnTo>
                  <a:lnTo>
                    <a:pt x="143" y="109"/>
                  </a:lnTo>
                  <a:lnTo>
                    <a:pt x="174" y="113"/>
                  </a:lnTo>
                  <a:lnTo>
                    <a:pt x="210" y="115"/>
                  </a:lnTo>
                  <a:lnTo>
                    <a:pt x="252" y="115"/>
                  </a:lnTo>
                  <a:lnTo>
                    <a:pt x="291" y="114"/>
                  </a:lnTo>
                  <a:lnTo>
                    <a:pt x="326" y="112"/>
                  </a:lnTo>
                  <a:lnTo>
                    <a:pt x="358" y="109"/>
                  </a:lnTo>
                  <a:lnTo>
                    <a:pt x="387" y="105"/>
                  </a:lnTo>
                  <a:lnTo>
                    <a:pt x="413" y="100"/>
                  </a:lnTo>
                  <a:lnTo>
                    <a:pt x="435" y="94"/>
                  </a:lnTo>
                  <a:lnTo>
                    <a:pt x="455" y="87"/>
                  </a:lnTo>
                  <a:lnTo>
                    <a:pt x="472" y="80"/>
                  </a:lnTo>
                  <a:lnTo>
                    <a:pt x="487" y="72"/>
                  </a:lnTo>
                  <a:lnTo>
                    <a:pt x="498" y="63"/>
                  </a:lnTo>
                  <a:lnTo>
                    <a:pt x="507" y="52"/>
                  </a:lnTo>
                  <a:lnTo>
                    <a:pt x="514" y="42"/>
                  </a:lnTo>
                  <a:lnTo>
                    <a:pt x="519" y="31"/>
                  </a:lnTo>
                  <a:lnTo>
                    <a:pt x="524" y="18"/>
                  </a:lnTo>
                  <a:lnTo>
                    <a:pt x="525" y="6"/>
                  </a:lnTo>
                  <a:lnTo>
                    <a:pt x="524" y="9"/>
                  </a:lnTo>
                  <a:lnTo>
                    <a:pt x="518" y="16"/>
                  </a:lnTo>
                  <a:lnTo>
                    <a:pt x="509" y="27"/>
                  </a:lnTo>
                  <a:lnTo>
                    <a:pt x="497" y="38"/>
                  </a:lnTo>
                  <a:lnTo>
                    <a:pt x="479" y="51"/>
                  </a:lnTo>
                  <a:lnTo>
                    <a:pt x="456" y="63"/>
                  </a:lnTo>
                  <a:lnTo>
                    <a:pt x="427" y="72"/>
                  </a:lnTo>
                  <a:lnTo>
                    <a:pt x="391" y="77"/>
                  </a:lnTo>
                  <a:lnTo>
                    <a:pt x="370" y="79"/>
                  </a:lnTo>
                  <a:lnTo>
                    <a:pt x="348" y="80"/>
                  </a:lnTo>
                  <a:lnTo>
                    <a:pt x="324" y="82"/>
                  </a:lnTo>
                  <a:lnTo>
                    <a:pt x="299" y="83"/>
                  </a:lnTo>
                  <a:lnTo>
                    <a:pt x="273" y="84"/>
                  </a:lnTo>
                  <a:lnTo>
                    <a:pt x="246" y="84"/>
                  </a:lnTo>
                  <a:lnTo>
                    <a:pt x="220" y="84"/>
                  </a:lnTo>
                  <a:lnTo>
                    <a:pt x="195" y="82"/>
                  </a:lnTo>
                  <a:lnTo>
                    <a:pt x="171" y="79"/>
                  </a:lnTo>
                  <a:lnTo>
                    <a:pt x="148" y="74"/>
                  </a:lnTo>
                  <a:lnTo>
                    <a:pt x="127" y="68"/>
                  </a:lnTo>
                  <a:lnTo>
                    <a:pt x="109" y="58"/>
                  </a:lnTo>
                  <a:lnTo>
                    <a:pt x="93" y="48"/>
                  </a:lnTo>
                  <a:lnTo>
                    <a:pt x="81" y="35"/>
                  </a:lnTo>
                  <a:lnTo>
                    <a:pt x="73" y="18"/>
                  </a:lnTo>
                  <a:lnTo>
                    <a:pt x="6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0" name="Freeform 128"/>
            <p:cNvSpPr>
              <a:spLocks/>
            </p:cNvSpPr>
            <p:nvPr/>
          </p:nvSpPr>
          <p:spPr bwMode="auto">
            <a:xfrm>
              <a:off x="3238" y="2530"/>
              <a:ext cx="101" cy="14"/>
            </a:xfrm>
            <a:custGeom>
              <a:avLst/>
              <a:gdLst>
                <a:gd name="T0" fmla="*/ 13 w 303"/>
                <a:gd name="T1" fmla="*/ 0 h 42"/>
                <a:gd name="T2" fmla="*/ 13 w 303"/>
                <a:gd name="T3" fmla="*/ 0 h 42"/>
                <a:gd name="T4" fmla="*/ 14 w 303"/>
                <a:gd name="T5" fmla="*/ 1 h 42"/>
                <a:gd name="T6" fmla="*/ 16 w 303"/>
                <a:gd name="T7" fmla="*/ 1 h 42"/>
                <a:gd name="T8" fmla="*/ 18 w 303"/>
                <a:gd name="T9" fmla="*/ 2 h 42"/>
                <a:gd name="T10" fmla="*/ 21 w 303"/>
                <a:gd name="T11" fmla="*/ 3 h 42"/>
                <a:gd name="T12" fmla="*/ 26 w 303"/>
                <a:gd name="T13" fmla="*/ 4 h 42"/>
                <a:gd name="T14" fmla="*/ 30 w 303"/>
                <a:gd name="T15" fmla="*/ 5 h 42"/>
                <a:gd name="T16" fmla="*/ 35 w 303"/>
                <a:gd name="T17" fmla="*/ 6 h 42"/>
                <a:gd name="T18" fmla="*/ 41 w 303"/>
                <a:gd name="T19" fmla="*/ 7 h 42"/>
                <a:gd name="T20" fmla="*/ 48 w 303"/>
                <a:gd name="T21" fmla="*/ 8 h 42"/>
                <a:gd name="T22" fmla="*/ 55 w 303"/>
                <a:gd name="T23" fmla="*/ 9 h 42"/>
                <a:gd name="T24" fmla="*/ 63 w 303"/>
                <a:gd name="T25" fmla="*/ 8 h 42"/>
                <a:gd name="T26" fmla="*/ 72 w 303"/>
                <a:gd name="T27" fmla="*/ 8 h 42"/>
                <a:gd name="T28" fmla="*/ 81 w 303"/>
                <a:gd name="T29" fmla="*/ 7 h 42"/>
                <a:gd name="T30" fmla="*/ 91 w 303"/>
                <a:gd name="T31" fmla="*/ 5 h 42"/>
                <a:gd name="T32" fmla="*/ 101 w 303"/>
                <a:gd name="T33" fmla="*/ 3 h 42"/>
                <a:gd name="T34" fmla="*/ 100 w 303"/>
                <a:gd name="T35" fmla="*/ 4 h 42"/>
                <a:gd name="T36" fmla="*/ 98 w 303"/>
                <a:gd name="T37" fmla="*/ 4 h 42"/>
                <a:gd name="T38" fmla="*/ 95 w 303"/>
                <a:gd name="T39" fmla="*/ 5 h 42"/>
                <a:gd name="T40" fmla="*/ 90 w 303"/>
                <a:gd name="T41" fmla="*/ 7 h 42"/>
                <a:gd name="T42" fmla="*/ 85 w 303"/>
                <a:gd name="T43" fmla="*/ 8 h 42"/>
                <a:gd name="T44" fmla="*/ 79 w 303"/>
                <a:gd name="T45" fmla="*/ 10 h 42"/>
                <a:gd name="T46" fmla="*/ 72 w 303"/>
                <a:gd name="T47" fmla="*/ 11 h 42"/>
                <a:gd name="T48" fmla="*/ 64 w 303"/>
                <a:gd name="T49" fmla="*/ 12 h 42"/>
                <a:gd name="T50" fmla="*/ 56 w 303"/>
                <a:gd name="T51" fmla="*/ 13 h 42"/>
                <a:gd name="T52" fmla="*/ 48 w 303"/>
                <a:gd name="T53" fmla="*/ 14 h 42"/>
                <a:gd name="T54" fmla="*/ 40 w 303"/>
                <a:gd name="T55" fmla="*/ 14 h 42"/>
                <a:gd name="T56" fmla="*/ 31 w 303"/>
                <a:gd name="T57" fmla="*/ 13 h 42"/>
                <a:gd name="T58" fmla="*/ 23 w 303"/>
                <a:gd name="T59" fmla="*/ 12 h 42"/>
                <a:gd name="T60" fmla="*/ 15 w 303"/>
                <a:gd name="T61" fmla="*/ 10 h 42"/>
                <a:gd name="T62" fmla="*/ 7 w 303"/>
                <a:gd name="T63" fmla="*/ 7 h 42"/>
                <a:gd name="T64" fmla="*/ 0 w 303"/>
                <a:gd name="T65" fmla="*/ 3 h 42"/>
                <a:gd name="T66" fmla="*/ 13 w 30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03"/>
                <a:gd name="T103" fmla="*/ 0 h 42"/>
                <a:gd name="T104" fmla="*/ 303 w 30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03" h="42">
                  <a:moveTo>
                    <a:pt x="38" y="0"/>
                  </a:moveTo>
                  <a:lnTo>
                    <a:pt x="39" y="1"/>
                  </a:lnTo>
                  <a:lnTo>
                    <a:pt x="42" y="2"/>
                  </a:lnTo>
                  <a:lnTo>
                    <a:pt x="48" y="4"/>
                  </a:lnTo>
                  <a:lnTo>
                    <a:pt x="55" y="7"/>
                  </a:lnTo>
                  <a:lnTo>
                    <a:pt x="64" y="10"/>
                  </a:lnTo>
                  <a:lnTo>
                    <a:pt x="77" y="13"/>
                  </a:lnTo>
                  <a:lnTo>
                    <a:pt x="90" y="16"/>
                  </a:lnTo>
                  <a:lnTo>
                    <a:pt x="106" y="19"/>
                  </a:lnTo>
                  <a:lnTo>
                    <a:pt x="124" y="22"/>
                  </a:lnTo>
                  <a:lnTo>
                    <a:pt x="143" y="24"/>
                  </a:lnTo>
                  <a:lnTo>
                    <a:pt x="166" y="26"/>
                  </a:lnTo>
                  <a:lnTo>
                    <a:pt x="190" y="24"/>
                  </a:lnTo>
                  <a:lnTo>
                    <a:pt x="215" y="23"/>
                  </a:lnTo>
                  <a:lnTo>
                    <a:pt x="242" y="20"/>
                  </a:lnTo>
                  <a:lnTo>
                    <a:pt x="272" y="16"/>
                  </a:lnTo>
                  <a:lnTo>
                    <a:pt x="303" y="10"/>
                  </a:lnTo>
                  <a:lnTo>
                    <a:pt x="301" y="11"/>
                  </a:lnTo>
                  <a:lnTo>
                    <a:pt x="294" y="13"/>
                  </a:lnTo>
                  <a:lnTo>
                    <a:pt x="284" y="16"/>
                  </a:lnTo>
                  <a:lnTo>
                    <a:pt x="271" y="20"/>
                  </a:lnTo>
                  <a:lnTo>
                    <a:pt x="255" y="24"/>
                  </a:lnTo>
                  <a:lnTo>
                    <a:pt x="236" y="29"/>
                  </a:lnTo>
                  <a:lnTo>
                    <a:pt x="215" y="33"/>
                  </a:lnTo>
                  <a:lnTo>
                    <a:pt x="193" y="37"/>
                  </a:lnTo>
                  <a:lnTo>
                    <a:pt x="169" y="40"/>
                  </a:lnTo>
                  <a:lnTo>
                    <a:pt x="144" y="41"/>
                  </a:lnTo>
                  <a:lnTo>
                    <a:pt x="120" y="42"/>
                  </a:lnTo>
                  <a:lnTo>
                    <a:pt x="94" y="40"/>
                  </a:lnTo>
                  <a:lnTo>
                    <a:pt x="69" y="37"/>
                  </a:lnTo>
                  <a:lnTo>
                    <a:pt x="45" y="31"/>
                  </a:lnTo>
                  <a:lnTo>
                    <a:pt x="21" y="21"/>
                  </a:lnTo>
                  <a:lnTo>
                    <a:pt x="0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1" name="Freeform 129"/>
            <p:cNvSpPr>
              <a:spLocks/>
            </p:cNvSpPr>
            <p:nvPr/>
          </p:nvSpPr>
          <p:spPr bwMode="auto">
            <a:xfrm>
              <a:off x="3430" y="2432"/>
              <a:ext cx="183" cy="63"/>
            </a:xfrm>
            <a:custGeom>
              <a:avLst/>
              <a:gdLst>
                <a:gd name="T0" fmla="*/ 0 w 549"/>
                <a:gd name="T1" fmla="*/ 62 h 188"/>
                <a:gd name="T2" fmla="*/ 1 w 549"/>
                <a:gd name="T3" fmla="*/ 58 h 188"/>
                <a:gd name="T4" fmla="*/ 2 w 549"/>
                <a:gd name="T5" fmla="*/ 49 h 188"/>
                <a:gd name="T6" fmla="*/ 6 w 549"/>
                <a:gd name="T7" fmla="*/ 39 h 188"/>
                <a:gd name="T8" fmla="*/ 13 w 549"/>
                <a:gd name="T9" fmla="*/ 28 h 188"/>
                <a:gd name="T10" fmla="*/ 22 w 549"/>
                <a:gd name="T11" fmla="*/ 17 h 188"/>
                <a:gd name="T12" fmla="*/ 36 w 549"/>
                <a:gd name="T13" fmla="*/ 8 h 188"/>
                <a:gd name="T14" fmla="*/ 54 w 549"/>
                <a:gd name="T15" fmla="*/ 2 h 188"/>
                <a:gd name="T16" fmla="*/ 70 w 549"/>
                <a:gd name="T17" fmla="*/ 1 h 188"/>
                <a:gd name="T18" fmla="*/ 80 w 549"/>
                <a:gd name="T19" fmla="*/ 0 h 188"/>
                <a:gd name="T20" fmla="*/ 89 w 549"/>
                <a:gd name="T21" fmla="*/ 0 h 188"/>
                <a:gd name="T22" fmla="*/ 98 w 549"/>
                <a:gd name="T23" fmla="*/ 0 h 188"/>
                <a:gd name="T24" fmla="*/ 111 w 549"/>
                <a:gd name="T25" fmla="*/ 0 h 188"/>
                <a:gd name="T26" fmla="*/ 127 w 549"/>
                <a:gd name="T27" fmla="*/ 1 h 188"/>
                <a:gd name="T28" fmla="*/ 141 w 549"/>
                <a:gd name="T29" fmla="*/ 4 h 188"/>
                <a:gd name="T30" fmla="*/ 153 w 549"/>
                <a:gd name="T31" fmla="*/ 8 h 188"/>
                <a:gd name="T32" fmla="*/ 164 w 549"/>
                <a:gd name="T33" fmla="*/ 14 h 188"/>
                <a:gd name="T34" fmla="*/ 172 w 549"/>
                <a:gd name="T35" fmla="*/ 22 h 188"/>
                <a:gd name="T36" fmla="*/ 179 w 549"/>
                <a:gd name="T37" fmla="*/ 32 h 188"/>
                <a:gd name="T38" fmla="*/ 182 w 549"/>
                <a:gd name="T39" fmla="*/ 45 h 188"/>
                <a:gd name="T40" fmla="*/ 183 w 549"/>
                <a:gd name="T41" fmla="*/ 50 h 188"/>
                <a:gd name="T42" fmla="*/ 179 w 549"/>
                <a:gd name="T43" fmla="*/ 39 h 188"/>
                <a:gd name="T44" fmla="*/ 168 w 549"/>
                <a:gd name="T45" fmla="*/ 24 h 188"/>
                <a:gd name="T46" fmla="*/ 146 w 549"/>
                <a:gd name="T47" fmla="*/ 11 h 188"/>
                <a:gd name="T48" fmla="*/ 126 w 549"/>
                <a:gd name="T49" fmla="*/ 8 h 188"/>
                <a:gd name="T50" fmla="*/ 117 w 549"/>
                <a:gd name="T51" fmla="*/ 7 h 188"/>
                <a:gd name="T52" fmla="*/ 108 w 549"/>
                <a:gd name="T53" fmla="*/ 7 h 188"/>
                <a:gd name="T54" fmla="*/ 98 w 549"/>
                <a:gd name="T55" fmla="*/ 7 h 188"/>
                <a:gd name="T56" fmla="*/ 86 w 549"/>
                <a:gd name="T57" fmla="*/ 7 h 188"/>
                <a:gd name="T58" fmla="*/ 72 w 549"/>
                <a:gd name="T59" fmla="*/ 9 h 188"/>
                <a:gd name="T60" fmla="*/ 57 w 549"/>
                <a:gd name="T61" fmla="*/ 11 h 188"/>
                <a:gd name="T62" fmla="*/ 44 w 549"/>
                <a:gd name="T63" fmla="*/ 15 h 188"/>
                <a:gd name="T64" fmla="*/ 33 w 549"/>
                <a:gd name="T65" fmla="*/ 22 h 188"/>
                <a:gd name="T66" fmla="*/ 24 w 549"/>
                <a:gd name="T67" fmla="*/ 30 h 188"/>
                <a:gd name="T68" fmla="*/ 17 w 549"/>
                <a:gd name="T69" fmla="*/ 41 h 188"/>
                <a:gd name="T70" fmla="*/ 14 w 549"/>
                <a:gd name="T71" fmla="*/ 54 h 188"/>
                <a:gd name="T72" fmla="*/ 0 w 549"/>
                <a:gd name="T73" fmla="*/ 63 h 18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549"/>
                <a:gd name="T112" fmla="*/ 0 h 188"/>
                <a:gd name="T113" fmla="*/ 549 w 549"/>
                <a:gd name="T114" fmla="*/ 188 h 188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549" h="188">
                  <a:moveTo>
                    <a:pt x="0" y="188"/>
                  </a:moveTo>
                  <a:lnTo>
                    <a:pt x="0" y="186"/>
                  </a:lnTo>
                  <a:lnTo>
                    <a:pt x="1" y="181"/>
                  </a:lnTo>
                  <a:lnTo>
                    <a:pt x="2" y="172"/>
                  </a:lnTo>
                  <a:lnTo>
                    <a:pt x="4" y="160"/>
                  </a:lnTo>
                  <a:lnTo>
                    <a:pt x="7" y="147"/>
                  </a:lnTo>
                  <a:lnTo>
                    <a:pt x="12" y="133"/>
                  </a:lnTo>
                  <a:lnTo>
                    <a:pt x="18" y="116"/>
                  </a:lnTo>
                  <a:lnTo>
                    <a:pt x="28" y="100"/>
                  </a:lnTo>
                  <a:lnTo>
                    <a:pt x="38" y="83"/>
                  </a:lnTo>
                  <a:lnTo>
                    <a:pt x="51" y="67"/>
                  </a:lnTo>
                  <a:lnTo>
                    <a:pt x="67" y="51"/>
                  </a:lnTo>
                  <a:lnTo>
                    <a:pt x="86" y="37"/>
                  </a:lnTo>
                  <a:lnTo>
                    <a:pt x="109" y="25"/>
                  </a:lnTo>
                  <a:lnTo>
                    <a:pt x="134" y="14"/>
                  </a:lnTo>
                  <a:lnTo>
                    <a:pt x="163" y="7"/>
                  </a:lnTo>
                  <a:lnTo>
                    <a:pt x="197" y="3"/>
                  </a:lnTo>
                  <a:lnTo>
                    <a:pt x="211" y="2"/>
                  </a:lnTo>
                  <a:lnTo>
                    <a:pt x="226" y="2"/>
                  </a:lnTo>
                  <a:lnTo>
                    <a:pt x="240" y="1"/>
                  </a:lnTo>
                  <a:lnTo>
                    <a:pt x="255" y="1"/>
                  </a:lnTo>
                  <a:lnTo>
                    <a:pt x="268" y="0"/>
                  </a:lnTo>
                  <a:lnTo>
                    <a:pt x="281" y="0"/>
                  </a:lnTo>
                  <a:lnTo>
                    <a:pt x="295" y="0"/>
                  </a:lnTo>
                  <a:lnTo>
                    <a:pt x="308" y="0"/>
                  </a:lnTo>
                  <a:lnTo>
                    <a:pt x="333" y="1"/>
                  </a:lnTo>
                  <a:lnTo>
                    <a:pt x="356" y="2"/>
                  </a:lnTo>
                  <a:lnTo>
                    <a:pt x="380" y="4"/>
                  </a:lnTo>
                  <a:lnTo>
                    <a:pt x="401" y="8"/>
                  </a:lnTo>
                  <a:lnTo>
                    <a:pt x="422" y="12"/>
                  </a:lnTo>
                  <a:lnTo>
                    <a:pt x="442" y="17"/>
                  </a:lnTo>
                  <a:lnTo>
                    <a:pt x="459" y="25"/>
                  </a:lnTo>
                  <a:lnTo>
                    <a:pt x="476" y="33"/>
                  </a:lnTo>
                  <a:lnTo>
                    <a:pt x="491" y="42"/>
                  </a:lnTo>
                  <a:lnTo>
                    <a:pt x="505" y="52"/>
                  </a:lnTo>
                  <a:lnTo>
                    <a:pt x="517" y="66"/>
                  </a:lnTo>
                  <a:lnTo>
                    <a:pt x="527" y="79"/>
                  </a:lnTo>
                  <a:lnTo>
                    <a:pt x="536" y="96"/>
                  </a:lnTo>
                  <a:lnTo>
                    <a:pt x="542" y="113"/>
                  </a:lnTo>
                  <a:lnTo>
                    <a:pt x="546" y="134"/>
                  </a:lnTo>
                  <a:lnTo>
                    <a:pt x="549" y="155"/>
                  </a:lnTo>
                  <a:lnTo>
                    <a:pt x="548" y="150"/>
                  </a:lnTo>
                  <a:lnTo>
                    <a:pt x="544" y="137"/>
                  </a:lnTo>
                  <a:lnTo>
                    <a:pt x="537" y="117"/>
                  </a:lnTo>
                  <a:lnTo>
                    <a:pt x="524" y="95"/>
                  </a:lnTo>
                  <a:lnTo>
                    <a:pt x="503" y="72"/>
                  </a:lnTo>
                  <a:lnTo>
                    <a:pt x="474" y="50"/>
                  </a:lnTo>
                  <a:lnTo>
                    <a:pt x="437" y="34"/>
                  </a:lnTo>
                  <a:lnTo>
                    <a:pt x="389" y="25"/>
                  </a:lnTo>
                  <a:lnTo>
                    <a:pt x="377" y="24"/>
                  </a:lnTo>
                  <a:lnTo>
                    <a:pt x="364" y="23"/>
                  </a:lnTo>
                  <a:lnTo>
                    <a:pt x="351" y="22"/>
                  </a:lnTo>
                  <a:lnTo>
                    <a:pt x="338" y="21"/>
                  </a:lnTo>
                  <a:lnTo>
                    <a:pt x="323" y="21"/>
                  </a:lnTo>
                  <a:lnTo>
                    <a:pt x="309" y="21"/>
                  </a:lnTo>
                  <a:lnTo>
                    <a:pt x="295" y="21"/>
                  </a:lnTo>
                  <a:lnTo>
                    <a:pt x="280" y="21"/>
                  </a:lnTo>
                  <a:lnTo>
                    <a:pt x="259" y="22"/>
                  </a:lnTo>
                  <a:lnTo>
                    <a:pt x="236" y="24"/>
                  </a:lnTo>
                  <a:lnTo>
                    <a:pt x="215" y="26"/>
                  </a:lnTo>
                  <a:lnTo>
                    <a:pt x="193" y="29"/>
                  </a:lnTo>
                  <a:lnTo>
                    <a:pt x="171" y="34"/>
                  </a:lnTo>
                  <a:lnTo>
                    <a:pt x="152" y="39"/>
                  </a:lnTo>
                  <a:lnTo>
                    <a:pt x="132" y="46"/>
                  </a:lnTo>
                  <a:lnTo>
                    <a:pt x="115" y="54"/>
                  </a:lnTo>
                  <a:lnTo>
                    <a:pt x="98" y="65"/>
                  </a:lnTo>
                  <a:lnTo>
                    <a:pt x="84" y="76"/>
                  </a:lnTo>
                  <a:lnTo>
                    <a:pt x="71" y="89"/>
                  </a:lnTo>
                  <a:lnTo>
                    <a:pt x="60" y="105"/>
                  </a:lnTo>
                  <a:lnTo>
                    <a:pt x="51" y="121"/>
                  </a:lnTo>
                  <a:lnTo>
                    <a:pt x="46" y="141"/>
                  </a:lnTo>
                  <a:lnTo>
                    <a:pt x="42" y="161"/>
                  </a:lnTo>
                  <a:lnTo>
                    <a:pt x="42" y="185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2" name="Freeform 130"/>
            <p:cNvSpPr>
              <a:spLocks/>
            </p:cNvSpPr>
            <p:nvPr/>
          </p:nvSpPr>
          <p:spPr bwMode="auto">
            <a:xfrm>
              <a:off x="3457" y="2458"/>
              <a:ext cx="128" cy="32"/>
            </a:xfrm>
            <a:custGeom>
              <a:avLst/>
              <a:gdLst>
                <a:gd name="T0" fmla="*/ 12 w 384"/>
                <a:gd name="T1" fmla="*/ 27 h 98"/>
                <a:gd name="T2" fmla="*/ 12 w 384"/>
                <a:gd name="T3" fmla="*/ 27 h 98"/>
                <a:gd name="T4" fmla="*/ 13 w 384"/>
                <a:gd name="T5" fmla="*/ 25 h 98"/>
                <a:gd name="T6" fmla="*/ 16 w 384"/>
                <a:gd name="T7" fmla="*/ 22 h 98"/>
                <a:gd name="T8" fmla="*/ 19 w 384"/>
                <a:gd name="T9" fmla="*/ 19 h 98"/>
                <a:gd name="T10" fmla="*/ 23 w 384"/>
                <a:gd name="T11" fmla="*/ 16 h 98"/>
                <a:gd name="T12" fmla="*/ 28 w 384"/>
                <a:gd name="T13" fmla="*/ 13 h 98"/>
                <a:gd name="T14" fmla="*/ 35 w 384"/>
                <a:gd name="T15" fmla="*/ 10 h 98"/>
                <a:gd name="T16" fmla="*/ 42 w 384"/>
                <a:gd name="T17" fmla="*/ 9 h 98"/>
                <a:gd name="T18" fmla="*/ 47 w 384"/>
                <a:gd name="T19" fmla="*/ 9 h 98"/>
                <a:gd name="T20" fmla="*/ 52 w 384"/>
                <a:gd name="T21" fmla="*/ 8 h 98"/>
                <a:gd name="T22" fmla="*/ 58 w 384"/>
                <a:gd name="T23" fmla="*/ 8 h 98"/>
                <a:gd name="T24" fmla="*/ 65 w 384"/>
                <a:gd name="T25" fmla="*/ 8 h 98"/>
                <a:gd name="T26" fmla="*/ 71 w 384"/>
                <a:gd name="T27" fmla="*/ 8 h 98"/>
                <a:gd name="T28" fmla="*/ 78 w 384"/>
                <a:gd name="T29" fmla="*/ 8 h 98"/>
                <a:gd name="T30" fmla="*/ 85 w 384"/>
                <a:gd name="T31" fmla="*/ 8 h 98"/>
                <a:gd name="T32" fmla="*/ 91 w 384"/>
                <a:gd name="T33" fmla="*/ 9 h 98"/>
                <a:gd name="T34" fmla="*/ 98 w 384"/>
                <a:gd name="T35" fmla="*/ 10 h 98"/>
                <a:gd name="T36" fmla="*/ 104 w 384"/>
                <a:gd name="T37" fmla="*/ 11 h 98"/>
                <a:gd name="T38" fmla="*/ 110 w 384"/>
                <a:gd name="T39" fmla="*/ 12 h 98"/>
                <a:gd name="T40" fmla="*/ 115 w 384"/>
                <a:gd name="T41" fmla="*/ 13 h 98"/>
                <a:gd name="T42" fmla="*/ 119 w 384"/>
                <a:gd name="T43" fmla="*/ 15 h 98"/>
                <a:gd name="T44" fmla="*/ 123 w 384"/>
                <a:gd name="T45" fmla="*/ 18 h 98"/>
                <a:gd name="T46" fmla="*/ 126 w 384"/>
                <a:gd name="T47" fmla="*/ 20 h 98"/>
                <a:gd name="T48" fmla="*/ 128 w 384"/>
                <a:gd name="T49" fmla="*/ 23 h 98"/>
                <a:gd name="T50" fmla="*/ 128 w 384"/>
                <a:gd name="T51" fmla="*/ 23 h 98"/>
                <a:gd name="T52" fmla="*/ 128 w 384"/>
                <a:gd name="T53" fmla="*/ 21 h 98"/>
                <a:gd name="T54" fmla="*/ 128 w 384"/>
                <a:gd name="T55" fmla="*/ 19 h 98"/>
                <a:gd name="T56" fmla="*/ 126 w 384"/>
                <a:gd name="T57" fmla="*/ 15 h 98"/>
                <a:gd name="T58" fmla="*/ 124 w 384"/>
                <a:gd name="T59" fmla="*/ 12 h 98"/>
                <a:gd name="T60" fmla="*/ 119 w 384"/>
                <a:gd name="T61" fmla="*/ 9 h 98"/>
                <a:gd name="T62" fmla="*/ 113 w 384"/>
                <a:gd name="T63" fmla="*/ 6 h 98"/>
                <a:gd name="T64" fmla="*/ 105 w 384"/>
                <a:gd name="T65" fmla="*/ 3 h 98"/>
                <a:gd name="T66" fmla="*/ 100 w 384"/>
                <a:gd name="T67" fmla="*/ 2 h 98"/>
                <a:gd name="T68" fmla="*/ 95 w 384"/>
                <a:gd name="T69" fmla="*/ 1 h 98"/>
                <a:gd name="T70" fmla="*/ 89 w 384"/>
                <a:gd name="T71" fmla="*/ 1 h 98"/>
                <a:gd name="T72" fmla="*/ 82 w 384"/>
                <a:gd name="T73" fmla="*/ 0 h 98"/>
                <a:gd name="T74" fmla="*/ 75 w 384"/>
                <a:gd name="T75" fmla="*/ 0 h 98"/>
                <a:gd name="T76" fmla="*/ 68 w 384"/>
                <a:gd name="T77" fmla="*/ 0 h 98"/>
                <a:gd name="T78" fmla="*/ 61 w 384"/>
                <a:gd name="T79" fmla="*/ 0 h 98"/>
                <a:gd name="T80" fmla="*/ 54 w 384"/>
                <a:gd name="T81" fmla="*/ 1 h 98"/>
                <a:gd name="T82" fmla="*/ 47 w 384"/>
                <a:gd name="T83" fmla="*/ 1 h 98"/>
                <a:gd name="T84" fmla="*/ 40 w 384"/>
                <a:gd name="T85" fmla="*/ 2 h 98"/>
                <a:gd name="T86" fmla="*/ 34 w 384"/>
                <a:gd name="T87" fmla="*/ 3 h 98"/>
                <a:gd name="T88" fmla="*/ 27 w 384"/>
                <a:gd name="T89" fmla="*/ 4 h 98"/>
                <a:gd name="T90" fmla="*/ 22 w 384"/>
                <a:gd name="T91" fmla="*/ 6 h 98"/>
                <a:gd name="T92" fmla="*/ 18 w 384"/>
                <a:gd name="T93" fmla="*/ 8 h 98"/>
                <a:gd name="T94" fmla="*/ 14 w 384"/>
                <a:gd name="T95" fmla="*/ 9 h 98"/>
                <a:gd name="T96" fmla="*/ 12 w 384"/>
                <a:gd name="T97" fmla="*/ 12 h 98"/>
                <a:gd name="T98" fmla="*/ 9 w 384"/>
                <a:gd name="T99" fmla="*/ 15 h 98"/>
                <a:gd name="T100" fmla="*/ 6 w 384"/>
                <a:gd name="T101" fmla="*/ 19 h 98"/>
                <a:gd name="T102" fmla="*/ 4 w 384"/>
                <a:gd name="T103" fmla="*/ 22 h 98"/>
                <a:gd name="T104" fmla="*/ 3 w 384"/>
                <a:gd name="T105" fmla="*/ 25 h 98"/>
                <a:gd name="T106" fmla="*/ 2 w 384"/>
                <a:gd name="T107" fmla="*/ 28 h 98"/>
                <a:gd name="T108" fmla="*/ 1 w 384"/>
                <a:gd name="T109" fmla="*/ 30 h 98"/>
                <a:gd name="T110" fmla="*/ 0 w 384"/>
                <a:gd name="T111" fmla="*/ 32 h 98"/>
                <a:gd name="T112" fmla="*/ 0 w 384"/>
                <a:gd name="T113" fmla="*/ 32 h 98"/>
                <a:gd name="T114" fmla="*/ 12 w 384"/>
                <a:gd name="T115" fmla="*/ 27 h 9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4"/>
                <a:gd name="T175" fmla="*/ 0 h 98"/>
                <a:gd name="T176" fmla="*/ 384 w 384"/>
                <a:gd name="T177" fmla="*/ 98 h 9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4" h="98">
                  <a:moveTo>
                    <a:pt x="35" y="84"/>
                  </a:moveTo>
                  <a:lnTo>
                    <a:pt x="36" y="82"/>
                  </a:lnTo>
                  <a:lnTo>
                    <a:pt x="40" y="76"/>
                  </a:lnTo>
                  <a:lnTo>
                    <a:pt x="47" y="68"/>
                  </a:lnTo>
                  <a:lnTo>
                    <a:pt x="56" y="59"/>
                  </a:lnTo>
                  <a:lnTo>
                    <a:pt x="70" y="48"/>
                  </a:lnTo>
                  <a:lnTo>
                    <a:pt x="85" y="40"/>
                  </a:lnTo>
                  <a:lnTo>
                    <a:pt x="104" y="32"/>
                  </a:lnTo>
                  <a:lnTo>
                    <a:pt x="126" y="28"/>
                  </a:lnTo>
                  <a:lnTo>
                    <a:pt x="141" y="27"/>
                  </a:lnTo>
                  <a:lnTo>
                    <a:pt x="157" y="25"/>
                  </a:lnTo>
                  <a:lnTo>
                    <a:pt x="175" y="25"/>
                  </a:lnTo>
                  <a:lnTo>
                    <a:pt x="194" y="24"/>
                  </a:lnTo>
                  <a:lnTo>
                    <a:pt x="214" y="24"/>
                  </a:lnTo>
                  <a:lnTo>
                    <a:pt x="234" y="25"/>
                  </a:lnTo>
                  <a:lnTo>
                    <a:pt x="254" y="26"/>
                  </a:lnTo>
                  <a:lnTo>
                    <a:pt x="274" y="27"/>
                  </a:lnTo>
                  <a:lnTo>
                    <a:pt x="294" y="30"/>
                  </a:lnTo>
                  <a:lnTo>
                    <a:pt x="312" y="33"/>
                  </a:lnTo>
                  <a:lnTo>
                    <a:pt x="330" y="36"/>
                  </a:lnTo>
                  <a:lnTo>
                    <a:pt x="345" y="41"/>
                  </a:lnTo>
                  <a:lnTo>
                    <a:pt x="358" y="47"/>
                  </a:lnTo>
                  <a:lnTo>
                    <a:pt x="370" y="54"/>
                  </a:lnTo>
                  <a:lnTo>
                    <a:pt x="378" y="62"/>
                  </a:lnTo>
                  <a:lnTo>
                    <a:pt x="384" y="71"/>
                  </a:lnTo>
                  <a:lnTo>
                    <a:pt x="384" y="69"/>
                  </a:lnTo>
                  <a:lnTo>
                    <a:pt x="384" y="64"/>
                  </a:lnTo>
                  <a:lnTo>
                    <a:pt x="383" y="57"/>
                  </a:lnTo>
                  <a:lnTo>
                    <a:pt x="379" y="47"/>
                  </a:lnTo>
                  <a:lnTo>
                    <a:pt x="371" y="37"/>
                  </a:lnTo>
                  <a:lnTo>
                    <a:pt x="358" y="27"/>
                  </a:lnTo>
                  <a:lnTo>
                    <a:pt x="340" y="18"/>
                  </a:lnTo>
                  <a:lnTo>
                    <a:pt x="314" y="9"/>
                  </a:lnTo>
                  <a:lnTo>
                    <a:pt x="301" y="6"/>
                  </a:lnTo>
                  <a:lnTo>
                    <a:pt x="284" y="4"/>
                  </a:lnTo>
                  <a:lnTo>
                    <a:pt x="266" y="2"/>
                  </a:lnTo>
                  <a:lnTo>
                    <a:pt x="246" y="1"/>
                  </a:lnTo>
                  <a:lnTo>
                    <a:pt x="226" y="0"/>
                  </a:lnTo>
                  <a:lnTo>
                    <a:pt x="205" y="0"/>
                  </a:lnTo>
                  <a:lnTo>
                    <a:pt x="183" y="1"/>
                  </a:lnTo>
                  <a:lnTo>
                    <a:pt x="161" y="2"/>
                  </a:lnTo>
                  <a:lnTo>
                    <a:pt x="141" y="3"/>
                  </a:lnTo>
                  <a:lnTo>
                    <a:pt x="120" y="6"/>
                  </a:lnTo>
                  <a:lnTo>
                    <a:pt x="101" y="9"/>
                  </a:lnTo>
                  <a:lnTo>
                    <a:pt x="82" y="13"/>
                  </a:lnTo>
                  <a:lnTo>
                    <a:pt x="67" y="18"/>
                  </a:lnTo>
                  <a:lnTo>
                    <a:pt x="53" y="23"/>
                  </a:lnTo>
                  <a:lnTo>
                    <a:pt x="42" y="29"/>
                  </a:lnTo>
                  <a:lnTo>
                    <a:pt x="35" y="36"/>
                  </a:lnTo>
                  <a:lnTo>
                    <a:pt x="27" y="47"/>
                  </a:lnTo>
                  <a:lnTo>
                    <a:pt x="19" y="58"/>
                  </a:lnTo>
                  <a:lnTo>
                    <a:pt x="13" y="68"/>
                  </a:lnTo>
                  <a:lnTo>
                    <a:pt x="8" y="77"/>
                  </a:lnTo>
                  <a:lnTo>
                    <a:pt x="5" y="85"/>
                  </a:lnTo>
                  <a:lnTo>
                    <a:pt x="2" y="93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35" y="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3" name="Freeform 131"/>
            <p:cNvSpPr>
              <a:spLocks/>
            </p:cNvSpPr>
            <p:nvPr/>
          </p:nvSpPr>
          <p:spPr bwMode="auto">
            <a:xfrm>
              <a:off x="3434" y="2523"/>
              <a:ext cx="175" cy="40"/>
            </a:xfrm>
            <a:custGeom>
              <a:avLst/>
              <a:gdLst>
                <a:gd name="T0" fmla="*/ 0 w 526"/>
                <a:gd name="T1" fmla="*/ 2 h 119"/>
                <a:gd name="T2" fmla="*/ 0 w 526"/>
                <a:gd name="T3" fmla="*/ 3 h 119"/>
                <a:gd name="T4" fmla="*/ 0 w 526"/>
                <a:gd name="T5" fmla="*/ 4 h 119"/>
                <a:gd name="T6" fmla="*/ 1 w 526"/>
                <a:gd name="T7" fmla="*/ 6 h 119"/>
                <a:gd name="T8" fmla="*/ 1 w 526"/>
                <a:gd name="T9" fmla="*/ 8 h 119"/>
                <a:gd name="T10" fmla="*/ 3 w 526"/>
                <a:gd name="T11" fmla="*/ 11 h 119"/>
                <a:gd name="T12" fmla="*/ 4 w 526"/>
                <a:gd name="T13" fmla="*/ 13 h 119"/>
                <a:gd name="T14" fmla="*/ 7 w 526"/>
                <a:gd name="T15" fmla="*/ 17 h 119"/>
                <a:gd name="T16" fmla="*/ 10 w 526"/>
                <a:gd name="T17" fmla="*/ 20 h 119"/>
                <a:gd name="T18" fmla="*/ 14 w 526"/>
                <a:gd name="T19" fmla="*/ 24 h 119"/>
                <a:gd name="T20" fmla="*/ 19 w 526"/>
                <a:gd name="T21" fmla="*/ 27 h 119"/>
                <a:gd name="T22" fmla="*/ 24 w 526"/>
                <a:gd name="T23" fmla="*/ 30 h 119"/>
                <a:gd name="T24" fmla="*/ 31 w 526"/>
                <a:gd name="T25" fmla="*/ 33 h 119"/>
                <a:gd name="T26" fmla="*/ 39 w 526"/>
                <a:gd name="T27" fmla="*/ 35 h 119"/>
                <a:gd name="T28" fmla="*/ 48 w 526"/>
                <a:gd name="T29" fmla="*/ 37 h 119"/>
                <a:gd name="T30" fmla="*/ 58 w 526"/>
                <a:gd name="T31" fmla="*/ 39 h 119"/>
                <a:gd name="T32" fmla="*/ 70 w 526"/>
                <a:gd name="T33" fmla="*/ 40 h 119"/>
                <a:gd name="T34" fmla="*/ 85 w 526"/>
                <a:gd name="T35" fmla="*/ 40 h 119"/>
                <a:gd name="T36" fmla="*/ 97 w 526"/>
                <a:gd name="T37" fmla="*/ 40 h 119"/>
                <a:gd name="T38" fmla="*/ 109 w 526"/>
                <a:gd name="T39" fmla="*/ 39 h 119"/>
                <a:gd name="T40" fmla="*/ 120 w 526"/>
                <a:gd name="T41" fmla="*/ 38 h 119"/>
                <a:gd name="T42" fmla="*/ 129 w 526"/>
                <a:gd name="T43" fmla="*/ 37 h 119"/>
                <a:gd name="T44" fmla="*/ 138 w 526"/>
                <a:gd name="T45" fmla="*/ 36 h 119"/>
                <a:gd name="T46" fmla="*/ 146 w 526"/>
                <a:gd name="T47" fmla="*/ 34 h 119"/>
                <a:gd name="T48" fmla="*/ 152 w 526"/>
                <a:gd name="T49" fmla="*/ 31 h 119"/>
                <a:gd name="T50" fmla="*/ 158 w 526"/>
                <a:gd name="T51" fmla="*/ 29 h 119"/>
                <a:gd name="T52" fmla="*/ 162 w 526"/>
                <a:gd name="T53" fmla="*/ 26 h 119"/>
                <a:gd name="T54" fmla="*/ 166 w 526"/>
                <a:gd name="T55" fmla="*/ 23 h 119"/>
                <a:gd name="T56" fmla="*/ 170 w 526"/>
                <a:gd name="T57" fmla="*/ 19 h 119"/>
                <a:gd name="T58" fmla="*/ 172 w 526"/>
                <a:gd name="T59" fmla="*/ 15 h 119"/>
                <a:gd name="T60" fmla="*/ 174 w 526"/>
                <a:gd name="T61" fmla="*/ 11 h 119"/>
                <a:gd name="T62" fmla="*/ 175 w 526"/>
                <a:gd name="T63" fmla="*/ 7 h 119"/>
                <a:gd name="T64" fmla="*/ 175 w 526"/>
                <a:gd name="T65" fmla="*/ 3 h 119"/>
                <a:gd name="T66" fmla="*/ 175 w 526"/>
                <a:gd name="T67" fmla="*/ 4 h 119"/>
                <a:gd name="T68" fmla="*/ 173 w 526"/>
                <a:gd name="T69" fmla="*/ 7 h 119"/>
                <a:gd name="T70" fmla="*/ 170 w 526"/>
                <a:gd name="T71" fmla="*/ 10 h 119"/>
                <a:gd name="T72" fmla="*/ 166 w 526"/>
                <a:gd name="T73" fmla="*/ 14 h 119"/>
                <a:gd name="T74" fmla="*/ 160 w 526"/>
                <a:gd name="T75" fmla="*/ 18 h 119"/>
                <a:gd name="T76" fmla="*/ 152 w 526"/>
                <a:gd name="T77" fmla="*/ 22 h 119"/>
                <a:gd name="T78" fmla="*/ 142 w 526"/>
                <a:gd name="T79" fmla="*/ 25 h 119"/>
                <a:gd name="T80" fmla="*/ 130 w 526"/>
                <a:gd name="T81" fmla="*/ 27 h 119"/>
                <a:gd name="T82" fmla="*/ 124 w 526"/>
                <a:gd name="T83" fmla="*/ 28 h 119"/>
                <a:gd name="T84" fmla="*/ 116 w 526"/>
                <a:gd name="T85" fmla="*/ 28 h 119"/>
                <a:gd name="T86" fmla="*/ 108 w 526"/>
                <a:gd name="T87" fmla="*/ 29 h 119"/>
                <a:gd name="T88" fmla="*/ 99 w 526"/>
                <a:gd name="T89" fmla="*/ 29 h 119"/>
                <a:gd name="T90" fmla="*/ 90 w 526"/>
                <a:gd name="T91" fmla="*/ 30 h 119"/>
                <a:gd name="T92" fmla="*/ 82 w 526"/>
                <a:gd name="T93" fmla="*/ 30 h 119"/>
                <a:gd name="T94" fmla="*/ 73 w 526"/>
                <a:gd name="T95" fmla="*/ 29 h 119"/>
                <a:gd name="T96" fmla="*/ 64 w 526"/>
                <a:gd name="T97" fmla="*/ 29 h 119"/>
                <a:gd name="T98" fmla="*/ 56 w 526"/>
                <a:gd name="T99" fmla="*/ 27 h 119"/>
                <a:gd name="T100" fmla="*/ 48 w 526"/>
                <a:gd name="T101" fmla="*/ 25 h 119"/>
                <a:gd name="T102" fmla="*/ 41 w 526"/>
                <a:gd name="T103" fmla="*/ 23 h 119"/>
                <a:gd name="T104" fmla="*/ 35 w 526"/>
                <a:gd name="T105" fmla="*/ 20 h 119"/>
                <a:gd name="T106" fmla="*/ 29 w 526"/>
                <a:gd name="T107" fmla="*/ 16 h 119"/>
                <a:gd name="T108" fmla="*/ 25 w 526"/>
                <a:gd name="T109" fmla="*/ 12 h 119"/>
                <a:gd name="T110" fmla="*/ 22 w 526"/>
                <a:gd name="T111" fmla="*/ 6 h 119"/>
                <a:gd name="T112" fmla="*/ 21 w 526"/>
                <a:gd name="T113" fmla="*/ 0 h 119"/>
                <a:gd name="T114" fmla="*/ 0 w 526"/>
                <a:gd name="T115" fmla="*/ 2 h 11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526"/>
                <a:gd name="T175" fmla="*/ 0 h 119"/>
                <a:gd name="T176" fmla="*/ 526 w 526"/>
                <a:gd name="T177" fmla="*/ 119 h 119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526" h="119">
                  <a:moveTo>
                    <a:pt x="0" y="7"/>
                  </a:moveTo>
                  <a:lnTo>
                    <a:pt x="0" y="9"/>
                  </a:lnTo>
                  <a:lnTo>
                    <a:pt x="1" y="12"/>
                  </a:lnTo>
                  <a:lnTo>
                    <a:pt x="2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3" y="40"/>
                  </a:lnTo>
                  <a:lnTo>
                    <a:pt x="21" y="51"/>
                  </a:lnTo>
                  <a:lnTo>
                    <a:pt x="30" y="60"/>
                  </a:lnTo>
                  <a:lnTo>
                    <a:pt x="41" y="70"/>
                  </a:lnTo>
                  <a:lnTo>
                    <a:pt x="56" y="80"/>
                  </a:lnTo>
                  <a:lnTo>
                    <a:pt x="72" y="90"/>
                  </a:lnTo>
                  <a:lnTo>
                    <a:pt x="93" y="98"/>
                  </a:lnTo>
                  <a:lnTo>
                    <a:pt x="116" y="105"/>
                  </a:lnTo>
                  <a:lnTo>
                    <a:pt x="144" y="111"/>
                  </a:lnTo>
                  <a:lnTo>
                    <a:pt x="175" y="116"/>
                  </a:lnTo>
                  <a:lnTo>
                    <a:pt x="211" y="118"/>
                  </a:lnTo>
                  <a:lnTo>
                    <a:pt x="254" y="119"/>
                  </a:lnTo>
                  <a:lnTo>
                    <a:pt x="293" y="118"/>
                  </a:lnTo>
                  <a:lnTo>
                    <a:pt x="329" y="117"/>
                  </a:lnTo>
                  <a:lnTo>
                    <a:pt x="361" y="114"/>
                  </a:lnTo>
                  <a:lnTo>
                    <a:pt x="389" y="110"/>
                  </a:lnTo>
                  <a:lnTo>
                    <a:pt x="415" y="106"/>
                  </a:lnTo>
                  <a:lnTo>
                    <a:pt x="438" y="100"/>
                  </a:lnTo>
                  <a:lnTo>
                    <a:pt x="457" y="93"/>
                  </a:lnTo>
                  <a:lnTo>
                    <a:pt x="474" y="86"/>
                  </a:lnTo>
                  <a:lnTo>
                    <a:pt x="488" y="76"/>
                  </a:lnTo>
                  <a:lnTo>
                    <a:pt x="500" y="67"/>
                  </a:lnTo>
                  <a:lnTo>
                    <a:pt x="510" y="57"/>
                  </a:lnTo>
                  <a:lnTo>
                    <a:pt x="517" y="45"/>
                  </a:lnTo>
                  <a:lnTo>
                    <a:pt x="522" y="34"/>
                  </a:lnTo>
                  <a:lnTo>
                    <a:pt x="525" y="22"/>
                  </a:lnTo>
                  <a:lnTo>
                    <a:pt x="526" y="10"/>
                  </a:lnTo>
                  <a:lnTo>
                    <a:pt x="525" y="13"/>
                  </a:lnTo>
                  <a:lnTo>
                    <a:pt x="520" y="20"/>
                  </a:lnTo>
                  <a:lnTo>
                    <a:pt x="511" y="30"/>
                  </a:lnTo>
                  <a:lnTo>
                    <a:pt x="498" y="42"/>
                  </a:lnTo>
                  <a:lnTo>
                    <a:pt x="481" y="55"/>
                  </a:lnTo>
                  <a:lnTo>
                    <a:pt x="457" y="66"/>
                  </a:lnTo>
                  <a:lnTo>
                    <a:pt x="428" y="75"/>
                  </a:lnTo>
                  <a:lnTo>
                    <a:pt x="392" y="80"/>
                  </a:lnTo>
                  <a:lnTo>
                    <a:pt x="372" y="82"/>
                  </a:lnTo>
                  <a:lnTo>
                    <a:pt x="349" y="83"/>
                  </a:lnTo>
                  <a:lnTo>
                    <a:pt x="325" y="86"/>
                  </a:lnTo>
                  <a:lnTo>
                    <a:pt x="299" y="87"/>
                  </a:lnTo>
                  <a:lnTo>
                    <a:pt x="272" y="88"/>
                  </a:lnTo>
                  <a:lnTo>
                    <a:pt x="246" y="88"/>
                  </a:lnTo>
                  <a:lnTo>
                    <a:pt x="219" y="87"/>
                  </a:lnTo>
                  <a:lnTo>
                    <a:pt x="193" y="85"/>
                  </a:lnTo>
                  <a:lnTo>
                    <a:pt x="169" y="80"/>
                  </a:lnTo>
                  <a:lnTo>
                    <a:pt x="145" y="75"/>
                  </a:lnTo>
                  <a:lnTo>
                    <a:pt x="123" y="69"/>
                  </a:lnTo>
                  <a:lnTo>
                    <a:pt x="105" y="60"/>
                  </a:lnTo>
                  <a:lnTo>
                    <a:pt x="88" y="49"/>
                  </a:lnTo>
                  <a:lnTo>
                    <a:pt x="76" y="35"/>
                  </a:lnTo>
                  <a:lnTo>
                    <a:pt x="67" y="19"/>
                  </a:lnTo>
                  <a:lnTo>
                    <a:pt x="63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4" name="Freeform 132"/>
            <p:cNvSpPr>
              <a:spLocks/>
            </p:cNvSpPr>
            <p:nvPr/>
          </p:nvSpPr>
          <p:spPr bwMode="auto">
            <a:xfrm>
              <a:off x="3470" y="2522"/>
              <a:ext cx="94" cy="14"/>
            </a:xfrm>
            <a:custGeom>
              <a:avLst/>
              <a:gdLst>
                <a:gd name="T0" fmla="*/ 13 w 283"/>
                <a:gd name="T1" fmla="*/ 0 h 42"/>
                <a:gd name="T2" fmla="*/ 13 w 283"/>
                <a:gd name="T3" fmla="*/ 0 h 42"/>
                <a:gd name="T4" fmla="*/ 14 w 283"/>
                <a:gd name="T5" fmla="*/ 1 h 42"/>
                <a:gd name="T6" fmla="*/ 15 w 283"/>
                <a:gd name="T7" fmla="*/ 1 h 42"/>
                <a:gd name="T8" fmla="*/ 17 w 283"/>
                <a:gd name="T9" fmla="*/ 2 h 42"/>
                <a:gd name="T10" fmla="*/ 20 w 283"/>
                <a:gd name="T11" fmla="*/ 3 h 42"/>
                <a:gd name="T12" fmla="*/ 24 w 283"/>
                <a:gd name="T13" fmla="*/ 4 h 42"/>
                <a:gd name="T14" fmla="*/ 28 w 283"/>
                <a:gd name="T15" fmla="*/ 5 h 42"/>
                <a:gd name="T16" fmla="*/ 32 w 283"/>
                <a:gd name="T17" fmla="*/ 6 h 42"/>
                <a:gd name="T18" fmla="*/ 38 w 283"/>
                <a:gd name="T19" fmla="*/ 7 h 42"/>
                <a:gd name="T20" fmla="*/ 43 w 283"/>
                <a:gd name="T21" fmla="*/ 7 h 42"/>
                <a:gd name="T22" fmla="*/ 50 w 283"/>
                <a:gd name="T23" fmla="*/ 7 h 42"/>
                <a:gd name="T24" fmla="*/ 58 w 283"/>
                <a:gd name="T25" fmla="*/ 7 h 42"/>
                <a:gd name="T26" fmla="*/ 65 w 283"/>
                <a:gd name="T27" fmla="*/ 7 h 42"/>
                <a:gd name="T28" fmla="*/ 74 w 283"/>
                <a:gd name="T29" fmla="*/ 6 h 42"/>
                <a:gd name="T30" fmla="*/ 84 w 283"/>
                <a:gd name="T31" fmla="*/ 4 h 42"/>
                <a:gd name="T32" fmla="*/ 94 w 283"/>
                <a:gd name="T33" fmla="*/ 2 h 42"/>
                <a:gd name="T34" fmla="*/ 93 w 283"/>
                <a:gd name="T35" fmla="*/ 2 h 42"/>
                <a:gd name="T36" fmla="*/ 92 w 283"/>
                <a:gd name="T37" fmla="*/ 3 h 42"/>
                <a:gd name="T38" fmla="*/ 89 w 283"/>
                <a:gd name="T39" fmla="*/ 4 h 42"/>
                <a:gd name="T40" fmla="*/ 85 w 283"/>
                <a:gd name="T41" fmla="*/ 6 h 42"/>
                <a:gd name="T42" fmla="*/ 80 w 283"/>
                <a:gd name="T43" fmla="*/ 7 h 42"/>
                <a:gd name="T44" fmla="*/ 74 w 283"/>
                <a:gd name="T45" fmla="*/ 9 h 42"/>
                <a:gd name="T46" fmla="*/ 68 w 283"/>
                <a:gd name="T47" fmla="*/ 10 h 42"/>
                <a:gd name="T48" fmla="*/ 61 w 283"/>
                <a:gd name="T49" fmla="*/ 12 h 42"/>
                <a:gd name="T50" fmla="*/ 54 w 283"/>
                <a:gd name="T51" fmla="*/ 13 h 42"/>
                <a:gd name="T52" fmla="*/ 47 w 283"/>
                <a:gd name="T53" fmla="*/ 14 h 42"/>
                <a:gd name="T54" fmla="*/ 39 w 283"/>
                <a:gd name="T55" fmla="*/ 14 h 42"/>
                <a:gd name="T56" fmla="*/ 31 w 283"/>
                <a:gd name="T57" fmla="*/ 14 h 42"/>
                <a:gd name="T58" fmla="*/ 23 w 283"/>
                <a:gd name="T59" fmla="*/ 13 h 42"/>
                <a:gd name="T60" fmla="*/ 15 w 283"/>
                <a:gd name="T61" fmla="*/ 11 h 42"/>
                <a:gd name="T62" fmla="*/ 8 w 283"/>
                <a:gd name="T63" fmla="*/ 8 h 42"/>
                <a:gd name="T64" fmla="*/ 0 w 283"/>
                <a:gd name="T65" fmla="*/ 4 h 42"/>
                <a:gd name="T66" fmla="*/ 13 w 283"/>
                <a:gd name="T67" fmla="*/ 0 h 4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83"/>
                <a:gd name="T103" fmla="*/ 0 h 42"/>
                <a:gd name="T104" fmla="*/ 283 w 283"/>
                <a:gd name="T105" fmla="*/ 42 h 4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83" h="42">
                  <a:moveTo>
                    <a:pt x="38" y="0"/>
                  </a:moveTo>
                  <a:lnTo>
                    <a:pt x="39" y="0"/>
                  </a:lnTo>
                  <a:lnTo>
                    <a:pt x="41" y="2"/>
                  </a:lnTo>
                  <a:lnTo>
                    <a:pt x="46" y="4"/>
                  </a:lnTo>
                  <a:lnTo>
                    <a:pt x="52" y="6"/>
                  </a:lnTo>
                  <a:lnTo>
                    <a:pt x="61" y="9"/>
                  </a:lnTo>
                  <a:lnTo>
                    <a:pt x="71" y="13"/>
                  </a:lnTo>
                  <a:lnTo>
                    <a:pt x="83" y="15"/>
                  </a:lnTo>
                  <a:lnTo>
                    <a:pt x="97" y="18"/>
                  </a:lnTo>
                  <a:lnTo>
                    <a:pt x="113" y="20"/>
                  </a:lnTo>
                  <a:lnTo>
                    <a:pt x="130" y="21"/>
                  </a:lnTo>
                  <a:lnTo>
                    <a:pt x="151" y="22"/>
                  </a:lnTo>
                  <a:lnTo>
                    <a:pt x="174" y="21"/>
                  </a:lnTo>
                  <a:lnTo>
                    <a:pt x="197" y="20"/>
                  </a:lnTo>
                  <a:lnTo>
                    <a:pt x="224" y="17"/>
                  </a:lnTo>
                  <a:lnTo>
                    <a:pt x="253" y="11"/>
                  </a:lnTo>
                  <a:lnTo>
                    <a:pt x="283" y="5"/>
                  </a:lnTo>
                  <a:lnTo>
                    <a:pt x="281" y="6"/>
                  </a:lnTo>
                  <a:lnTo>
                    <a:pt x="276" y="8"/>
                  </a:lnTo>
                  <a:lnTo>
                    <a:pt x="267" y="13"/>
                  </a:lnTo>
                  <a:lnTo>
                    <a:pt x="256" y="17"/>
                  </a:lnTo>
                  <a:lnTo>
                    <a:pt x="241" y="22"/>
                  </a:lnTo>
                  <a:lnTo>
                    <a:pt x="224" y="27"/>
                  </a:lnTo>
                  <a:lnTo>
                    <a:pt x="205" y="31"/>
                  </a:lnTo>
                  <a:lnTo>
                    <a:pt x="185" y="36"/>
                  </a:lnTo>
                  <a:lnTo>
                    <a:pt x="163" y="39"/>
                  </a:lnTo>
                  <a:lnTo>
                    <a:pt x="141" y="41"/>
                  </a:lnTo>
                  <a:lnTo>
                    <a:pt x="117" y="42"/>
                  </a:lnTo>
                  <a:lnTo>
                    <a:pt x="92" y="41"/>
                  </a:lnTo>
                  <a:lnTo>
                    <a:pt x="69" y="38"/>
                  </a:lnTo>
                  <a:lnTo>
                    <a:pt x="45" y="32"/>
                  </a:lnTo>
                  <a:lnTo>
                    <a:pt x="23" y="24"/>
                  </a:lnTo>
                  <a:lnTo>
                    <a:pt x="0" y="1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5" name="Freeform 133"/>
            <p:cNvSpPr>
              <a:spLocks/>
            </p:cNvSpPr>
            <p:nvPr/>
          </p:nvSpPr>
          <p:spPr bwMode="auto">
            <a:xfrm>
              <a:off x="3313" y="2490"/>
              <a:ext cx="26" cy="37"/>
            </a:xfrm>
            <a:custGeom>
              <a:avLst/>
              <a:gdLst>
                <a:gd name="T0" fmla="*/ 26 w 78"/>
                <a:gd name="T1" fmla="*/ 1 h 109"/>
                <a:gd name="T2" fmla="*/ 24 w 78"/>
                <a:gd name="T3" fmla="*/ 1 h 109"/>
                <a:gd name="T4" fmla="*/ 21 w 78"/>
                <a:gd name="T5" fmla="*/ 3 h 109"/>
                <a:gd name="T6" fmla="*/ 17 w 78"/>
                <a:gd name="T7" fmla="*/ 7 h 109"/>
                <a:gd name="T8" fmla="*/ 13 w 78"/>
                <a:gd name="T9" fmla="*/ 12 h 109"/>
                <a:gd name="T10" fmla="*/ 10 w 78"/>
                <a:gd name="T11" fmla="*/ 17 h 109"/>
                <a:gd name="T12" fmla="*/ 9 w 78"/>
                <a:gd name="T13" fmla="*/ 23 h 109"/>
                <a:gd name="T14" fmla="*/ 13 w 78"/>
                <a:gd name="T15" fmla="*/ 30 h 109"/>
                <a:gd name="T16" fmla="*/ 20 w 78"/>
                <a:gd name="T17" fmla="*/ 37 h 109"/>
                <a:gd name="T18" fmla="*/ 18 w 78"/>
                <a:gd name="T19" fmla="*/ 37 h 109"/>
                <a:gd name="T20" fmla="*/ 15 w 78"/>
                <a:gd name="T21" fmla="*/ 35 h 109"/>
                <a:gd name="T22" fmla="*/ 10 w 78"/>
                <a:gd name="T23" fmla="*/ 33 h 109"/>
                <a:gd name="T24" fmla="*/ 5 w 78"/>
                <a:gd name="T25" fmla="*/ 30 h 109"/>
                <a:gd name="T26" fmla="*/ 2 w 78"/>
                <a:gd name="T27" fmla="*/ 26 h 109"/>
                <a:gd name="T28" fmla="*/ 0 w 78"/>
                <a:gd name="T29" fmla="*/ 19 h 109"/>
                <a:gd name="T30" fmla="*/ 2 w 78"/>
                <a:gd name="T31" fmla="*/ 11 h 109"/>
                <a:gd name="T32" fmla="*/ 7 w 78"/>
                <a:gd name="T33" fmla="*/ 0 h 109"/>
                <a:gd name="T34" fmla="*/ 8 w 78"/>
                <a:gd name="T35" fmla="*/ 0 h 109"/>
                <a:gd name="T36" fmla="*/ 10 w 78"/>
                <a:gd name="T37" fmla="*/ 0 h 109"/>
                <a:gd name="T38" fmla="*/ 12 w 78"/>
                <a:gd name="T39" fmla="*/ 1 h 109"/>
                <a:gd name="T40" fmla="*/ 15 w 78"/>
                <a:gd name="T41" fmla="*/ 1 h 109"/>
                <a:gd name="T42" fmla="*/ 18 w 78"/>
                <a:gd name="T43" fmla="*/ 1 h 109"/>
                <a:gd name="T44" fmla="*/ 21 w 78"/>
                <a:gd name="T45" fmla="*/ 1 h 109"/>
                <a:gd name="T46" fmla="*/ 24 w 78"/>
                <a:gd name="T47" fmla="*/ 1 h 109"/>
                <a:gd name="T48" fmla="*/ 26 w 78"/>
                <a:gd name="T49" fmla="*/ 1 h 10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8"/>
                <a:gd name="T76" fmla="*/ 0 h 109"/>
                <a:gd name="T77" fmla="*/ 78 w 78"/>
                <a:gd name="T78" fmla="*/ 109 h 109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8" h="109">
                  <a:moveTo>
                    <a:pt x="78" y="2"/>
                  </a:moveTo>
                  <a:lnTo>
                    <a:pt x="73" y="4"/>
                  </a:lnTo>
                  <a:lnTo>
                    <a:pt x="63" y="10"/>
                  </a:lnTo>
                  <a:lnTo>
                    <a:pt x="51" y="20"/>
                  </a:lnTo>
                  <a:lnTo>
                    <a:pt x="39" y="34"/>
                  </a:lnTo>
                  <a:lnTo>
                    <a:pt x="30" y="49"/>
                  </a:lnTo>
                  <a:lnTo>
                    <a:pt x="28" y="67"/>
                  </a:lnTo>
                  <a:lnTo>
                    <a:pt x="38" y="87"/>
                  </a:lnTo>
                  <a:lnTo>
                    <a:pt x="59" y="109"/>
                  </a:lnTo>
                  <a:lnTo>
                    <a:pt x="55" y="108"/>
                  </a:lnTo>
                  <a:lnTo>
                    <a:pt x="44" y="104"/>
                  </a:lnTo>
                  <a:lnTo>
                    <a:pt x="29" y="98"/>
                  </a:lnTo>
                  <a:lnTo>
                    <a:pt x="16" y="89"/>
                  </a:lnTo>
                  <a:lnTo>
                    <a:pt x="5" y="76"/>
                  </a:lnTo>
                  <a:lnTo>
                    <a:pt x="0" y="56"/>
                  </a:lnTo>
                  <a:lnTo>
                    <a:pt x="5" y="31"/>
                  </a:lnTo>
                  <a:lnTo>
                    <a:pt x="22" y="0"/>
                  </a:lnTo>
                  <a:lnTo>
                    <a:pt x="24" y="0"/>
                  </a:lnTo>
                  <a:lnTo>
                    <a:pt x="29" y="1"/>
                  </a:lnTo>
                  <a:lnTo>
                    <a:pt x="36" y="2"/>
                  </a:lnTo>
                  <a:lnTo>
                    <a:pt x="46" y="3"/>
                  </a:lnTo>
                  <a:lnTo>
                    <a:pt x="55" y="4"/>
                  </a:lnTo>
                  <a:lnTo>
                    <a:pt x="64" y="4"/>
                  </a:lnTo>
                  <a:lnTo>
                    <a:pt x="72" y="3"/>
                  </a:lnTo>
                  <a:lnTo>
                    <a:pt x="7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6" name="Freeform 134"/>
            <p:cNvSpPr>
              <a:spLocks/>
            </p:cNvSpPr>
            <p:nvPr/>
          </p:nvSpPr>
          <p:spPr bwMode="auto">
            <a:xfrm>
              <a:off x="3379" y="2480"/>
              <a:ext cx="51" cy="7"/>
            </a:xfrm>
            <a:custGeom>
              <a:avLst/>
              <a:gdLst>
                <a:gd name="T0" fmla="*/ 0 w 155"/>
                <a:gd name="T1" fmla="*/ 0 h 21"/>
                <a:gd name="T2" fmla="*/ 51 w 155"/>
                <a:gd name="T3" fmla="*/ 0 h 21"/>
                <a:gd name="T4" fmla="*/ 49 w 155"/>
                <a:gd name="T5" fmla="*/ 7 h 21"/>
                <a:gd name="T6" fmla="*/ 1 w 155"/>
                <a:gd name="T7" fmla="*/ 3 h 21"/>
                <a:gd name="T8" fmla="*/ 0 w 155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"/>
                <a:gd name="T16" fmla="*/ 0 h 21"/>
                <a:gd name="T17" fmla="*/ 155 w 15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" h="21">
                  <a:moveTo>
                    <a:pt x="0" y="0"/>
                  </a:moveTo>
                  <a:lnTo>
                    <a:pt x="155" y="0"/>
                  </a:lnTo>
                  <a:lnTo>
                    <a:pt x="149" y="21"/>
                  </a:lnTo>
                  <a:lnTo>
                    <a:pt x="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7" name="Freeform 135"/>
            <p:cNvSpPr>
              <a:spLocks/>
            </p:cNvSpPr>
            <p:nvPr/>
          </p:nvSpPr>
          <p:spPr bwMode="auto">
            <a:xfrm>
              <a:off x="3345" y="2489"/>
              <a:ext cx="137" cy="12"/>
            </a:xfrm>
            <a:custGeom>
              <a:avLst/>
              <a:gdLst>
                <a:gd name="T0" fmla="*/ 0 w 411"/>
                <a:gd name="T1" fmla="*/ 3 h 36"/>
                <a:gd name="T2" fmla="*/ 1 w 411"/>
                <a:gd name="T3" fmla="*/ 3 h 36"/>
                <a:gd name="T4" fmla="*/ 5 w 411"/>
                <a:gd name="T5" fmla="*/ 3 h 36"/>
                <a:gd name="T6" fmla="*/ 10 w 411"/>
                <a:gd name="T7" fmla="*/ 3 h 36"/>
                <a:gd name="T8" fmla="*/ 17 w 411"/>
                <a:gd name="T9" fmla="*/ 3 h 36"/>
                <a:gd name="T10" fmla="*/ 26 w 411"/>
                <a:gd name="T11" fmla="*/ 4 h 36"/>
                <a:gd name="T12" fmla="*/ 36 w 411"/>
                <a:gd name="T13" fmla="*/ 4 h 36"/>
                <a:gd name="T14" fmla="*/ 46 w 411"/>
                <a:gd name="T15" fmla="*/ 4 h 36"/>
                <a:gd name="T16" fmla="*/ 57 w 411"/>
                <a:gd name="T17" fmla="*/ 5 h 36"/>
                <a:gd name="T18" fmla="*/ 68 w 411"/>
                <a:gd name="T19" fmla="*/ 5 h 36"/>
                <a:gd name="T20" fmla="*/ 78 w 411"/>
                <a:gd name="T21" fmla="*/ 5 h 36"/>
                <a:gd name="T22" fmla="*/ 89 w 411"/>
                <a:gd name="T23" fmla="*/ 4 h 36"/>
                <a:gd name="T24" fmla="*/ 98 w 411"/>
                <a:gd name="T25" fmla="*/ 4 h 36"/>
                <a:gd name="T26" fmla="*/ 107 w 411"/>
                <a:gd name="T27" fmla="*/ 3 h 36"/>
                <a:gd name="T28" fmla="*/ 114 w 411"/>
                <a:gd name="T29" fmla="*/ 3 h 36"/>
                <a:gd name="T30" fmla="*/ 120 w 411"/>
                <a:gd name="T31" fmla="*/ 1 h 36"/>
                <a:gd name="T32" fmla="*/ 123 w 411"/>
                <a:gd name="T33" fmla="*/ 0 h 36"/>
                <a:gd name="T34" fmla="*/ 123 w 411"/>
                <a:gd name="T35" fmla="*/ 0 h 36"/>
                <a:gd name="T36" fmla="*/ 125 w 411"/>
                <a:gd name="T37" fmla="*/ 0 h 36"/>
                <a:gd name="T38" fmla="*/ 126 w 411"/>
                <a:gd name="T39" fmla="*/ 1 h 36"/>
                <a:gd name="T40" fmla="*/ 129 w 411"/>
                <a:gd name="T41" fmla="*/ 1 h 36"/>
                <a:gd name="T42" fmla="*/ 131 w 411"/>
                <a:gd name="T43" fmla="*/ 2 h 36"/>
                <a:gd name="T44" fmla="*/ 133 w 411"/>
                <a:gd name="T45" fmla="*/ 2 h 36"/>
                <a:gd name="T46" fmla="*/ 135 w 411"/>
                <a:gd name="T47" fmla="*/ 2 h 36"/>
                <a:gd name="T48" fmla="*/ 137 w 411"/>
                <a:gd name="T49" fmla="*/ 2 h 36"/>
                <a:gd name="T50" fmla="*/ 136 w 411"/>
                <a:gd name="T51" fmla="*/ 2 h 36"/>
                <a:gd name="T52" fmla="*/ 134 w 411"/>
                <a:gd name="T53" fmla="*/ 3 h 36"/>
                <a:gd name="T54" fmla="*/ 129 w 411"/>
                <a:gd name="T55" fmla="*/ 4 h 36"/>
                <a:gd name="T56" fmla="*/ 124 w 411"/>
                <a:gd name="T57" fmla="*/ 5 h 36"/>
                <a:gd name="T58" fmla="*/ 117 w 411"/>
                <a:gd name="T59" fmla="*/ 6 h 36"/>
                <a:gd name="T60" fmla="*/ 110 w 411"/>
                <a:gd name="T61" fmla="*/ 7 h 36"/>
                <a:gd name="T62" fmla="*/ 101 w 411"/>
                <a:gd name="T63" fmla="*/ 9 h 36"/>
                <a:gd name="T64" fmla="*/ 91 w 411"/>
                <a:gd name="T65" fmla="*/ 10 h 36"/>
                <a:gd name="T66" fmla="*/ 81 w 411"/>
                <a:gd name="T67" fmla="*/ 11 h 36"/>
                <a:gd name="T68" fmla="*/ 70 w 411"/>
                <a:gd name="T69" fmla="*/ 11 h 36"/>
                <a:gd name="T70" fmla="*/ 59 w 411"/>
                <a:gd name="T71" fmla="*/ 12 h 36"/>
                <a:gd name="T72" fmla="*/ 47 w 411"/>
                <a:gd name="T73" fmla="*/ 11 h 36"/>
                <a:gd name="T74" fmla="*/ 35 w 411"/>
                <a:gd name="T75" fmla="*/ 10 h 36"/>
                <a:gd name="T76" fmla="*/ 24 w 411"/>
                <a:gd name="T77" fmla="*/ 9 h 36"/>
                <a:gd name="T78" fmla="*/ 12 w 411"/>
                <a:gd name="T79" fmla="*/ 6 h 36"/>
                <a:gd name="T80" fmla="*/ 0 w 411"/>
                <a:gd name="T81" fmla="*/ 3 h 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11"/>
                <a:gd name="T124" fmla="*/ 0 h 36"/>
                <a:gd name="T125" fmla="*/ 411 w 411"/>
                <a:gd name="T126" fmla="*/ 36 h 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11" h="36">
                  <a:moveTo>
                    <a:pt x="0" y="8"/>
                  </a:moveTo>
                  <a:lnTo>
                    <a:pt x="4" y="8"/>
                  </a:lnTo>
                  <a:lnTo>
                    <a:pt x="14" y="9"/>
                  </a:lnTo>
                  <a:lnTo>
                    <a:pt x="31" y="9"/>
                  </a:lnTo>
                  <a:lnTo>
                    <a:pt x="52" y="10"/>
                  </a:lnTo>
                  <a:lnTo>
                    <a:pt x="78" y="11"/>
                  </a:lnTo>
                  <a:lnTo>
                    <a:pt x="107" y="12"/>
                  </a:lnTo>
                  <a:lnTo>
                    <a:pt x="138" y="13"/>
                  </a:lnTo>
                  <a:lnTo>
                    <a:pt x="171" y="14"/>
                  </a:lnTo>
                  <a:lnTo>
                    <a:pt x="203" y="14"/>
                  </a:lnTo>
                  <a:lnTo>
                    <a:pt x="235" y="14"/>
                  </a:lnTo>
                  <a:lnTo>
                    <a:pt x="266" y="13"/>
                  </a:lnTo>
                  <a:lnTo>
                    <a:pt x="295" y="12"/>
                  </a:lnTo>
                  <a:lnTo>
                    <a:pt x="321" y="10"/>
                  </a:lnTo>
                  <a:lnTo>
                    <a:pt x="342" y="8"/>
                  </a:lnTo>
                  <a:lnTo>
                    <a:pt x="359" y="4"/>
                  </a:lnTo>
                  <a:lnTo>
                    <a:pt x="369" y="0"/>
                  </a:lnTo>
                  <a:lnTo>
                    <a:pt x="370" y="0"/>
                  </a:lnTo>
                  <a:lnTo>
                    <a:pt x="374" y="1"/>
                  </a:lnTo>
                  <a:lnTo>
                    <a:pt x="379" y="2"/>
                  </a:lnTo>
                  <a:lnTo>
                    <a:pt x="386" y="4"/>
                  </a:lnTo>
                  <a:lnTo>
                    <a:pt x="393" y="5"/>
                  </a:lnTo>
                  <a:lnTo>
                    <a:pt x="400" y="5"/>
                  </a:lnTo>
                  <a:lnTo>
                    <a:pt x="406" y="6"/>
                  </a:lnTo>
                  <a:lnTo>
                    <a:pt x="411" y="5"/>
                  </a:lnTo>
                  <a:lnTo>
                    <a:pt x="408" y="6"/>
                  </a:lnTo>
                  <a:lnTo>
                    <a:pt x="401" y="8"/>
                  </a:lnTo>
                  <a:lnTo>
                    <a:pt x="388" y="11"/>
                  </a:lnTo>
                  <a:lnTo>
                    <a:pt x="373" y="14"/>
                  </a:lnTo>
                  <a:lnTo>
                    <a:pt x="352" y="18"/>
                  </a:lnTo>
                  <a:lnTo>
                    <a:pt x="330" y="22"/>
                  </a:lnTo>
                  <a:lnTo>
                    <a:pt x="303" y="26"/>
                  </a:lnTo>
                  <a:lnTo>
                    <a:pt x="274" y="30"/>
                  </a:lnTo>
                  <a:lnTo>
                    <a:pt x="243" y="33"/>
                  </a:lnTo>
                  <a:lnTo>
                    <a:pt x="211" y="34"/>
                  </a:lnTo>
                  <a:lnTo>
                    <a:pt x="177" y="36"/>
                  </a:lnTo>
                  <a:lnTo>
                    <a:pt x="142" y="34"/>
                  </a:lnTo>
                  <a:lnTo>
                    <a:pt x="106" y="31"/>
                  </a:lnTo>
                  <a:lnTo>
                    <a:pt x="71" y="26"/>
                  </a:lnTo>
                  <a:lnTo>
                    <a:pt x="35" y="1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888" name="Freeform 136"/>
            <p:cNvSpPr>
              <a:spLocks/>
            </p:cNvSpPr>
            <p:nvPr/>
          </p:nvSpPr>
          <p:spPr bwMode="auto">
            <a:xfrm>
              <a:off x="3337" y="2484"/>
              <a:ext cx="162" cy="47"/>
            </a:xfrm>
            <a:custGeom>
              <a:avLst/>
              <a:gdLst>
                <a:gd name="T0" fmla="*/ 0 w 486"/>
                <a:gd name="T1" fmla="*/ 45 h 139"/>
                <a:gd name="T2" fmla="*/ 2 w 486"/>
                <a:gd name="T3" fmla="*/ 45 h 139"/>
                <a:gd name="T4" fmla="*/ 6 w 486"/>
                <a:gd name="T5" fmla="*/ 45 h 139"/>
                <a:gd name="T6" fmla="*/ 13 w 486"/>
                <a:gd name="T7" fmla="*/ 45 h 139"/>
                <a:gd name="T8" fmla="*/ 22 w 486"/>
                <a:gd name="T9" fmla="*/ 46 h 139"/>
                <a:gd name="T10" fmla="*/ 33 w 486"/>
                <a:gd name="T11" fmla="*/ 46 h 139"/>
                <a:gd name="T12" fmla="*/ 46 w 486"/>
                <a:gd name="T13" fmla="*/ 47 h 139"/>
                <a:gd name="T14" fmla="*/ 59 w 486"/>
                <a:gd name="T15" fmla="*/ 47 h 139"/>
                <a:gd name="T16" fmla="*/ 73 w 486"/>
                <a:gd name="T17" fmla="*/ 47 h 139"/>
                <a:gd name="T18" fmla="*/ 87 w 486"/>
                <a:gd name="T19" fmla="*/ 47 h 139"/>
                <a:gd name="T20" fmla="*/ 101 w 486"/>
                <a:gd name="T21" fmla="*/ 46 h 139"/>
                <a:gd name="T22" fmla="*/ 114 w 486"/>
                <a:gd name="T23" fmla="*/ 45 h 139"/>
                <a:gd name="T24" fmla="*/ 126 w 486"/>
                <a:gd name="T25" fmla="*/ 44 h 139"/>
                <a:gd name="T26" fmla="*/ 137 w 486"/>
                <a:gd name="T27" fmla="*/ 41 h 139"/>
                <a:gd name="T28" fmla="*/ 146 w 486"/>
                <a:gd name="T29" fmla="*/ 39 h 139"/>
                <a:gd name="T30" fmla="*/ 153 w 486"/>
                <a:gd name="T31" fmla="*/ 35 h 139"/>
                <a:gd name="T32" fmla="*/ 158 w 486"/>
                <a:gd name="T33" fmla="*/ 31 h 139"/>
                <a:gd name="T34" fmla="*/ 161 w 486"/>
                <a:gd name="T35" fmla="*/ 24 h 139"/>
                <a:gd name="T36" fmla="*/ 162 w 486"/>
                <a:gd name="T37" fmla="*/ 18 h 139"/>
                <a:gd name="T38" fmla="*/ 161 w 486"/>
                <a:gd name="T39" fmla="*/ 12 h 139"/>
                <a:gd name="T40" fmla="*/ 159 w 486"/>
                <a:gd name="T41" fmla="*/ 7 h 139"/>
                <a:gd name="T42" fmla="*/ 156 w 486"/>
                <a:gd name="T43" fmla="*/ 3 h 139"/>
                <a:gd name="T44" fmla="*/ 152 w 486"/>
                <a:gd name="T45" fmla="*/ 1 h 139"/>
                <a:gd name="T46" fmla="*/ 148 w 486"/>
                <a:gd name="T47" fmla="*/ 0 h 139"/>
                <a:gd name="T48" fmla="*/ 144 w 486"/>
                <a:gd name="T49" fmla="*/ 0 h 139"/>
                <a:gd name="T50" fmla="*/ 145 w 486"/>
                <a:gd name="T51" fmla="*/ 1 h 139"/>
                <a:gd name="T52" fmla="*/ 146 w 486"/>
                <a:gd name="T53" fmla="*/ 3 h 139"/>
                <a:gd name="T54" fmla="*/ 148 w 486"/>
                <a:gd name="T55" fmla="*/ 7 h 139"/>
                <a:gd name="T56" fmla="*/ 150 w 486"/>
                <a:gd name="T57" fmla="*/ 11 h 139"/>
                <a:gd name="T58" fmla="*/ 151 w 486"/>
                <a:gd name="T59" fmla="*/ 16 h 139"/>
                <a:gd name="T60" fmla="*/ 150 w 486"/>
                <a:gd name="T61" fmla="*/ 21 h 139"/>
                <a:gd name="T62" fmla="*/ 147 w 486"/>
                <a:gd name="T63" fmla="*/ 26 h 139"/>
                <a:gd name="T64" fmla="*/ 142 w 486"/>
                <a:gd name="T65" fmla="*/ 30 h 139"/>
                <a:gd name="T66" fmla="*/ 138 w 486"/>
                <a:gd name="T67" fmla="*/ 32 h 139"/>
                <a:gd name="T68" fmla="*/ 131 w 486"/>
                <a:gd name="T69" fmla="*/ 34 h 139"/>
                <a:gd name="T70" fmla="*/ 122 w 486"/>
                <a:gd name="T71" fmla="*/ 35 h 139"/>
                <a:gd name="T72" fmla="*/ 112 w 486"/>
                <a:gd name="T73" fmla="*/ 37 h 139"/>
                <a:gd name="T74" fmla="*/ 101 w 486"/>
                <a:gd name="T75" fmla="*/ 38 h 139"/>
                <a:gd name="T76" fmla="*/ 90 w 486"/>
                <a:gd name="T77" fmla="*/ 39 h 139"/>
                <a:gd name="T78" fmla="*/ 77 w 486"/>
                <a:gd name="T79" fmla="*/ 40 h 139"/>
                <a:gd name="T80" fmla="*/ 65 w 486"/>
                <a:gd name="T81" fmla="*/ 41 h 139"/>
                <a:gd name="T82" fmla="*/ 52 w 486"/>
                <a:gd name="T83" fmla="*/ 42 h 139"/>
                <a:gd name="T84" fmla="*/ 41 w 486"/>
                <a:gd name="T85" fmla="*/ 43 h 139"/>
                <a:gd name="T86" fmla="*/ 30 w 486"/>
                <a:gd name="T87" fmla="*/ 43 h 139"/>
                <a:gd name="T88" fmla="*/ 20 w 486"/>
                <a:gd name="T89" fmla="*/ 44 h 139"/>
                <a:gd name="T90" fmla="*/ 12 w 486"/>
                <a:gd name="T91" fmla="*/ 44 h 139"/>
                <a:gd name="T92" fmla="*/ 6 w 486"/>
                <a:gd name="T93" fmla="*/ 44 h 139"/>
                <a:gd name="T94" fmla="*/ 2 w 486"/>
                <a:gd name="T95" fmla="*/ 45 h 139"/>
                <a:gd name="T96" fmla="*/ 0 w 486"/>
                <a:gd name="T97" fmla="*/ 45 h 13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86"/>
                <a:gd name="T148" fmla="*/ 0 h 139"/>
                <a:gd name="T149" fmla="*/ 486 w 486"/>
                <a:gd name="T150" fmla="*/ 139 h 13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86" h="139">
                  <a:moveTo>
                    <a:pt x="0" y="132"/>
                  </a:moveTo>
                  <a:lnTo>
                    <a:pt x="6" y="132"/>
                  </a:lnTo>
                  <a:lnTo>
                    <a:pt x="19" y="133"/>
                  </a:lnTo>
                  <a:lnTo>
                    <a:pt x="39" y="134"/>
                  </a:lnTo>
                  <a:lnTo>
                    <a:pt x="67" y="136"/>
                  </a:lnTo>
                  <a:lnTo>
                    <a:pt x="100" y="137"/>
                  </a:lnTo>
                  <a:lnTo>
                    <a:pt x="137" y="138"/>
                  </a:lnTo>
                  <a:lnTo>
                    <a:pt x="177" y="139"/>
                  </a:lnTo>
                  <a:lnTo>
                    <a:pt x="218" y="139"/>
                  </a:lnTo>
                  <a:lnTo>
                    <a:pt x="260" y="138"/>
                  </a:lnTo>
                  <a:lnTo>
                    <a:pt x="302" y="136"/>
                  </a:lnTo>
                  <a:lnTo>
                    <a:pt x="341" y="133"/>
                  </a:lnTo>
                  <a:lnTo>
                    <a:pt x="378" y="129"/>
                  </a:lnTo>
                  <a:lnTo>
                    <a:pt x="411" y="122"/>
                  </a:lnTo>
                  <a:lnTo>
                    <a:pt x="439" y="114"/>
                  </a:lnTo>
                  <a:lnTo>
                    <a:pt x="460" y="104"/>
                  </a:lnTo>
                  <a:lnTo>
                    <a:pt x="473" y="92"/>
                  </a:lnTo>
                  <a:lnTo>
                    <a:pt x="483" y="71"/>
                  </a:lnTo>
                  <a:lnTo>
                    <a:pt x="486" y="53"/>
                  </a:lnTo>
                  <a:lnTo>
                    <a:pt x="483" y="36"/>
                  </a:lnTo>
                  <a:lnTo>
                    <a:pt x="477" y="22"/>
                  </a:lnTo>
                  <a:lnTo>
                    <a:pt x="467" y="10"/>
                  </a:lnTo>
                  <a:lnTo>
                    <a:pt x="455" y="3"/>
                  </a:lnTo>
                  <a:lnTo>
                    <a:pt x="444" y="0"/>
                  </a:lnTo>
                  <a:lnTo>
                    <a:pt x="433" y="1"/>
                  </a:lnTo>
                  <a:lnTo>
                    <a:pt x="435" y="4"/>
                  </a:lnTo>
                  <a:lnTo>
                    <a:pt x="439" y="10"/>
                  </a:lnTo>
                  <a:lnTo>
                    <a:pt x="445" y="22"/>
                  </a:lnTo>
                  <a:lnTo>
                    <a:pt x="450" y="34"/>
                  </a:lnTo>
                  <a:lnTo>
                    <a:pt x="452" y="48"/>
                  </a:lnTo>
                  <a:lnTo>
                    <a:pt x="450" y="63"/>
                  </a:lnTo>
                  <a:lnTo>
                    <a:pt x="442" y="77"/>
                  </a:lnTo>
                  <a:lnTo>
                    <a:pt x="427" y="90"/>
                  </a:lnTo>
                  <a:lnTo>
                    <a:pt x="413" y="95"/>
                  </a:lnTo>
                  <a:lnTo>
                    <a:pt x="393" y="100"/>
                  </a:lnTo>
                  <a:lnTo>
                    <a:pt x="367" y="104"/>
                  </a:lnTo>
                  <a:lnTo>
                    <a:pt x="337" y="108"/>
                  </a:lnTo>
                  <a:lnTo>
                    <a:pt x="304" y="112"/>
                  </a:lnTo>
                  <a:lnTo>
                    <a:pt x="269" y="115"/>
                  </a:lnTo>
                  <a:lnTo>
                    <a:pt x="232" y="118"/>
                  </a:lnTo>
                  <a:lnTo>
                    <a:pt x="194" y="121"/>
                  </a:lnTo>
                  <a:lnTo>
                    <a:pt x="157" y="123"/>
                  </a:lnTo>
                  <a:lnTo>
                    <a:pt x="122" y="126"/>
                  </a:lnTo>
                  <a:lnTo>
                    <a:pt x="89" y="128"/>
                  </a:lnTo>
                  <a:lnTo>
                    <a:pt x="60" y="130"/>
                  </a:lnTo>
                  <a:lnTo>
                    <a:pt x="35" y="131"/>
                  </a:lnTo>
                  <a:lnTo>
                    <a:pt x="17" y="131"/>
                  </a:lnTo>
                  <a:lnTo>
                    <a:pt x="5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헤더 파일 이중 포함 방지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61306"/>
            <a:ext cx="7781925" cy="4152900"/>
          </a:xfrm>
          <a:solidFill>
            <a:srgbClr val="F0F0F0"/>
          </a:solidFill>
        </p:spPr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6600"/>
                </a:solidFill>
              </a:rPr>
              <a:t>/***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6600"/>
                </a:solidFill>
              </a:rPr>
              <a:t>*stdio.h - definitions/declarations for standard I/O routines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6600"/>
                </a:solidFill>
              </a:rPr>
              <a:t>****/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#</a:t>
            </a:r>
            <a:r>
              <a:rPr lang="en-US" altLang="ko-KR" dirty="0" err="1">
                <a:solidFill>
                  <a:srgbClr val="0000FF"/>
                </a:solidFill>
              </a:rPr>
              <a:t>ifndef</a:t>
            </a:r>
            <a:r>
              <a:rPr lang="en-US" altLang="ko-KR" dirty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#define</a:t>
            </a:r>
            <a:r>
              <a:rPr lang="en-US" altLang="ko-KR" dirty="0"/>
              <a:t> _INC_STDIO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/>
              <a:t>....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dirty="0">
                <a:solidFill>
                  <a:srgbClr val="0000FF"/>
                </a:solidFill>
              </a:rPr>
              <a:t>#</a:t>
            </a:r>
            <a:r>
              <a:rPr lang="en-US" altLang="ko-KR" dirty="0" err="1">
                <a:solidFill>
                  <a:srgbClr val="0000FF"/>
                </a:solidFill>
              </a:rPr>
              <a:t>endif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3928" y="2847052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헤더 파일이 포함된 적 없을 경우 매크로 </a:t>
            </a:r>
            <a:r>
              <a:rPr lang="en-US" altLang="ko-KR" b="1" dirty="0">
                <a:solidFill>
                  <a:srgbClr val="FF0000"/>
                </a:solidFill>
              </a:rPr>
              <a:t>_INC_STDIO</a:t>
            </a:r>
            <a:r>
              <a:rPr lang="ko-KR" altLang="en-US" b="1" dirty="0">
                <a:solidFill>
                  <a:srgbClr val="FF0000"/>
                </a:solidFill>
              </a:rPr>
              <a:t>는 정의되어 있지 않다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헤더 파일이 한번 포함되면 매크로가 정의되며 </a:t>
            </a:r>
            <a:r>
              <a:rPr lang="en-US" altLang="ko-KR" b="1" dirty="0">
                <a:solidFill>
                  <a:srgbClr val="FF0000"/>
                </a:solidFill>
              </a:rPr>
              <a:t>#define </a:t>
            </a:r>
            <a:r>
              <a:rPr lang="ko-KR" altLang="en-US" b="1" dirty="0">
                <a:solidFill>
                  <a:srgbClr val="FF0000"/>
                </a:solidFill>
              </a:rPr>
              <a:t>밑의 소스가 포함된다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헤더 파일을 다시 한번 포함하려고 할 때 매크로가 이미 정의되어 있으므로 </a:t>
            </a:r>
            <a:r>
              <a:rPr lang="en-US" altLang="ko-KR" b="1" dirty="0">
                <a:solidFill>
                  <a:srgbClr val="FF0000"/>
                </a:solidFill>
              </a:rPr>
              <a:t>#define </a:t>
            </a:r>
            <a:r>
              <a:rPr lang="ko-KR" altLang="en-US" b="1" dirty="0">
                <a:solidFill>
                  <a:srgbClr val="FF0000"/>
                </a:solidFill>
              </a:rPr>
              <a:t>밑의 소스는 포함되지 않는다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46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파일을 사용하지 않으면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8143825" cy="4421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파일을 사용하면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920880" cy="50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다중 소스 파일에서 외부 변수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43063"/>
            <a:ext cx="63436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main() </a:t>
            </a:r>
            <a:r>
              <a:rPr lang="ko-KR" altLang="en-US"/>
              <a:t>함수의 인수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지금까지의 </a:t>
            </a:r>
            <a:r>
              <a:rPr lang="en-US" altLang="ko-KR"/>
              <a:t>main() </a:t>
            </a:r>
            <a:r>
              <a:rPr lang="ko-KR" altLang="en-US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endParaRPr lang="ko-KR" altLang="en-US" sz="2400">
              <a:ea typeface="HY엽서L" pitchFamily="18" charset="-127"/>
            </a:endParaRPr>
          </a:p>
          <a:p>
            <a:pPr lvl="1" eaLnBrk="1" hangingPunct="1">
              <a:buFont typeface="Symbol" pitchFamily="18" charset="2"/>
              <a:buNone/>
            </a:pPr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  <a:p>
            <a:pPr eaLnBrk="1" hangingPunct="1"/>
            <a:r>
              <a:rPr lang="ko-KR" altLang="en-US"/>
              <a:t>외부로부터 입력을 받는 </a:t>
            </a:r>
            <a:r>
              <a:rPr lang="en-US" altLang="ko-KR"/>
              <a:t>main() </a:t>
            </a:r>
            <a:r>
              <a:rPr lang="ko-KR" altLang="en-US"/>
              <a:t>함수 형태</a:t>
            </a:r>
          </a:p>
          <a:p>
            <a:pPr lvl="1" eaLnBrk="1" hangingPunct="1">
              <a:buFont typeface="Symbol" pitchFamily="18" charset="2"/>
              <a:buNone/>
            </a:pPr>
            <a:r>
              <a:rPr lang="ko-KR" altLang="en-US"/>
              <a:t>		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42988" y="4149080"/>
            <a:ext cx="7777162" cy="135572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>
                <a:latin typeface="Century Schoolbook" panose="02040604050505020304" pitchFamily="18" charset="0"/>
              </a:rPr>
              <a:t> argc, </a:t>
            </a:r>
            <a:r>
              <a:rPr lang="en-US" altLang="ko-KR" sz="160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ko-KR" sz="1600">
                <a:latin typeface="Century Schoolbook" panose="02040604050505020304" pitchFamily="18" charset="0"/>
              </a:rPr>
              <a:t> *argv[])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latin typeface="Century Schoolbook" panose="02040604050505020304" pitchFamily="18" charset="0"/>
              </a:rPr>
              <a:t>}</a:t>
            </a:r>
            <a:endParaRPr lang="en-US" altLang="en-US" sz="1600">
              <a:latin typeface="Century Schoolbook" panose="02040604050505020304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042988" y="2079638"/>
            <a:ext cx="7777162" cy="120900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latin typeface="Century Schoolbook" panose="02040604050505020304" pitchFamily="18" charset="0"/>
              </a:rPr>
              <a:t>main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(void)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구조체</a:t>
            </a:r>
            <a:r>
              <a:rPr lang="en-US" altLang="ko-KR" dirty="0"/>
              <a:t> </a:t>
            </a:r>
            <a:r>
              <a:rPr lang="ko-KR" altLang="en-US" dirty="0"/>
              <a:t>배열 사용하기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공간의 점을 구조체로 표현하고 크기가 </a:t>
            </a:r>
            <a:r>
              <a:rPr lang="en-US" altLang="ko-KR" dirty="0"/>
              <a:t>100</a:t>
            </a:r>
            <a:r>
              <a:rPr lang="ko-KR" altLang="en-US" dirty="0"/>
              <a:t>인 구조체 배열을 선언한다</a:t>
            </a:r>
            <a:r>
              <a:rPr lang="en-US" altLang="ko-KR" dirty="0"/>
              <a:t>. </a:t>
            </a:r>
            <a:r>
              <a:rPr lang="ko-KR" altLang="en-US" dirty="0"/>
              <a:t>여기에 </a:t>
            </a:r>
            <a:r>
              <a:rPr lang="ko-KR" altLang="en-US" dirty="0" err="1"/>
              <a:t>난수를</a:t>
            </a:r>
            <a:r>
              <a:rPr lang="ko-KR" altLang="en-US" dirty="0"/>
              <a:t> 저장한 후에 하나씩 꺼내서 화면에 점을 </a:t>
            </a:r>
            <a:r>
              <a:rPr lang="ko-KR" altLang="en-US" dirty="0" err="1"/>
              <a:t>그려보자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2104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963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인수 전달 방법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3012" name="_x33328176"/>
          <p:cNvSpPr>
            <a:spLocks noChangeArrowheads="1"/>
          </p:cNvSpPr>
          <p:nvPr/>
        </p:nvSpPr>
        <p:spPr bwMode="auto">
          <a:xfrm>
            <a:off x="683419" y="1771000"/>
            <a:ext cx="7777162" cy="463550"/>
          </a:xfrm>
          <a:prstGeom prst="rect">
            <a:avLst/>
          </a:prstGeom>
          <a:solidFill>
            <a:srgbClr val="F0F0F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/>
            <a:r>
              <a:rPr lang="en-US" altLang="ko-KR" sz="1600">
                <a:solidFill>
                  <a:srgbClr val="000000"/>
                </a:solidFill>
                <a:latin typeface="Century Schoolbook" panose="02040604050505020304" pitchFamily="18" charset="0"/>
              </a:rPr>
              <a:t>C: \cprogram&gt; mycopy src dst</a:t>
            </a:r>
            <a:endParaRPr lang="en-US" altLang="ko-KR" sz="1600">
              <a:latin typeface="Century Schoolbook" panose="02040604050505020304" pitchFamily="18" charset="0"/>
            </a:endParaRPr>
          </a:p>
        </p:txBody>
      </p:sp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564904"/>
            <a:ext cx="5717911" cy="30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</a:t>
            </a:r>
            <a:r>
              <a:rPr lang="en-US" altLang="ko-KR" dirty="0"/>
              <a:t> 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971600" y="1628800"/>
            <a:ext cx="7777162" cy="259238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argc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en-US" sz="1400" dirty="0">
                <a:latin typeface="Century Schoolbook" panose="02040604050505020304" pitchFamily="18" charset="0"/>
              </a:rPr>
              <a:t> *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argv</a:t>
            </a:r>
            <a:r>
              <a:rPr lang="en-US" altLang="en-US" sz="1400" dirty="0">
                <a:latin typeface="Century Schoolbook" panose="02040604050505020304" pitchFamily="18" charset="0"/>
              </a:rPr>
              <a:t>[])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 =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0;i</a:t>
            </a:r>
            <a:r>
              <a:rPr lang="en-US" altLang="en-US" sz="1400" dirty="0">
                <a:latin typeface="Century Schoolbook" panose="02040604050505020304" pitchFamily="18" charset="0"/>
              </a:rPr>
              <a:t> &lt;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argc</a:t>
            </a:r>
            <a:r>
              <a:rPr lang="en-US" altLang="en-US" sz="1400" dirty="0">
                <a:latin typeface="Century Schoolbook" panose="02040604050505020304" pitchFamily="18" charset="0"/>
              </a:rPr>
              <a:t>;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++)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명령어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라인에서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%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d번째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문자열</a:t>
            </a:r>
            <a:r>
              <a:rPr lang="en-US" altLang="en-US" sz="1400" dirty="0">
                <a:solidFill>
                  <a:srgbClr val="800000"/>
                </a:solidFill>
                <a:latin typeface="Century Schoolbook" panose="02040604050505020304" pitchFamily="18" charset="0"/>
              </a:rPr>
              <a:t> = %s\n"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, 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argv</a:t>
            </a:r>
            <a:r>
              <a:rPr lang="en-US" altLang="en-US" sz="1400" dirty="0">
                <a:latin typeface="Century Schoolbook" panose="02040604050505020304" pitchFamily="18" charset="0"/>
              </a:rPr>
              <a:t>[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i</a:t>
            </a:r>
            <a:r>
              <a:rPr lang="en-US" altLang="en-US" sz="1400" dirty="0">
                <a:latin typeface="Century Schoolbook" panose="02040604050505020304" pitchFamily="18" charset="0"/>
              </a:rPr>
              <a:t>]);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en-US" sz="1400" dirty="0">
                <a:latin typeface="Century Schoolbook" panose="02040604050505020304" pitchFamily="18" charset="0"/>
              </a:rPr>
              <a:t>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0" y="192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53966" name="_x73833400"/>
          <p:cNvSpPr>
            <a:spLocks noChangeArrowheads="1"/>
          </p:cNvSpPr>
          <p:nvPr/>
        </p:nvSpPr>
        <p:spPr bwMode="auto">
          <a:xfrm>
            <a:off x="971600" y="4437112"/>
            <a:ext cx="7777162" cy="1824037"/>
          </a:xfrm>
          <a:prstGeom prst="rect">
            <a:avLst/>
          </a:prstGeom>
          <a:solidFill>
            <a:srgbClr val="009900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latinLnBrk="0"/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c:\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0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src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명령어 라인에서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번째 문자열 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= 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dst</a:t>
            </a:r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just" latinLnBrk="0"/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c:\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cprogram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</a:t>
            </a:r>
            <a:r>
              <a:rPr lang="en-US" altLang="ko-KR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mainarg</a:t>
            </a:r>
            <a:r>
              <a:rPr lang="en-US" altLang="ko-KR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\Debug&gt;</a:t>
            </a:r>
          </a:p>
          <a:p>
            <a:pPr latinLnBrk="0"/>
            <a:endParaRPr lang="en-US" altLang="ko-KR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6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비주얼 </a:t>
            </a:r>
            <a:r>
              <a:rPr lang="en-US" altLang="ko-KR" sz="3600"/>
              <a:t>C++ </a:t>
            </a:r>
            <a:r>
              <a:rPr lang="ko-KR" altLang="en-US" sz="3600"/>
              <a:t>프로그램 인수 입력 방법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436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1774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ko-KR" altLang="en-US" dirty="0"/>
              <a:t>프로젝트 속성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디버깅 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명령 인수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6557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2639</Words>
  <Application>Microsoft Office PowerPoint</Application>
  <PresentationFormat>화면 슬라이드 쇼(4:3)</PresentationFormat>
  <Paragraphs>1312</Paragraphs>
  <Slides>92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8</vt:i4>
      </vt:variant>
      <vt:variant>
        <vt:lpstr>슬라이드 제목</vt:lpstr>
      </vt:variant>
      <vt:variant>
        <vt:i4>92</vt:i4>
      </vt:variant>
    </vt:vector>
  </HeadingPairs>
  <TitlesOfParts>
    <vt:vector size="117" baseType="lpstr">
      <vt:lpstr>Arial Unicode MS</vt:lpstr>
      <vt:lpstr>HY얕은샘물M</vt:lpstr>
      <vt:lpstr>HY엽서L</vt:lpstr>
      <vt:lpstr>Meiryo UI</vt:lpstr>
      <vt:lpstr>굴림</vt:lpstr>
      <vt:lpstr>돋움체</vt:lpstr>
      <vt:lpstr>맑은 고딕</vt:lpstr>
      <vt:lpstr>새굴림</vt:lpstr>
      <vt:lpstr>Arial</vt:lpstr>
      <vt:lpstr>Century Schoolbook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1_Crayons</vt:lpstr>
      <vt:lpstr>가을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11장 구조체</vt:lpstr>
      <vt:lpstr>예제</vt:lpstr>
      <vt:lpstr>(실습1) 점들간의 거리 계산</vt:lpstr>
      <vt:lpstr>(실습1) 점들간의 거리 계산</vt:lpstr>
      <vt:lpstr>예제</vt:lpstr>
      <vt:lpstr>PowerPoint 프레젠테이션</vt:lpstr>
      <vt:lpstr>예제</vt:lpstr>
      <vt:lpstr>(실습2) 구조체 배열 사용하기</vt:lpstr>
      <vt:lpstr>(실습2) 구조체 배열 사용하기</vt:lpstr>
      <vt:lpstr>예제</vt:lpstr>
      <vt:lpstr>구조체를 인자로 가지는 함수</vt:lpstr>
      <vt:lpstr>구조체를 반환하는 함수</vt:lpstr>
      <vt:lpstr>자기 참조 구조체</vt:lpstr>
      <vt:lpstr>자기 참조 구조체</vt:lpstr>
      <vt:lpstr>12장 파일 입출력</vt:lpstr>
      <vt:lpstr>문자 단위 입출력</vt:lpstr>
      <vt:lpstr>문자 단위 입출력</vt:lpstr>
      <vt:lpstr>한 줄씩 읽고 쓰기</vt:lpstr>
      <vt:lpstr>예제 </vt:lpstr>
      <vt:lpstr>(실습1) 텍스트 파일 복사</vt:lpstr>
      <vt:lpstr>(실습1) 텍스트 파일 복사</vt:lpstr>
      <vt:lpstr>형식화된 출력</vt:lpstr>
      <vt:lpstr>에제 </vt:lpstr>
      <vt:lpstr>(실습2) 성적을 파일에 기록하기</vt:lpstr>
      <vt:lpstr>(실습2) 성적을 파일에 기록하기</vt:lpstr>
      <vt:lpstr>이미지 파일 읽어서 표시하기</vt:lpstr>
      <vt:lpstr>이미지 파일</vt:lpstr>
      <vt:lpstr>픽셀을 화면에 그릴 때</vt:lpstr>
      <vt:lpstr>이미지 파일 읽어서 표시하기</vt:lpstr>
      <vt:lpstr>이미지 파일 읽어서 표시하기</vt:lpstr>
      <vt:lpstr>13장 동적 할당</vt:lpstr>
      <vt:lpstr>정적 메모리 할당</vt:lpstr>
      <vt:lpstr>동적 메모리 할당</vt:lpstr>
      <vt:lpstr>메모리의 구조</vt:lpstr>
      <vt:lpstr>메모리의 구조</vt:lpstr>
      <vt:lpstr>동적 메모리 할당 절차</vt:lpstr>
      <vt:lpstr>malloc()</vt:lpstr>
      <vt:lpstr>free()</vt:lpstr>
      <vt:lpstr>예제 #1</vt:lpstr>
      <vt:lpstr>예제 #2</vt:lpstr>
      <vt:lpstr>(실습1) 사용자가 입력하는 크기의 배열을 만들어 보자. </vt:lpstr>
      <vt:lpstr>Sol:</vt:lpstr>
      <vt:lpstr>(실습2) 동적 배열을 난수로 채워보자.</vt:lpstr>
      <vt:lpstr>(실습2) 동적 배열을 난수로 채워보자.</vt:lpstr>
      <vt:lpstr>구조체의 동적 생성</vt:lpstr>
      <vt:lpstr>예제</vt:lpstr>
      <vt:lpstr>예제</vt:lpstr>
      <vt:lpstr>(실습3) 동적 구조체 배열</vt:lpstr>
      <vt:lpstr>Sol: </vt:lpstr>
      <vt:lpstr>이중 포인터</vt:lpstr>
      <vt:lpstr>포인터를 사용하는 이유</vt:lpstr>
      <vt:lpstr>이중 포인터의 필요성1</vt:lpstr>
      <vt:lpstr>이중 포인터의 필요성2</vt:lpstr>
      <vt:lpstr>이중 포인터의 필요성2</vt:lpstr>
      <vt:lpstr>다차원 배열의 동적 할당</vt:lpstr>
      <vt:lpstr>다차원 배열의 동적 할당</vt:lpstr>
      <vt:lpstr>다차원 배열의 동적 할당</vt:lpstr>
      <vt:lpstr>realloc()</vt:lpstr>
      <vt:lpstr>realloc 예제</vt:lpstr>
      <vt:lpstr>memset()</vt:lpstr>
      <vt:lpstr>calloc()</vt:lpstr>
      <vt:lpstr>calloc 예제</vt:lpstr>
      <vt:lpstr>(실습3)</vt:lpstr>
      <vt:lpstr>동적 할당에의 대표적인 오류들</vt:lpstr>
      <vt:lpstr>메모리 할당 성공 여부 체크 생략</vt:lpstr>
      <vt:lpstr>(실습4)</vt:lpstr>
      <vt:lpstr>메모리 누수1</vt:lpstr>
      <vt:lpstr>메모리 누수1 - 해결방안</vt:lpstr>
      <vt:lpstr>메모리 누수2</vt:lpstr>
      <vt:lpstr>메모리 누수2 – 해결방안</vt:lpstr>
      <vt:lpstr>메모리 누수3</vt:lpstr>
      <vt:lpstr>메모리 누수3 – 해결방안</vt:lpstr>
      <vt:lpstr>Dangling pointer1-1</vt:lpstr>
      <vt:lpstr>Dangling pointer1-2</vt:lpstr>
      <vt:lpstr>Dangling pointer1-2 – 해결방안</vt:lpstr>
      <vt:lpstr>Dangling pointer2</vt:lpstr>
      <vt:lpstr>Wild pointer</vt:lpstr>
      <vt:lpstr>14장 전처리와 분할 컴파일</vt:lpstr>
      <vt:lpstr>다중 소스 파일</vt:lpstr>
      <vt:lpstr>다중 소스 파일</vt:lpstr>
      <vt:lpstr>다중 소스 파일 사용</vt:lpstr>
      <vt:lpstr>예제 </vt:lpstr>
      <vt:lpstr>예제</vt:lpstr>
      <vt:lpstr>헤더 파일 이중 포함 방지</vt:lpstr>
      <vt:lpstr>헤더 파일을 사용하지 않으면</vt:lpstr>
      <vt:lpstr>헤더 파일을 사용하면</vt:lpstr>
      <vt:lpstr>다중 소스 파일에서 외부 변수</vt:lpstr>
      <vt:lpstr>main() 함수의 인수</vt:lpstr>
      <vt:lpstr>인수 전달 방법</vt:lpstr>
      <vt:lpstr>예제 </vt:lpstr>
      <vt:lpstr>비주얼 C++ 프로그램 인수 입력 방법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김수민</cp:lastModifiedBy>
  <cp:revision>249</cp:revision>
  <dcterms:created xsi:type="dcterms:W3CDTF">2007-11-08T01:24:05Z</dcterms:created>
  <dcterms:modified xsi:type="dcterms:W3CDTF">2020-12-05T12:57:02Z</dcterms:modified>
</cp:coreProperties>
</file>