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9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5BCE-2670-9AB7-BB0D-384F7B16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436" y="1239078"/>
            <a:ext cx="9534938" cy="2811758"/>
          </a:xfrm>
        </p:spPr>
        <p:txBody>
          <a:bodyPr/>
          <a:lstStyle/>
          <a:p>
            <a:r>
              <a:rPr lang="en-US" sz="4400" dirty="0"/>
              <a:t>Implementation of probability diffusion algorithm</a:t>
            </a:r>
            <a:r>
              <a:rPr lang="sr-Latn-RS" sz="4400" dirty="0"/>
              <a:t> </a:t>
            </a:r>
            <a:r>
              <a:rPr lang="sr-Latn-RS" sz="4400" dirty="0" err="1"/>
              <a:t>with</a:t>
            </a:r>
            <a:r>
              <a:rPr lang="sr-Latn-RS" sz="4400" dirty="0"/>
              <a:t> </a:t>
            </a:r>
            <a:r>
              <a:rPr lang="sr-Latn-RS" sz="4400" dirty="0" err="1"/>
              <a:t>Pytho</a:t>
            </a:r>
            <a:r>
              <a:rPr lang="en-US" sz="4400" dirty="0"/>
              <a:t>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775A-04F2-B2E8-F77A-DA7E8264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93" y="5346495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Nikola </a:t>
            </a:r>
            <a:r>
              <a:rPr lang="en-US" dirty="0" err="1"/>
              <a:t>Mili</a:t>
            </a:r>
            <a:r>
              <a:rPr lang="sr-Latn-RS" dirty="0" err="1"/>
              <a:t>čević</a:t>
            </a:r>
            <a:r>
              <a:rPr lang="sr-Latn-RS" dirty="0"/>
              <a:t> 3130/2021</a:t>
            </a:r>
          </a:p>
          <a:p>
            <a:pPr algn="l"/>
            <a:r>
              <a:rPr lang="sr-Latn-RS" dirty="0"/>
              <a:t>Danilo Lalić 3260/2021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14AC6-6CD3-F089-DF88-EE80C52F1C79}"/>
              </a:ext>
            </a:extLst>
          </p:cNvPr>
          <p:cNvSpPr txBox="1"/>
          <p:nvPr/>
        </p:nvSpPr>
        <p:spPr>
          <a:xfrm>
            <a:off x="1010652" y="294773"/>
            <a:ext cx="623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Electrical Engineering, University of Belgrade</a:t>
            </a:r>
          </a:p>
        </p:txBody>
      </p:sp>
    </p:spTree>
    <p:extLst>
      <p:ext uri="{BB962C8B-B14F-4D97-AF65-F5344CB8AC3E}">
        <p14:creationId xmlns:p14="http://schemas.microsoft.com/office/powerpoint/2010/main" val="19490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6E2E-F44D-FAA8-341B-136BC77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probability diffusion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C94CD-3104-05DB-57CC-3D6D2CF2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1" y="2176032"/>
            <a:ext cx="7056088" cy="40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4251-2091-E349-02BE-0DFCA46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86544" cy="874643"/>
          </a:xfrm>
        </p:spPr>
        <p:txBody>
          <a:bodyPr/>
          <a:lstStyle/>
          <a:p>
            <a:r>
              <a:rPr lang="en-US" dirty="0"/>
              <a:t>Recursive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EF74-C869-7F60-39A5-C546C84F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3027"/>
            <a:ext cx="8017761" cy="41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647-9A2B-241C-6AAC-5EA61621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r>
              <a:rPr lang="en-US" dirty="0"/>
              <a:t>Iterative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CBE98-E7C6-7C51-54F8-C143714E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" y="1565308"/>
            <a:ext cx="8330846" cy="43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676A5-958D-C4F6-2900-E5DC025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Graph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C8B-02F4-C01F-E7BF-E92D5558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For generating different graphs, we used functions from NetworkX library; prototypes of those functions are listed below: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gnp_random_graph(n, p, seed=None, directed=False); list of probabilities: p = [0.25, 0.4]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random_geometric_graph(n, radius, dim=2, pos=None, p=2, seed=None); list of radiuses: p = [0.5, 0.8]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random_regular_graph(d, n, seed=None); list of degrees: d = [2, 5]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Graphs with sizes of 10, 60, 500, 1500 nodes were generated.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84A48D4D-31AF-1AC7-2998-BAE8F565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420497"/>
            <a:ext cx="6307487" cy="4509851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FC27-6B10-2139-AAC1-B7B705E7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6" y="208383"/>
            <a:ext cx="8596668" cy="1320800"/>
          </a:xfrm>
        </p:spPr>
        <p:txBody>
          <a:bodyPr/>
          <a:lstStyle/>
          <a:p>
            <a:r>
              <a:rPr lang="en-US" dirty="0"/>
              <a:t>Alpha parameter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F4BA1-0321-1689-3FF6-2CC69348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85" y="861699"/>
            <a:ext cx="5707429" cy="57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F6D0-4AB2-5410-822B-E95CD884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15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43150D-A6F0-F2AF-F2BD-FC2EA387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2" y="1431758"/>
            <a:ext cx="7448070" cy="47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7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0067-E626-DAC4-7D17-190C656A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1" y="156238"/>
            <a:ext cx="8596668" cy="13208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F48D6-111C-42AD-022F-BA9D8A7B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67"/>
            <a:ext cx="12251603" cy="58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0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164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Implementation of probability diffusion algorithm with Python</vt:lpstr>
      <vt:lpstr>Pseudocode of probability diffusion algorithm</vt:lpstr>
      <vt:lpstr>Recursive implementation</vt:lpstr>
      <vt:lpstr>Iterative implementation</vt:lpstr>
      <vt:lpstr>Graph generation</vt:lpstr>
      <vt:lpstr>Alpha parameter</vt:lpstr>
      <vt:lpstr>Results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probability diffusion algorithm with Python</dc:title>
  <dc:creator>Danilo Lalić</dc:creator>
  <cp:lastModifiedBy>nikola milicevic</cp:lastModifiedBy>
  <cp:revision>2</cp:revision>
  <dcterms:created xsi:type="dcterms:W3CDTF">2022-07-09T09:18:11Z</dcterms:created>
  <dcterms:modified xsi:type="dcterms:W3CDTF">2022-07-09T15:44:38Z</dcterms:modified>
</cp:coreProperties>
</file>