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5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52181C-85C3-4638-9902-CA681514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400798" cy="4586182"/>
          </a:xfrm>
        </p:spPr>
        <p:txBody>
          <a:bodyPr anchor="ctr">
            <a:normAutofit/>
          </a:bodyPr>
          <a:lstStyle/>
          <a:p>
            <a:r>
              <a:rPr lang="hu-HU" sz="6000" dirty="0">
                <a:solidFill>
                  <a:srgbClr val="FFFFFF"/>
                </a:solidFill>
              </a:rPr>
              <a:t>Kő papír olló</a:t>
            </a:r>
            <a:br>
              <a:rPr lang="hu-HU" sz="6000" dirty="0">
                <a:solidFill>
                  <a:srgbClr val="FFFFFF"/>
                </a:solidFill>
              </a:rPr>
            </a:br>
            <a:r>
              <a:rPr lang="hu-HU" sz="6000" dirty="0">
                <a:solidFill>
                  <a:srgbClr val="FFFFFF"/>
                </a:solidFill>
              </a:rPr>
              <a:t>detektálása</a:t>
            </a:r>
            <a:endParaRPr lang="en-US" sz="6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BA5A6-6FF5-4F92-9B16-B146CD33C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808" y="1005841"/>
            <a:ext cx="3749040" cy="4589740"/>
          </a:xfrm>
        </p:spPr>
        <p:txBody>
          <a:bodyPr anchor="ctr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hu-HU" dirty="0"/>
              <a:t>Géczi Dániel Csanád</a:t>
            </a:r>
            <a:br>
              <a:rPr lang="hu-HU" dirty="0"/>
            </a:br>
            <a:r>
              <a:rPr lang="hu-HU" dirty="0"/>
              <a:t>Heinc Emília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39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0BA79-5DA0-4256-87B0-B6B0659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módszerek</a:t>
            </a:r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0B35BC3-7080-48B2-940B-58888B82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97049"/>
              </p:ext>
            </p:extLst>
          </p:nvPr>
        </p:nvGraphicFramePr>
        <p:xfrm>
          <a:off x="581025" y="2341563"/>
          <a:ext cx="110299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3226751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251906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Módszer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Elért eredmény a teszt halmazon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RBF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Radial basis function kernel</a:t>
                      </a:r>
                      <a:r>
                        <a:rPr lang="hu-H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SVM (tartó vektor módszer) </a:t>
                      </a:r>
                      <a:r>
                        <a:rPr lang="hu-HU" dirty="0" err="1"/>
                        <a:t>linear</a:t>
                      </a:r>
                      <a:r>
                        <a:rPr lang="hu-HU" dirty="0"/>
                        <a:t> (lineáris elválasztó vonal behúzása)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K-legközelebbi szomszéd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6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Döntési 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4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51C46-E519-48CE-A1FE-9CCCA51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feldolgozása-mélyháló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FACD32-A0F8-4D34-801E-73DDC0B1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5AC877-8EC6-43EA-80C8-BE88961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feldolgozása-általános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C106EC-8CF5-4AF1-A4BF-657BD750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50A19-4B49-47DE-AA05-B7FBC773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Tanítás-mélyháló</a:t>
            </a:r>
            <a:endParaRPr lang="en-US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B3290617-FDB4-404E-9C29-7E9D0CCE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  <a:p>
            <a:r>
              <a:rPr lang="hu-HU" dirty="0"/>
              <a:t>Bemenet: a feldolgozott, kiszegmentált képek a kezekről</a:t>
            </a:r>
          </a:p>
          <a:p>
            <a:r>
              <a:rPr lang="hu-HU" dirty="0"/>
              <a:t>Túltanulás megakadályozása: </a:t>
            </a:r>
            <a:r>
              <a:rPr lang="hu-HU" dirty="0" err="1"/>
              <a:t>dropout</a:t>
            </a:r>
            <a:r>
              <a:rPr lang="hu-HU" dirty="0"/>
              <a:t> réteg, validációs halmaz</a:t>
            </a:r>
          </a:p>
          <a:p>
            <a:r>
              <a:rPr lang="hu-HU" dirty="0"/>
              <a:t>2 db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réteg</a:t>
            </a:r>
          </a:p>
          <a:p>
            <a:r>
              <a:rPr lang="hu-HU" dirty="0"/>
              <a:t>256 </a:t>
            </a:r>
            <a:r>
              <a:rPr lang="hu-HU" dirty="0" err="1"/>
              <a:t>dp</a:t>
            </a:r>
            <a:r>
              <a:rPr lang="hu-HU" dirty="0"/>
              <a:t> </a:t>
            </a:r>
            <a:r>
              <a:rPr lang="hu-HU" dirty="0" err="1"/>
              <a:t>perceptron</a:t>
            </a:r>
            <a:endParaRPr lang="hu-HU" dirty="0"/>
          </a:p>
          <a:p>
            <a:r>
              <a:rPr lang="hu-HU" dirty="0"/>
              <a:t>100 </a:t>
            </a:r>
            <a:r>
              <a:rPr lang="hu-HU" dirty="0" err="1"/>
              <a:t>epochon</a:t>
            </a:r>
            <a:r>
              <a:rPr lang="hu-HU" dirty="0"/>
              <a:t> keresztül, 20-as batch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/>
              <a:t>Kb. 6000 képen </a:t>
            </a:r>
            <a:r>
              <a:rPr lang="hu-HU" dirty="0" err="1"/>
              <a:t>tanítattam</a:t>
            </a:r>
            <a:endParaRPr lang="hu-HU" dirty="0"/>
          </a:p>
          <a:p>
            <a:r>
              <a:rPr lang="hu-HU" dirty="0"/>
              <a:t>Eredmény: a teszt halmazon 79,3%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ECC17-07DB-4417-A30B-18ADE7D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1D2EC-B089-4632-9D81-2AAE1DEF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Legközelebbi szomszédról röviden:</a:t>
            </a:r>
          </a:p>
          <a:p>
            <a:pPr lvl="1"/>
            <a:r>
              <a:rPr lang="hu-HU" dirty="0"/>
              <a:t>Valamely </a:t>
            </a:r>
            <a:r>
              <a:rPr lang="hu-HU" dirty="0" err="1"/>
              <a:t>feature</a:t>
            </a:r>
            <a:r>
              <a:rPr lang="hu-HU" dirty="0"/>
              <a:t>-k szerint vett távolságok szerinti legközelebb lévő pontok (amit a tanítóhalmazból származtatunk)</a:t>
            </a:r>
          </a:p>
          <a:p>
            <a:r>
              <a:rPr lang="hu-HU" dirty="0"/>
              <a:t>Tanítás és validáció:</a:t>
            </a:r>
          </a:p>
          <a:p>
            <a:pPr lvl="1"/>
            <a:r>
              <a:rPr lang="hu-HU" dirty="0"/>
              <a:t>Legjobb K megtalálása: validációs halmazon futtatva</a:t>
            </a:r>
          </a:p>
          <a:p>
            <a:pPr lvl="1"/>
            <a:r>
              <a:rPr lang="hu-HU" dirty="0"/>
              <a:t>Tanítás: a kapott K szerinti tanítás a tanítóhalmazon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C2FA0-D356-4762-A785-FBA3F54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324BCA9-42A6-4232-82ED-9F94AB21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1" y="1995149"/>
            <a:ext cx="8491807" cy="4264968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EB091310-9B51-4E53-926A-31E5673F4A04}"/>
              </a:ext>
            </a:extLst>
          </p:cNvPr>
          <p:cNvSpPr/>
          <p:nvPr/>
        </p:nvSpPr>
        <p:spPr>
          <a:xfrm>
            <a:off x="9595373" y="210793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Maximális k: 80</a:t>
            </a:r>
          </a:p>
        </p:txBody>
      </p:sp>
    </p:spTree>
    <p:extLst>
      <p:ext uri="{BB962C8B-B14F-4D97-AF65-F5344CB8AC3E}">
        <p14:creationId xmlns:p14="http://schemas.microsoft.com/office/powerpoint/2010/main" val="42208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F7BCE-F6DD-4D16-ADD8-3D822E0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B0BC50-12F2-4108-A134-FCDE202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972155"/>
            <a:ext cx="9065041" cy="4805634"/>
          </a:xfr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F27ACC7-B319-4E6C-A4A1-D324BEEC4DD6}"/>
              </a:ext>
            </a:extLst>
          </p:cNvPr>
          <p:cNvSpPr/>
          <p:nvPr/>
        </p:nvSpPr>
        <p:spPr>
          <a:xfrm>
            <a:off x="9561095" y="2505670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Kék: papír</a:t>
            </a:r>
          </a:p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Zöld: kő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Piros: olló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7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E3C11-748A-4303-952B-4AFC63D5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 err="1"/>
              <a:t>eccentricitás</a:t>
            </a:r>
            <a:r>
              <a:rPr lang="hu-HU" dirty="0"/>
              <a:t>-terület/befoglaló téglalap terület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4636EB-6D85-4AA5-A8BD-52BB9BE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17548"/>
            <a:ext cx="9623461" cy="4940452"/>
          </a:xfr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3C0C02C3-6540-4D02-A730-38E027B15B75}"/>
              </a:ext>
            </a:extLst>
          </p:cNvPr>
          <p:cNvSpPr/>
          <p:nvPr/>
        </p:nvSpPr>
        <p:spPr>
          <a:xfrm>
            <a:off x="3288633" y="3260559"/>
            <a:ext cx="762000" cy="47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5DE8AF0-8088-4AC3-989E-FAB4A59E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5" y="1831685"/>
            <a:ext cx="29110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7CEB8-3AB9-47A0-AAC8-1BB91706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Tanítás-K legközelebbi szomszéd</a:t>
            </a:r>
            <a:br>
              <a:rPr lang="hu-HU" dirty="0"/>
            </a:br>
            <a:r>
              <a:rPr lang="hu-HU" dirty="0"/>
              <a:t>Minden </a:t>
            </a:r>
            <a:r>
              <a:rPr lang="hu-HU" dirty="0" err="1"/>
              <a:t>feature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353132-4EAA-46DD-BE2F-E7A98989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1868256"/>
            <a:ext cx="8293768" cy="4919136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9D47AE3-1698-4F4B-9371-0FC745B43DBF}"/>
              </a:ext>
            </a:extLst>
          </p:cNvPr>
          <p:cNvSpPr/>
          <p:nvPr/>
        </p:nvSpPr>
        <p:spPr>
          <a:xfrm>
            <a:off x="9054907" y="2345249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k: 183</a:t>
            </a:r>
          </a:p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validációs halmazon elért eredmény: 70%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D82A0AE-678C-4D2F-9A68-F16486D0B67C}"/>
              </a:ext>
            </a:extLst>
          </p:cNvPr>
          <p:cNvSpPr/>
          <p:nvPr/>
        </p:nvSpPr>
        <p:spPr>
          <a:xfrm>
            <a:off x="9054907" y="4323813"/>
            <a:ext cx="2555901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teszt halmazon elért eredmény: 58%</a:t>
            </a:r>
          </a:p>
          <a:p>
            <a:pPr algn="ctr"/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6216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216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Wingdings 2</vt:lpstr>
      <vt:lpstr>DividendVTI</vt:lpstr>
      <vt:lpstr>Kő papír olló detektálása</vt:lpstr>
      <vt:lpstr>Képek feldolgozása-mélyháló</vt:lpstr>
      <vt:lpstr>Képek feldolgozása-általános</vt:lpstr>
      <vt:lpstr>Tanítás-mélyháló</vt:lpstr>
      <vt:lpstr>Tanítás-K legközelebbi szomszéd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eccentricitás-terület/befoglaló téglalap terület</vt:lpstr>
      <vt:lpstr>Tanítás-K legközelebbi szomszéd Minden feature</vt:lpstr>
      <vt:lpstr>További módszerek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 papír olló detektálása</dc:title>
  <dc:creator>Heinc Emília</dc:creator>
  <cp:lastModifiedBy>Heinc Emília</cp:lastModifiedBy>
  <cp:revision>11</cp:revision>
  <dcterms:created xsi:type="dcterms:W3CDTF">2019-11-21T18:14:43Z</dcterms:created>
  <dcterms:modified xsi:type="dcterms:W3CDTF">2019-11-21T21:54:08Z</dcterms:modified>
</cp:coreProperties>
</file>