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57" r:id="rId3"/>
    <p:sldId id="266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7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4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3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9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3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3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4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5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3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759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0" r:id="rId6"/>
    <p:sldLayoutId id="2147483806" r:id="rId7"/>
    <p:sldLayoutId id="2147483807" r:id="rId8"/>
    <p:sldLayoutId id="2147483808" r:id="rId9"/>
    <p:sldLayoutId id="2147483809" r:id="rId10"/>
    <p:sldLayoutId id="214748381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0">
            <a:extLst>
              <a:ext uri="{FF2B5EF4-FFF2-40B4-BE49-F238E27FC236}">
                <a16:creationId xmlns:a16="http://schemas.microsoft.com/office/drawing/2014/main" id="{D41D456B-D410-4B9A-B4A8-32858C525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852181C-85C3-4638-9902-CA6815149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09398"/>
            <a:ext cx="6400798" cy="4586182"/>
          </a:xfrm>
        </p:spPr>
        <p:txBody>
          <a:bodyPr anchor="ctr">
            <a:normAutofit/>
          </a:bodyPr>
          <a:lstStyle/>
          <a:p>
            <a:r>
              <a:rPr lang="hu-HU" sz="6000" dirty="0">
                <a:solidFill>
                  <a:srgbClr val="FFFFFF"/>
                </a:solidFill>
              </a:rPr>
              <a:t>Kő papír olló</a:t>
            </a:r>
            <a:br>
              <a:rPr lang="hu-HU" sz="6000" dirty="0">
                <a:solidFill>
                  <a:srgbClr val="FFFFFF"/>
                </a:solidFill>
              </a:rPr>
            </a:br>
            <a:r>
              <a:rPr lang="hu-HU" sz="6000" dirty="0">
                <a:solidFill>
                  <a:srgbClr val="FFFFFF"/>
                </a:solidFill>
              </a:rPr>
              <a:t>detektálása</a:t>
            </a:r>
            <a:endParaRPr lang="en-US" sz="6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967BFE-D591-4422-9648-EC369FB5D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6400800" cy="94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582E51-231C-453B-87BB-1DBCED8CF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B2BA5A6-6FF5-4F92-9B16-B146CD33C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8808" y="1005841"/>
            <a:ext cx="3749040" cy="4589740"/>
          </a:xfrm>
        </p:spPr>
        <p:txBody>
          <a:bodyPr anchor="ctr">
            <a:normAutofit/>
          </a:bodyPr>
          <a:lstStyle/>
          <a:p>
            <a:endParaRPr lang="en-US" sz="3200" dirty="0">
              <a:solidFill>
                <a:srgbClr val="FFFFFF"/>
              </a:solidFill>
            </a:endParaRPr>
          </a:p>
          <a:p>
            <a:pPr algn="l"/>
            <a:r>
              <a:rPr lang="hu-HU" dirty="0"/>
              <a:t>Géczi Dániel Csanád</a:t>
            </a:r>
            <a:br>
              <a:rPr lang="hu-HU" dirty="0"/>
            </a:br>
            <a:r>
              <a:rPr lang="hu-HU" dirty="0"/>
              <a:t>Heinc Emília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6F700B-68A4-40BC-B2C6-BD6385C5E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8808" y="455422"/>
            <a:ext cx="3749040" cy="94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1395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90BA79-5DA0-4256-87B0-B6B06595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módszerek</a:t>
            </a:r>
            <a:endParaRPr lang="en-US" dirty="0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40B35BC3-7080-48B2-940B-58888B825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703299"/>
              </p:ext>
            </p:extLst>
          </p:nvPr>
        </p:nvGraphicFramePr>
        <p:xfrm>
          <a:off x="581025" y="2341563"/>
          <a:ext cx="1102995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3322675103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4251906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Módszer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Elért eredmény a teszt halmazon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SVM (tartó vektor módszer) RBF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Radial basis function kernel</a:t>
                      </a:r>
                      <a:r>
                        <a:rPr lang="hu-HU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54,03%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SVM (tartó vektor módszer) </a:t>
                      </a:r>
                      <a:r>
                        <a:rPr lang="hu-HU" dirty="0" err="1"/>
                        <a:t>linear</a:t>
                      </a:r>
                      <a:r>
                        <a:rPr lang="hu-HU" dirty="0"/>
                        <a:t> (lineáris elválasztó vonal behúzása)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1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K-legközelebbi szomszéd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54,8%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668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Döntési 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77%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14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Mélyháló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79%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5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251C46-E519-48CE-A1FE-9CCCA512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Képek feldolgozása</a:t>
            </a:r>
            <a:endParaRPr lang="en-US" dirty="0"/>
          </a:p>
        </p:txBody>
      </p:sp>
      <p:pic>
        <p:nvPicPr>
          <p:cNvPr id="5" name="Tartalom helye 4" descr="A képen személy, nő, tartás, kéz látható&#10;&#10;Automatikusan generált leírás">
            <a:extLst>
              <a:ext uri="{FF2B5EF4-FFF2-40B4-BE49-F238E27FC236}">
                <a16:creationId xmlns:a16="http://schemas.microsoft.com/office/drawing/2014/main" id="{72244667-F17C-494F-9A74-59EA97A4B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000250"/>
            <a:ext cx="2857500" cy="285750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71BE211-5B8D-45D4-AAE2-BBAEABCFE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19" y="2000250"/>
            <a:ext cx="2857500" cy="28575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FC89242-7784-4660-B9E7-AAEC14FE7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6" y="2000250"/>
            <a:ext cx="2857500" cy="285750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8454562F-105C-4D10-A1DF-308C184165EA}"/>
              </a:ext>
            </a:extLst>
          </p:cNvPr>
          <p:cNvSpPr txBox="1"/>
          <p:nvPr/>
        </p:nvSpPr>
        <p:spPr>
          <a:xfrm>
            <a:off x="786063" y="4972871"/>
            <a:ext cx="255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Az eredeti kép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FACCD96-6B95-4431-9C3F-0259C3A2C7D8}"/>
              </a:ext>
            </a:extLst>
          </p:cNvPr>
          <p:cNvSpPr txBox="1"/>
          <p:nvPr/>
        </p:nvSpPr>
        <p:spPr>
          <a:xfrm>
            <a:off x="4600511" y="4967124"/>
            <a:ext cx="2558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Szürkében 3x3-mas szűréssel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139C884-1D64-426F-9405-DF28FC707914}"/>
              </a:ext>
            </a:extLst>
          </p:cNvPr>
          <p:cNvSpPr txBox="1"/>
          <p:nvPr/>
        </p:nvSpPr>
        <p:spPr>
          <a:xfrm>
            <a:off x="8470438" y="4967124"/>
            <a:ext cx="255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Morfológiai szűrés után</a:t>
            </a:r>
          </a:p>
        </p:txBody>
      </p:sp>
    </p:spTree>
    <p:extLst>
      <p:ext uri="{BB962C8B-B14F-4D97-AF65-F5344CB8AC3E}">
        <p14:creationId xmlns:p14="http://schemas.microsoft.com/office/powerpoint/2010/main" val="41621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D661B7-69AC-41E5-9B53-E7BD35B1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hu-HU" dirty="0" err="1"/>
              <a:t>FelHasznált</a:t>
            </a:r>
            <a:r>
              <a:rPr lang="hu-HU" dirty="0"/>
              <a:t> tulajdonságok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559F84-DD82-45A6-A32E-2FEF9D181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Excentricitás: mennyire kör alakú az alakzat</a:t>
            </a:r>
          </a:p>
          <a:p>
            <a:r>
              <a:rPr lang="hu-HU" dirty="0"/>
              <a:t>Kerület</a:t>
            </a:r>
          </a:p>
          <a:p>
            <a:r>
              <a:rPr lang="hu-HU" dirty="0"/>
              <a:t>Súlypont (x, y) koordinátája</a:t>
            </a:r>
          </a:p>
          <a:p>
            <a:r>
              <a:rPr lang="hu-HU" dirty="0"/>
              <a:t>Kiterjedés: alakzat területe / az őt befoglaló téglalap területe</a:t>
            </a:r>
          </a:p>
          <a:p>
            <a:r>
              <a:rPr lang="hu-HU" dirty="0"/>
              <a:t>Főtengely hossza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695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D50A19-4B49-47DE-AA05-B7FBC773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Tanítás-mélyháló</a:t>
            </a:r>
            <a:endParaRPr lang="en-US" dirty="0"/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B3290617-FDB4-404E-9C29-7E9D0CCE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Konvolúciós</a:t>
            </a:r>
            <a:r>
              <a:rPr lang="hu-HU" dirty="0"/>
              <a:t> háló</a:t>
            </a:r>
          </a:p>
          <a:p>
            <a:r>
              <a:rPr lang="hu-HU" dirty="0"/>
              <a:t>Bemenet: a feldolgozott, kiszegmentált képek a kezekről</a:t>
            </a:r>
          </a:p>
          <a:p>
            <a:r>
              <a:rPr lang="hu-HU" dirty="0"/>
              <a:t>Túltanulás megakadályozása: </a:t>
            </a:r>
            <a:r>
              <a:rPr lang="hu-HU" dirty="0" err="1"/>
              <a:t>dropout</a:t>
            </a:r>
            <a:r>
              <a:rPr lang="hu-HU" dirty="0"/>
              <a:t> réteg, validációs halmaz</a:t>
            </a:r>
          </a:p>
          <a:p>
            <a:r>
              <a:rPr lang="hu-HU" dirty="0"/>
              <a:t>2 db </a:t>
            </a:r>
            <a:r>
              <a:rPr lang="hu-HU" dirty="0" err="1"/>
              <a:t>fully</a:t>
            </a:r>
            <a:r>
              <a:rPr lang="hu-HU" dirty="0"/>
              <a:t> </a:t>
            </a:r>
            <a:r>
              <a:rPr lang="hu-HU" dirty="0" err="1"/>
              <a:t>connected</a:t>
            </a:r>
            <a:r>
              <a:rPr lang="hu-HU" dirty="0"/>
              <a:t> réteg</a:t>
            </a:r>
          </a:p>
          <a:p>
            <a:r>
              <a:rPr lang="hu-HU" dirty="0"/>
              <a:t>256 </a:t>
            </a:r>
            <a:r>
              <a:rPr lang="hu-HU" dirty="0" err="1"/>
              <a:t>dp</a:t>
            </a:r>
            <a:r>
              <a:rPr lang="hu-HU" dirty="0"/>
              <a:t> </a:t>
            </a:r>
            <a:r>
              <a:rPr lang="hu-HU" dirty="0" err="1"/>
              <a:t>perceptron</a:t>
            </a:r>
            <a:endParaRPr lang="hu-HU" dirty="0"/>
          </a:p>
          <a:p>
            <a:r>
              <a:rPr lang="hu-HU" dirty="0"/>
              <a:t>100 </a:t>
            </a:r>
            <a:r>
              <a:rPr lang="hu-HU" dirty="0" err="1"/>
              <a:t>epochon</a:t>
            </a:r>
            <a:r>
              <a:rPr lang="hu-HU" dirty="0"/>
              <a:t> keresztül, 20-as batch </a:t>
            </a:r>
            <a:r>
              <a:rPr lang="hu-HU" dirty="0" err="1"/>
              <a:t>size</a:t>
            </a:r>
            <a:endParaRPr lang="hu-HU" dirty="0"/>
          </a:p>
          <a:p>
            <a:r>
              <a:rPr lang="hu-HU" dirty="0"/>
              <a:t>Kb. 6000 képen </a:t>
            </a:r>
            <a:r>
              <a:rPr lang="hu-HU" dirty="0" err="1"/>
              <a:t>tanítattam</a:t>
            </a:r>
            <a:endParaRPr lang="hu-HU" dirty="0"/>
          </a:p>
          <a:p>
            <a:r>
              <a:rPr lang="hu-HU" dirty="0"/>
              <a:t>Eredmény: a teszt halmazon 79,3%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CECC17-07DB-4417-A30B-18ADE7D8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Tanítás-K legközelebbi szomszéd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B1D2EC-B089-4632-9D81-2AAE1DEF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Legközelebbi szomszédról röviden:</a:t>
            </a:r>
          </a:p>
          <a:p>
            <a:pPr lvl="1"/>
            <a:r>
              <a:rPr lang="hu-HU" dirty="0"/>
              <a:t>Valamely </a:t>
            </a:r>
            <a:r>
              <a:rPr lang="hu-HU" dirty="0" err="1"/>
              <a:t>feature</a:t>
            </a:r>
            <a:r>
              <a:rPr lang="hu-HU" dirty="0"/>
              <a:t>-k szerint vett távolságok szerinti legközelebb lévő pontok (amit a tanítóhalmazból származtatunk)</a:t>
            </a:r>
          </a:p>
          <a:p>
            <a:r>
              <a:rPr lang="hu-HU" dirty="0"/>
              <a:t>Tanítás és validáció:</a:t>
            </a:r>
          </a:p>
          <a:p>
            <a:pPr lvl="1"/>
            <a:r>
              <a:rPr lang="hu-HU" dirty="0"/>
              <a:t>Legjobb K megtalálása: validációs halmazon futtatva</a:t>
            </a:r>
          </a:p>
          <a:p>
            <a:pPr lvl="1"/>
            <a:r>
              <a:rPr lang="hu-HU" dirty="0"/>
              <a:t>Tanítás: a kapott K szerinti tanítás a tanítóhalmazon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9C2FA0-D356-4762-A785-FBA3F54C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Tanítás-K legközelebbi szomszéd</a:t>
            </a:r>
            <a:br>
              <a:rPr lang="hu-HU" dirty="0"/>
            </a:br>
            <a:r>
              <a:rPr lang="hu-HU" dirty="0" err="1"/>
              <a:t>eccentricitás</a:t>
            </a:r>
            <a:r>
              <a:rPr lang="hu-HU" dirty="0"/>
              <a:t>-terület/befoglaló téglalap terület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324BCA9-42A6-4232-82ED-9F94AB217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91" y="1995149"/>
            <a:ext cx="8491807" cy="4264968"/>
          </a:xfr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EB091310-9B51-4E53-926A-31E5673F4A04}"/>
              </a:ext>
            </a:extLst>
          </p:cNvPr>
          <p:cNvSpPr/>
          <p:nvPr/>
        </p:nvSpPr>
        <p:spPr>
          <a:xfrm>
            <a:off x="9595373" y="2107935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Maximális k: 80</a:t>
            </a:r>
          </a:p>
        </p:txBody>
      </p:sp>
    </p:spTree>
    <p:extLst>
      <p:ext uri="{BB962C8B-B14F-4D97-AF65-F5344CB8AC3E}">
        <p14:creationId xmlns:p14="http://schemas.microsoft.com/office/powerpoint/2010/main" val="422089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DF7BCE-F6DD-4D16-ADD8-3D822E0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Tanítás-K legközelebbi szomszéd</a:t>
            </a:r>
            <a:br>
              <a:rPr lang="hu-HU" dirty="0"/>
            </a:br>
            <a:r>
              <a:rPr lang="hu-HU" dirty="0" err="1"/>
              <a:t>eccentricitás</a:t>
            </a:r>
            <a:r>
              <a:rPr lang="hu-HU" dirty="0"/>
              <a:t>-terület/befoglaló téglalap terület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EB0BC50-12F2-4108-A134-FCDE202E4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1972155"/>
            <a:ext cx="9065041" cy="4805634"/>
          </a:xfr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6F27ACC7-B319-4E6C-A4A1-D324BEEC4DD6}"/>
              </a:ext>
            </a:extLst>
          </p:cNvPr>
          <p:cNvSpPr/>
          <p:nvPr/>
        </p:nvSpPr>
        <p:spPr>
          <a:xfrm>
            <a:off x="9561095" y="2505670"/>
            <a:ext cx="2555901" cy="9233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Kék: papír</a:t>
            </a:r>
          </a:p>
          <a:p>
            <a:pPr algn="ctr"/>
            <a:r>
              <a:rPr lang="hu-H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Zöld: kő</a:t>
            </a:r>
          </a:p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Piros: olló</a:t>
            </a:r>
            <a:endParaRPr lang="hu-H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374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8E3C11-748A-4303-952B-4AFC63D5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Tanítás-K legközelebbi szomszéd</a:t>
            </a:r>
            <a:br>
              <a:rPr lang="hu-HU" dirty="0"/>
            </a:br>
            <a:r>
              <a:rPr lang="hu-HU" dirty="0" err="1"/>
              <a:t>eccentricitás</a:t>
            </a:r>
            <a:r>
              <a:rPr lang="hu-HU" dirty="0"/>
              <a:t>-terület/befoglaló téglalap terület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64636EB-6D85-4AA5-A8BD-52BB9BE2D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17548"/>
            <a:ext cx="9623461" cy="4940452"/>
          </a:xfrm>
        </p:spPr>
      </p:pic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3C0C02C3-6540-4D02-A730-38E027B15B75}"/>
              </a:ext>
            </a:extLst>
          </p:cNvPr>
          <p:cNvSpPr/>
          <p:nvPr/>
        </p:nvSpPr>
        <p:spPr>
          <a:xfrm>
            <a:off x="3288633" y="3260559"/>
            <a:ext cx="762000" cy="477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5DE8AF0-8088-4AC3-989E-FAB4A59E4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85" y="1831685"/>
            <a:ext cx="2911092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07CEB8-3AB9-47A0-AAC8-1BB91706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Tanítás-K legközelebbi szomszéd</a:t>
            </a:r>
            <a:br>
              <a:rPr lang="hu-HU" dirty="0"/>
            </a:br>
            <a:r>
              <a:rPr lang="hu-HU" dirty="0"/>
              <a:t>Minden </a:t>
            </a:r>
            <a:r>
              <a:rPr lang="hu-HU" dirty="0" err="1"/>
              <a:t>feature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D353132-4EAA-46DD-BE2F-E7A98989B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7" y="1868256"/>
            <a:ext cx="8293768" cy="4919136"/>
          </a:xfr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B9D47AE3-1698-4F4B-9371-0FC745B43DBF}"/>
              </a:ext>
            </a:extLst>
          </p:cNvPr>
          <p:cNvSpPr/>
          <p:nvPr/>
        </p:nvSpPr>
        <p:spPr>
          <a:xfrm>
            <a:off x="9054907" y="2345249"/>
            <a:ext cx="2555901" cy="9233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k: 183</a:t>
            </a:r>
          </a:p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validációs halmazon elért eredmény: 70%</a:t>
            </a:r>
            <a:endParaRPr lang="hu-H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3D82A0AE-678C-4D2F-9A68-F16486D0B67C}"/>
              </a:ext>
            </a:extLst>
          </p:cNvPr>
          <p:cNvSpPr/>
          <p:nvPr/>
        </p:nvSpPr>
        <p:spPr>
          <a:xfrm>
            <a:off x="9054907" y="4323813"/>
            <a:ext cx="2555901" cy="9233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teszt halmazon elért eredmény: 58%</a:t>
            </a:r>
          </a:p>
          <a:p>
            <a:pPr algn="ctr"/>
            <a:endParaRPr lang="hu-H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56216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255</Words>
  <Application>Microsoft Office PowerPoint</Application>
  <PresentationFormat>Szélesvásznú</PresentationFormat>
  <Paragraphs>52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Franklin Gothic Book</vt:lpstr>
      <vt:lpstr>Franklin Gothic Demi</vt:lpstr>
      <vt:lpstr>Wingdings 2</vt:lpstr>
      <vt:lpstr>DividendVTI</vt:lpstr>
      <vt:lpstr>Kő papír olló detektálása</vt:lpstr>
      <vt:lpstr>Képek feldolgozása</vt:lpstr>
      <vt:lpstr>FelHasznált tulajdonságok</vt:lpstr>
      <vt:lpstr>Tanítás-mélyháló</vt:lpstr>
      <vt:lpstr>Tanítás-K legközelebbi szomszéd</vt:lpstr>
      <vt:lpstr>Tanítás-K legközelebbi szomszéd eccentricitás-terület/befoglaló téglalap terület</vt:lpstr>
      <vt:lpstr>Tanítás-K legközelebbi szomszéd eccentricitás-terület/befoglaló téglalap terület</vt:lpstr>
      <vt:lpstr>Tanítás-K legközelebbi szomszéd eccentricitás-terület/befoglaló téglalap terület</vt:lpstr>
      <vt:lpstr>Tanítás-K legközelebbi szomszéd Minden feature</vt:lpstr>
      <vt:lpstr>További módszerek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Kő papír olló detektálása</dc:title>
  <dc:creator>Heinc Emília</dc:creator>
  <cp:lastModifiedBy>gdcs97</cp:lastModifiedBy>
  <cp:revision>20</cp:revision>
  <dcterms:created xsi:type="dcterms:W3CDTF">2019-11-21T18:14:43Z</dcterms:created>
  <dcterms:modified xsi:type="dcterms:W3CDTF">2019-11-23T21:41:51Z</dcterms:modified>
</cp:coreProperties>
</file>