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1" r:id="rId16"/>
    <p:sldId id="292" r:id="rId17"/>
    <p:sldId id="293" r:id="rId18"/>
    <p:sldId id="294" r:id="rId19"/>
    <p:sldId id="295" r:id="rId20"/>
    <p:sldId id="26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9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MVVM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双向数据绑定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名字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依赖数组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run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currency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limitTo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orderBy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factory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provider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模块间通信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 	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provider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供应商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名字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 provider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ngSanitize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ngAnimate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ngCookies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ngRoute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ngTouch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表单验证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$valid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$invalid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$pristine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$dirty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$error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$on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$emit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$broadcast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angular.bind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angular.bootstrap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angular.copy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angular.element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angular.equals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angular.extend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内置部分功能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开发的客户端应用框架，使我们可以更加快捷，简单的开发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诞生于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2009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年，后来被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google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收购，用在了很多项目中。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适用于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CRUD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应用或者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SPA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单页面网站的开发。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http://www.angularjs.org/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https://www.github.com/angular/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http://www.angularjs.cn/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http://www.ngnice.com/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http://woxx.sinaapp.com/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http://www.bootcdn.cn/angular.js/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angular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expression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表达式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计算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初始化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思考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引号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model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的桥梁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局部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作用域链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依赖注入思想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普通函数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注入函数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service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$apply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$watch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rootScope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$http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$timeout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$filter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-app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-controller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-repeat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-click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249</Words>
  <Application>Microsoft Office PowerPoint</Application>
  <PresentationFormat>全屏显示(4:3)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AngularJs教程</vt:lpstr>
      <vt:lpstr>AngularJs教程</vt:lpstr>
      <vt:lpstr>AngularJs教程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556</cp:revision>
  <dcterms:created xsi:type="dcterms:W3CDTF">2010-11-12T14:24:34Z</dcterms:created>
  <dcterms:modified xsi:type="dcterms:W3CDTF">2015-01-25T13:43:55Z</dcterms:modified>
</cp:coreProperties>
</file>