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648" r:id="rId1"/>
  </p:sldMasterIdLst>
  <p:notesMasterIdLst>
    <p:notesMasterId r:id="rId2"/>
  </p:notesMasterIdLst>
  <p:sldIdLst>
    <p:sldId id="256" r:id="rId3"/>
    <p:sldId id="257" r:id="rId4"/>
    <p:sldId id="259" r:id="rId5"/>
    <p:sldId id="258" r:id="rId6"/>
    <p:sldId id="260" r:id="rId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prnPr scaleToFitPaper="1"/>
  <p:showPr showNarration="1">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a:tblStyle styleId="{01A66EDD-3DAB-4C5B-A090-DC80EC1FD486}" styleName="Normal Style 1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lum val="90000"/>
            </a:schemeClr>
          </a:solidFill>
        </a:fill>
      </a:tcStyle>
    </a:wholeTbl>
    <a:band1H>
      <a:tcTxStyle/>
      <a:tcStyle>
        <a:tcBdr/>
        <a:fill>
          <a:solidFill>
            <a:schemeClr val="accent1">
              <a:lum val="80000"/>
            </a:schemeClr>
          </a:solidFill>
        </a:fill>
      </a:tcStyle>
    </a:band1H>
    <a:band2H>
      <a:tcTxStyle/>
      <a:tcStyle>
        <a:tcBdr/>
      </a:tcStyle>
    </a:band2H>
    <a:band1V>
      <a:tcTxStyle/>
      <a:tcStyle>
        <a:tcBdr/>
        <a:fill>
          <a:solidFill>
            <a:schemeClr val="accent1">
              <a:lum val="8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snapVertSplitter="1">
    <p:restoredLeft sz="6015"/>
    <p:restoredTop sz="88531"/>
  </p:normalViewPr>
  <p:slideViewPr>
    <p:cSldViewPr snapToGrid="0" snapToObjects="1">
      <p:cViewPr>
        <p:scale>
          <a:sx n="130" d="100"/>
          <a:sy n="130" d="100"/>
        </p:scale>
        <p:origin x="0" y="0"/>
      </p:cViewPr>
      <p:guideLst>
        <p:guide orient="horz" pos="2157"/>
        <p:guide pos="3837"/>
      </p:guideLst>
    </p:cSldViewPr>
  </p:slideViewPr>
  <p:notesTextViewPr>
    <p:cViewPr>
      <p:scale>
        <a:sx n="100" d="100"/>
        <a:sy n="100" d="100"/>
      </p:scale>
      <p:origin x="0" y="0"/>
    </p:cViewPr>
  </p:notesText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theme" Target="theme/theme1.xml"  /><Relationship Id="rId11" Type="http://schemas.openxmlformats.org/officeDocument/2006/relationships/tableStyles" Target="tableStyles.xml"  /><Relationship Id="rId2" Type="http://schemas.openxmlformats.org/officeDocument/2006/relationships/notesMaster" Target="notesMasters/notesMaster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presProps" Target="presProps.xml"  /><Relationship Id="rId9"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2023-08-01</a:t>
            </a:fld>
            <a:endParaRPr lang="ko-KR" altLang="en-US"/>
          </a:p>
        </p:txBody>
      </p:sp>
      <p:sp>
        <p:nvSpPr>
          <p:cNvPr id="4" name="슬라이드 이미지 개체 틀 3"/>
          <p:cNvSpPr>
            <a:spLocks noGrp="1" noRot="1" noChangeAspect="1" noTextEdi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extLst>
      <p:ext uri="{BB962C8B-B14F-4D97-AF65-F5344CB8AC3E}">
        <p14:creationId xmlns:p14="http://schemas.microsoft.com/office/powerpoint/2010/main" val="879083365"/>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a:defRPr/>
            </a:pPr>
            <a:r>
              <a:rPr lang="ko-KR" altLang="en-US"/>
              <a:t>연혁</a:t>
            </a:r>
            <a:r>
              <a:rPr lang="en-US" altLang="ko-KR"/>
              <a:t>,</a:t>
            </a:r>
            <a:r>
              <a:rPr lang="ko-KR" altLang="en-US"/>
              <a:t> 학과</a:t>
            </a:r>
            <a:r>
              <a:rPr lang="en-US" altLang="ko-KR"/>
              <a:t>,</a:t>
            </a:r>
            <a:r>
              <a:rPr lang="ko-KR" altLang="en-US"/>
              <a:t> 동아리</a:t>
            </a:r>
            <a:r>
              <a:rPr lang="en-US" altLang="ko-KR"/>
              <a:t>,</a:t>
            </a:r>
            <a:r>
              <a:rPr lang="ko-KR" altLang="en-US"/>
              <a:t> 이화뉴스</a:t>
            </a:r>
            <a:r>
              <a:rPr lang="en-US" altLang="ko-KR"/>
              <a:t>:</a:t>
            </a:r>
            <a:r>
              <a:rPr lang="ko-KR" altLang="en-US"/>
              <a:t> 이화체</a:t>
            </a:r>
            <a:endParaRPr lang="ko-KR" altLang="en-US"/>
          </a:p>
          <a:p>
            <a:pPr>
              <a:defRPr/>
            </a:pPr>
            <a:r>
              <a:rPr lang="ko-KR" altLang="en-US"/>
              <a:t>사진</a:t>
            </a:r>
            <a:r>
              <a:rPr lang="en-US" altLang="ko-KR"/>
              <a:t>:http://news.unn.net/news/articleView.html?idxno=508537</a:t>
            </a:r>
            <a:endParaRPr lang="en-US" altLang="ko-KR"/>
          </a:p>
          <a:p>
            <a:pPr>
              <a:defRPr/>
            </a:pPr>
            <a:r>
              <a:rPr lang="ko-KR" altLang="en-US"/>
              <a:t>연혁</a:t>
            </a:r>
            <a:r>
              <a:rPr lang="en-US" altLang="ko-KR"/>
              <a:t>,</a:t>
            </a:r>
            <a:r>
              <a:rPr lang="ko-KR" altLang="en-US"/>
              <a:t> 학과</a:t>
            </a:r>
            <a:r>
              <a:rPr lang="en-US" altLang="ko-KR"/>
              <a:t>,</a:t>
            </a:r>
            <a:r>
              <a:rPr lang="ko-KR" altLang="en-US"/>
              <a:t> 동아리</a:t>
            </a:r>
            <a:r>
              <a:rPr lang="en-US" altLang="ko-KR"/>
              <a:t>,</a:t>
            </a:r>
            <a:r>
              <a:rPr lang="ko-KR" altLang="en-US"/>
              <a:t> 이화뉴스에 마우스를 가져다대면 글씨가 약간 커지는 효과 넣기</a:t>
            </a:r>
            <a:endParaRPr lang="ko-KR" altLang="en-US"/>
          </a:p>
        </p:txBody>
      </p:sp>
      <p:sp>
        <p:nvSpPr>
          <p:cNvPr id="4" name="슬라이드 번호 개체 틀 6"/>
          <p:cNvSpPr>
            <a:spLocks noGrp="1"/>
          </p:cNvSpPr>
          <p:nvPr>
            <p:ph type="sldNum" sz="quarter" idx="5"/>
          </p:nvPr>
        </p:nvSpPr>
        <p:spPr/>
        <p:txBody>
          <a:bodyPr/>
          <a:p>
            <a:pPr lvl="0"/>
            <a:fld id="{09F4262C-968C-4EE9-8164-CE16364706B3}" type="slidenum">
              <a:rPr lang="ko-KR" altLang="en-US" smtClean="0"/>
              <a:pPr/>
              <a:t>1</a:t>
            </a:fld>
            <a:endParaRPr lang="ko-KR" altLang="en-US"/>
          </a:p>
        </p:txBody>
      </p:sp>
    </p:spTree>
    <p:extLst>
      <p:ext uri="{BB962C8B-B14F-4D97-AF65-F5344CB8AC3E}">
        <p14:creationId xmlns:p14="http://schemas.microsoft.com/office/powerpoint/2010/main" val="658583928"/>
      </p:ext>
    </p:extLst>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a:defRPr/>
            </a:pPr>
            <a:r>
              <a:rPr lang="ko-KR" altLang="en-US"/>
              <a:t>홈페이지 이모티콘 누르면 학과 홈페이지 사이트로 이동</a:t>
            </a:r>
            <a:endParaRPr lang="ko-KR" altLang="en-US"/>
          </a:p>
          <a:p>
            <a:pPr>
              <a:defRPr/>
            </a:pPr>
            <a:r>
              <a:rPr lang="ko-KR" altLang="en-US"/>
              <a:t>전화 이모티콘 누르면 번호가 뜨도록</a:t>
            </a:r>
            <a:endParaRPr lang="ko-KR" altLang="en-US"/>
          </a:p>
        </p:txBody>
      </p:sp>
      <p:sp>
        <p:nvSpPr>
          <p:cNvPr id="4" name="슬라이드 번호 개체 틀 6"/>
          <p:cNvSpPr>
            <a:spLocks noGrp="1"/>
          </p:cNvSpPr>
          <p:nvPr>
            <p:ph type="sldNum" sz="quarter" idx="5"/>
          </p:nvPr>
        </p:nvSpPr>
        <p:spPr/>
        <p:txBody>
          <a:bodyPr/>
          <a:p>
            <a:pPr lvl="0">
              <a:defRPr/>
            </a:pPr>
            <a:fld id="{09F4262C-968C-4EE9-8164-CE16364706B3}" type="slidenum">
              <a:rPr lang="ko-KR" altLang="en-US"/>
              <a:pPr lvl="0">
                <a:defRPr/>
              </a:pPr>
              <a:t>3</a:t>
            </a:fld>
            <a:endParaRPr lang="ko-KR" altLang="en-US"/>
          </a:p>
        </p:txBody>
      </p:sp>
    </p:spTree>
    <p:extLst>
      <p:ext uri="{BB962C8B-B14F-4D97-AF65-F5344CB8AC3E}">
        <p14:creationId xmlns:p14="http://schemas.microsoft.com/office/powerpoint/2010/main" val="2756433413"/>
      </p:ext>
    </p:extLst>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pPr>
              <a:defRPr/>
            </a:pPr>
            <a:endParaRPr lang="ko-KR" altLang="en-US"/>
          </a:p>
        </p:txBody>
      </p:sp>
      <p:sp>
        <p:nvSpPr>
          <p:cNvPr id="3" name="슬라이드 노트 개체 틀 4"/>
          <p:cNvSpPr>
            <a:spLocks noGrp="1"/>
          </p:cNvSpPr>
          <p:nvPr>
            <p:ph type="body" sz="quarter" idx="3"/>
          </p:nvPr>
        </p:nvSpPr>
        <p:spPr/>
        <p:txBody>
          <a:bodyPr/>
          <a:p>
            <a:pPr>
              <a:defRPr/>
            </a:pPr>
            <a:r>
              <a:rPr lang="ko-KR" altLang="en-US"/>
              <a:t>중앙동아리 표 안에서 스크롤바를 내리면 다른 여러 동아리들이 쭉 나오고</a:t>
            </a:r>
            <a:endParaRPr lang="ko-KR" altLang="en-US"/>
          </a:p>
          <a:p>
            <a:pPr>
              <a:defRPr/>
            </a:pPr>
            <a:r>
              <a:rPr lang="ko-KR" altLang="en-US"/>
              <a:t>전체 페이지 스크롤바를 내리면 같은 디자인으로 과동아리가 나온다</a:t>
            </a:r>
            <a:r>
              <a:rPr lang="en-US" altLang="ko-KR"/>
              <a:t>.</a:t>
            </a:r>
            <a:endParaRPr lang="en-US" altLang="ko-KR"/>
          </a:p>
          <a:p>
            <a:pPr>
              <a:defRPr/>
            </a:pPr>
            <a:r>
              <a:rPr lang="ko-KR" altLang="en-US"/>
              <a:t>이름</a:t>
            </a:r>
            <a:r>
              <a:rPr lang="en-US" altLang="ko-KR"/>
              <a:t>,</a:t>
            </a:r>
            <a:r>
              <a:rPr lang="ko-KR" altLang="en-US"/>
              <a:t> </a:t>
            </a:r>
            <a:r>
              <a:rPr lang="en-US" altLang="ko-KR"/>
              <a:t>SNS</a:t>
            </a:r>
            <a:r>
              <a:rPr lang="ko-KR" altLang="en-US"/>
              <a:t> 은 가운데정렬</a:t>
            </a:r>
            <a:r>
              <a:rPr lang="en-US" altLang="ko-KR"/>
              <a:t>,</a:t>
            </a:r>
            <a:r>
              <a:rPr lang="ko-KR" altLang="en-US"/>
              <a:t> 소개파트는 왼쪽 정렬</a:t>
            </a:r>
            <a:endParaRPr lang="ko-KR" altLang="en-US"/>
          </a:p>
        </p:txBody>
      </p:sp>
      <p:sp>
        <p:nvSpPr>
          <p:cNvPr id="4" name="슬라이드 번호 개체 틀 6"/>
          <p:cNvSpPr>
            <a:spLocks noGrp="1"/>
          </p:cNvSpPr>
          <p:nvPr>
            <p:ph type="sldNum" sz="quarter" idx="5"/>
          </p:nvPr>
        </p:nvSpPr>
        <p:spPr/>
        <p:txBody>
          <a:bodyPr/>
          <a:p>
            <a:pPr lvl="0">
              <a:defRPr/>
            </a:pPr>
            <a:fld id="{09F4262C-968C-4EE9-8164-CE16364706B3}" type="slidenum">
              <a:rPr lang="en-US" altLang="en-US"/>
              <a:pPr lvl="0">
                <a:defRPr/>
              </a:pPr>
              <a:t>4</a:t>
            </a:fld>
            <a:endParaRPr lang="en-US" altLang="en-US"/>
          </a:p>
        </p:txBody>
      </p:sp>
    </p:spTree>
    <p:extLst>
      <p:ext uri="{BB962C8B-B14F-4D97-AF65-F5344CB8AC3E}">
        <p14:creationId xmlns:p14="http://schemas.microsoft.com/office/powerpoint/2010/main" val="3510995085"/>
      </p:ext>
    </p:extLst>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a:defRPr/>
            </a:pPr>
            <a:r>
              <a:rPr lang="ko-KR" altLang="en-US"/>
              <a:t>기사를 누르면 실제 기사로 이동</a:t>
            </a:r>
            <a:endParaRPr lang="ko-KR" altLang="en-US"/>
          </a:p>
        </p:txBody>
      </p:sp>
      <p:sp>
        <p:nvSpPr>
          <p:cNvPr id="4" name="슬라이드 번호 개체 틀 6"/>
          <p:cNvSpPr>
            <a:spLocks noGrp="1"/>
          </p:cNvSpPr>
          <p:nvPr>
            <p:ph type="sldNum" sz="quarter" idx="5"/>
          </p:nvPr>
        </p:nvSpPr>
        <p:spPr/>
        <p:txBody>
          <a:bodyPr/>
          <a:p>
            <a:pPr lvl="0">
              <a:defRPr/>
            </a:pPr>
            <a:fld id="{09F4262C-968C-4EE9-8164-CE16364706B3}" type="slidenum">
              <a:rPr lang="ko-KR" altLang="en-US"/>
              <a:pPr lvl="0">
                <a:defRPr/>
              </a:pPr>
              <a:t>5</a:t>
            </a:fld>
            <a:endParaRPr lang="ko-KR" altLang="en-US"/>
          </a:p>
        </p:txBody>
      </p:sp>
    </p:spTree>
    <p:extLst>
      <p:ext uri="{BB962C8B-B14F-4D97-AF65-F5344CB8AC3E}">
        <p14:creationId xmlns:p14="http://schemas.microsoft.com/office/powerpoint/2010/main" val="471627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슬라이드"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idx="0"/>
          </p:nvPr>
        </p:nvSpPr>
        <p:spPr>
          <a:xfrm>
            <a:off x="914399" y="2130425"/>
            <a:ext cx="10363198"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828799" y="3886200"/>
            <a:ext cx="853439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940A130E-E3B8-4EBE-931F-81B26B8448AA}"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00C6A38-4290-41DD-B95C-4155372FD4AF}" type="slidenum">
              <a:rPr lang="ko-KR" altLang="en-US" smtClean="0"/>
              <a:pPr/>
              <a:t>‹#›</a:t>
            </a:fld>
            <a:endParaRPr lang="ko-KR" altLang="en-US"/>
          </a:p>
        </p:txBody>
      </p:sp>
    </p:spTree>
    <p:extLst>
      <p:ext uri="{BB962C8B-B14F-4D97-AF65-F5344CB8AC3E}">
        <p14:creationId xmlns:p14="http://schemas.microsoft.com/office/powerpoint/2010/main" val="717395599"/>
      </p:ext>
    </p:extLst>
  </p:cSld>
  <p:clrMapOvr>
    <a:masterClrMapping/>
  </p:clrMapOvr>
  <p:transition xmlns:mc="http://schemas.openxmlformats.org/markup-compatibility/2006" xmlns:hp="http://schemas.haansoft.com/office/presentation/8.0" mc:Ignorable="hp" hp:hslDur="500"/>
</p:sldLayout>
</file>

<file path=ppt/slideLayouts/slideLayout10.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간지" type="objOnly" preserve="1">
  <p:cSld name="간지">
    <p:spTree>
      <p:nvGrpSpPr>
        <p:cNvPr id="1" name=""/>
        <p:cNvGrpSpPr/>
        <p:nvPr/>
      </p:nvGrpSpPr>
      <p:grpSpPr>
        <a:xfrm>
          <a:off x="0" y="0"/>
          <a:ext cx="0" cy="0"/>
          <a:chOff x="0" y="0"/>
          <a:chExt cx="0" cy="0"/>
        </a:xfrm>
      </p:grpSpPr>
      <p:sp>
        <p:nvSpPr>
          <p:cNvPr id="2" name="제목 1"/>
          <p:cNvSpPr>
            <a:spLocks noGrp="1"/>
          </p:cNvSpPr>
          <p:nvPr>
            <p:ph type="ctrTitle" idx="0"/>
          </p:nvPr>
        </p:nvSpPr>
        <p:spPr>
          <a:xfrm>
            <a:off x="0" y="2130425"/>
            <a:ext cx="12192000" cy="1470025"/>
          </a:xfrm>
        </p:spPr>
        <p:txBody>
          <a:bodyPr>
            <a:normAutofit/>
          </a:bodyPr>
          <a:lstStyle>
            <a:lvl1pPr>
              <a:defRPr sz="4400" b="1"/>
            </a:lvl1p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p>
            <a:fld id="{CA348888-F454-4AD2-BA62-3AF29D9807C0}" type="datetime1">
              <a:rPr lang="ko-KR" altLang="en-US" smtClean="0"/>
              <a:pPr/>
              <a:t>2009-12-07</a:t>
            </a:fld>
            <a:endParaRPr lang="ko-KR" altLang="en-US"/>
          </a:p>
        </p:txBody>
      </p:sp>
      <p:sp>
        <p:nvSpPr>
          <p:cNvPr id="4" name="바닥글 개체 틀 4"/>
          <p:cNvSpPr>
            <a:spLocks noGrp="1"/>
          </p:cNvSpPr>
          <p:nvPr>
            <p:ph type="ftr" sz="quarter" idx="11"/>
          </p:nvPr>
        </p:nvSpPr>
        <p:spPr/>
        <p:txBody>
          <a:bodyPr/>
          <a:lstStyle/>
          <a:p>
            <a:endParaRPr lang="ko-KR" altLang="en-US"/>
          </a:p>
        </p:txBody>
      </p:sp>
      <p:sp>
        <p:nvSpPr>
          <p:cNvPr id="5"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3545292359"/>
      </p:ext>
    </p:extLst>
  </p:cSld>
  <p:clrMapOvr>
    <a:masterClrMapping/>
  </p:clrMapOvr>
  <p:transition xmlns:mc="http://schemas.openxmlformats.org/markup-compatibility/2006" xmlns:hp="http://schemas.haansoft.com/office/presentation/8.0" mc:Ignorable="hp" hp:hslDur="500"/>
</p:sldLayout>
</file>

<file path=ppt/slideLayouts/slideLayout1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목차" type="clipArtAndTx" preserve="1">
  <p:cSld name="목차">
    <p:spTree>
      <p:nvGrpSpPr>
        <p:cNvPr id="1" name=""/>
        <p:cNvGrpSpPr/>
        <p:nvPr/>
      </p:nvGrpSpPr>
      <p:grpSpPr>
        <a:xfrm>
          <a:off x="0" y="0"/>
          <a:ext cx="0" cy="0"/>
          <a:chOff x="0" y="0"/>
          <a:chExt cx="0" cy="0"/>
        </a:xfrm>
      </p:grpSpPr>
      <p:sp>
        <p:nvSpPr>
          <p:cNvPr id="2" name="제목 1"/>
          <p:cNvSpPr>
            <a:spLocks noGrp="1"/>
          </p:cNvSpPr>
          <p:nvPr>
            <p:ph type="title" idx="0"/>
          </p:nvPr>
        </p:nvSpPr>
        <p:spPr>
          <a:xfrm>
            <a:off x="609599" y="274638"/>
            <a:ext cx="10972798" cy="1143000"/>
          </a:xfrm>
        </p:spPr>
        <p:txBody>
          <a:bodyPr/>
          <a:lstStyle>
            <a:lvl1pPr>
              <a:defRPr/>
            </a:lvl1pPr>
          </a:lstStyle>
          <a:p>
            <a:r>
              <a:rPr lang="ko-KR" altLang="en-US" smtClean="0"/>
              <a:t>마스터 제목 스타일 편집</a:t>
            </a:r>
            <a:endParaRPr lang="ko-KR" altLang="en-US"/>
          </a:p>
        </p:txBody>
      </p:sp>
      <p:sp>
        <p:nvSpPr>
          <p:cNvPr id="8" name="텍스트 개체 틀 7"/>
          <p:cNvSpPr>
            <a:spLocks noGrp="1"/>
          </p:cNvSpPr>
          <p:nvPr>
            <p:ph type="body" sz="quarter" idx="14"/>
          </p:nvPr>
        </p:nvSpPr>
        <p:spPr>
          <a:xfrm>
            <a:off x="2857477" y="2214563"/>
            <a:ext cx="6477021" cy="3214687"/>
          </a:xfrm>
        </p:spPr>
        <p:txBody>
          <a:bodyPr>
            <a:normAutofit/>
          </a:bodyPr>
          <a:lstStyle>
            <a:lvl1pPr>
              <a:lnSpc>
                <a:spcPct val="150000"/>
              </a:lnSpc>
              <a:defRPr sz="2400"/>
            </a:lvl1pPr>
          </a:lstStyle>
          <a:p>
            <a:pPr lvl="0"/>
            <a:r>
              <a:rPr lang="ko-KR" altLang="en-US" smtClean="0"/>
              <a:t>첫째 목차</a:t>
            </a:r>
            <a:endParaRPr lang="ko-KR" altLang="en-US"/>
          </a:p>
          <a:p>
            <a:pPr lvl="0"/>
            <a:r>
              <a:rPr lang="ko-KR" altLang="en-US" smtClean="0"/>
              <a:t>둘째 목차</a:t>
            </a:r>
            <a:endParaRPr lang="ko-KR" altLang="en-US"/>
          </a:p>
          <a:p>
            <a:pPr lvl="0"/>
            <a:r>
              <a:rPr lang="ko-KR" altLang="en-US" smtClean="0"/>
              <a:t>셋째 목차</a:t>
            </a:r>
            <a:endParaRPr lang="ko-KR" altLang="en-US"/>
          </a:p>
          <a:p>
            <a:pPr lvl="0"/>
            <a:r>
              <a:rPr lang="ko-KR" altLang="en-US" smtClean="0"/>
              <a:t>넷째 목차</a:t>
            </a:r>
            <a:endParaRPr lang="ko-KR" altLang="en-US"/>
          </a:p>
          <a:p>
            <a:pPr lvl="0"/>
            <a:r>
              <a:rPr lang="ko-KR" altLang="en-US" smtClean="0"/>
              <a:t>다섯째 목차</a:t>
            </a:r>
            <a:endParaRPr lang="ko-KR" altLang="en-US"/>
          </a:p>
        </p:txBody>
      </p:sp>
      <p:sp>
        <p:nvSpPr>
          <p:cNvPr id="4" name="날짜 개체 틀 3"/>
          <p:cNvSpPr>
            <a:spLocks noGrp="1"/>
          </p:cNvSpPr>
          <p:nvPr>
            <p:ph type="dt" sz="half" idx="10"/>
          </p:nvPr>
        </p:nvSpPr>
        <p:spPr/>
        <p:txBody>
          <a:bodyPr/>
          <a:lstStyle/>
          <a:p>
            <a:fld id="{956FEC12-A4C9-4837-AF94-AD867782C04C}"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2198855467"/>
      </p:ext>
    </p:extLst>
  </p:cSld>
  <p:clrMapOvr>
    <a:masterClrMapping/>
  </p:clrMapOvr>
  <p:transition xmlns:mc="http://schemas.openxmlformats.org/markup-compatibility/2006" xmlns:hp="http://schemas.haansoft.com/office/presentation/8.0" mc:Ignorable="hp" hp:hslDur="500"/>
</p:sldLayout>
</file>

<file path=ppt/slideLayouts/slideLayout1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세로 제목 및 본문" type="vertTitleAndTx" preserve="1">
  <p:cSld name="세로 제목 및 본문">
    <p:spTree>
      <p:nvGrpSpPr>
        <p:cNvPr id="1" name=""/>
        <p:cNvGrpSpPr/>
        <p:nvPr/>
      </p:nvGrpSpPr>
      <p:grpSpPr>
        <a:xfrm>
          <a:off x="0" y="0"/>
          <a:ext cx="0" cy="0"/>
          <a:chOff x="0" y="0"/>
          <a:chExt cx="0" cy="0"/>
        </a:xfrm>
      </p:grpSpPr>
      <p:sp>
        <p:nvSpPr>
          <p:cNvPr id="2" name="세로 제목 1"/>
          <p:cNvSpPr>
            <a:spLocks noGrp="1"/>
          </p:cNvSpPr>
          <p:nvPr>
            <p:ph type="title" orient="vert" idx="0"/>
          </p:nvPr>
        </p:nvSpPr>
        <p:spPr>
          <a:xfrm>
            <a:off x="8839199" y="274638"/>
            <a:ext cx="2743199"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599" y="274638"/>
            <a:ext cx="8026399"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57F84A3-4F29-4053-ACFD-1BAF2D3F140C}"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107845367"/>
      </p:ext>
    </p:extLst>
  </p:cSld>
  <p:clrMapOvr>
    <a:masterClrMapping/>
  </p:clrMapOvr>
  <p:transition xmlns:mc="http://schemas.openxmlformats.org/markup-compatibility/2006" xmlns:hp="http://schemas.haansoft.com/office/presentation/8.0" mc:Ignorable="hp" hp:hslDur="500"/>
</p:sldLayout>
</file>

<file path=ppt/slideLayouts/slideLayout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내용"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953836A-82A3-4C8B-9D31-CD724F3673ED}"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3645219469"/>
      </p:ext>
    </p:extLst>
  </p:cSld>
  <p:clrMapOvr>
    <a:masterClrMapping/>
  </p:clrMapOvr>
  <p:transition xmlns:mc="http://schemas.openxmlformats.org/markup-compatibility/2006" xmlns:hp="http://schemas.haansoft.com/office/presentation/8.0" mc:Ignorable="hp" hp:hslDur="500"/>
</p:sldLayout>
</file>

<file path=ppt/slideLayouts/slideLayout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빈 화면"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p>
            <a:fld id="{AD2EBAF6-36D0-4DD8-B695-D4C1B37E35D6}" type="datetime1">
              <a:rPr lang="ko-KR" altLang="en-US" smtClean="0"/>
              <a:pPr/>
              <a:t>2009-12-07</a:t>
            </a:fld>
            <a:endParaRPr lang="ko-KR" altLang="en-US"/>
          </a:p>
        </p:txBody>
      </p:sp>
      <p:sp>
        <p:nvSpPr>
          <p:cNvPr id="3" name="바닥글 개체 틀 4"/>
          <p:cNvSpPr>
            <a:spLocks noGrp="1"/>
          </p:cNvSpPr>
          <p:nvPr>
            <p:ph type="ftr" sz="quarter" idx="11"/>
          </p:nvPr>
        </p:nvSpPr>
        <p:spPr/>
        <p:txBody>
          <a:bodyPr/>
          <a:lstStyle/>
          <a:p>
            <a:endParaRPr lang="ko-KR" altLang="en-US"/>
          </a:p>
        </p:txBody>
      </p:sp>
      <p:sp>
        <p:nvSpPr>
          <p:cNvPr id="4"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1206926375"/>
      </p:ext>
    </p:extLst>
  </p:cSld>
  <p:clrMapOvr>
    <a:masterClrMapping/>
  </p:clrMapOvr>
  <p:transition xmlns:mc="http://schemas.openxmlformats.org/markup-compatibility/2006" xmlns:hp="http://schemas.haansoft.com/office/presentation/8.0" mc:Ignorable="hp" hp:hslDur="500"/>
</p:sldLayout>
</file>

<file path=ppt/slideLayouts/slideLayout4.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구역 머리글"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idx="0"/>
          </p:nvPr>
        </p:nvSpPr>
        <p:spPr>
          <a:xfrm>
            <a:off x="963083" y="4406900"/>
            <a:ext cx="10363198"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963083" y="2906713"/>
            <a:ext cx="1036319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60728D28-603B-4EFC-80F8-17E5E9107035}"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3918736573"/>
      </p:ext>
    </p:extLst>
  </p:cSld>
  <p:clrMapOvr>
    <a:masterClrMapping/>
  </p:clrMapOvr>
  <p:transition xmlns:mc="http://schemas.openxmlformats.org/markup-compatibility/2006" xmlns:hp="http://schemas.haansoft.com/office/presentation/8.0" mc:Ignorable="hp" hp:hslDur="500"/>
</p:sldLayout>
</file>

<file path=ppt/slideLayouts/slideLayout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내용 2개" type="twoObj" preserve="1">
  <p:cSld name="내용 2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599" y="1600200"/>
            <a:ext cx="5384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2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97599" y="1600200"/>
            <a:ext cx="5384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2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3"/>
          <p:cNvSpPr>
            <a:spLocks noGrp="1"/>
          </p:cNvSpPr>
          <p:nvPr>
            <p:ph type="dt" sz="half" idx="10"/>
          </p:nvPr>
        </p:nvSpPr>
        <p:spPr/>
        <p:txBody>
          <a:bodyPr/>
          <a:lstStyle/>
          <a:p>
            <a:fld id="{A27A1F4E-0809-4239-8034-C38E431DAF92}" type="datetime1">
              <a:rPr lang="ko-KR" altLang="en-US" smtClean="0"/>
              <a:pPr/>
              <a:t>2009-12-07</a:t>
            </a:fld>
            <a:endParaRPr lang="ko-KR" altLang="en-US"/>
          </a:p>
        </p:txBody>
      </p:sp>
      <p:sp>
        <p:nvSpPr>
          <p:cNvPr id="6" name="바닥글 개체 틀 4"/>
          <p:cNvSpPr>
            <a:spLocks noGrp="1"/>
          </p:cNvSpPr>
          <p:nvPr>
            <p:ph type="ftr" sz="quarter" idx="11"/>
          </p:nvPr>
        </p:nvSpPr>
        <p:spPr/>
        <p:txBody>
          <a:bodyPr/>
          <a:lstStyle/>
          <a:p>
            <a:endParaRPr lang="ko-KR" altLang="en-US"/>
          </a:p>
        </p:txBody>
      </p:sp>
      <p:sp>
        <p:nvSpPr>
          <p:cNvPr id="7"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2063020170"/>
      </p:ext>
    </p:extLst>
  </p:cSld>
  <p:clrMapOvr>
    <a:masterClrMapping/>
  </p:clrMapOvr>
  <p:transition xmlns:mc="http://schemas.openxmlformats.org/markup-compatibility/2006" xmlns:hp="http://schemas.haansoft.com/office/presentation/8.0" mc:Ignorable="hp" hp:hslDur="500"/>
</p:sldLayout>
</file>

<file path=ppt/slideLayouts/slideLayout6.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만"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p>
            <a:fld id="{5E0DA496-7307-4E8B-88DE-CB97B48BAB6F}" type="datetime1">
              <a:rPr lang="ko-KR" altLang="en-US" smtClean="0"/>
              <a:pPr/>
              <a:t>2009-12-07</a:t>
            </a:fld>
            <a:endParaRPr lang="ko-KR" altLang="en-US"/>
          </a:p>
        </p:txBody>
      </p:sp>
      <p:sp>
        <p:nvSpPr>
          <p:cNvPr id="4" name="바닥글 개체 틀 4"/>
          <p:cNvSpPr>
            <a:spLocks noGrp="1"/>
          </p:cNvSpPr>
          <p:nvPr>
            <p:ph type="ftr" sz="quarter" idx="11"/>
          </p:nvPr>
        </p:nvSpPr>
        <p:spPr/>
        <p:txBody>
          <a:bodyPr/>
          <a:lstStyle/>
          <a:p>
            <a:endParaRPr lang="ko-KR" altLang="en-US"/>
          </a:p>
        </p:txBody>
      </p:sp>
      <p:sp>
        <p:nvSpPr>
          <p:cNvPr id="5"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1787971709"/>
      </p:ext>
    </p:extLst>
  </p:cSld>
  <p:clrMapOvr>
    <a:masterClrMapping/>
  </p:clrMapOvr>
  <p:transition xmlns:mc="http://schemas.openxmlformats.org/markup-compatibility/2006" xmlns:hp="http://schemas.haansoft.com/office/presentation/8.0" mc:Ignorable="hp" hp:hslDur="500"/>
</p:sldLayout>
</file>

<file path=ppt/slideLayouts/slideLayout7.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표" type="tbl" preserve="1">
  <p:cSld name="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r>
              <a:rPr lang="ko-KR" altLang="en-US" smtClean="0"/>
              <a:t>마스터 제목 스타일 편집</a:t>
            </a:r>
            <a:endParaRPr lang="ko-KR" altLang="en-US"/>
          </a:p>
        </p:txBody>
      </p:sp>
      <p:sp>
        <p:nvSpPr>
          <p:cNvPr id="3" name="표 개체 틀 2"/>
          <p:cNvSpPr>
            <a:spLocks noGrp="1"/>
          </p:cNvSpPr>
          <p:nvPr>
            <p:ph type="tbl" sz="quarter" idx="13"/>
          </p:nvPr>
        </p:nvSpPr>
        <p:spPr>
          <a:xfrm>
            <a:off x="608037" y="1643063"/>
            <a:ext cx="10972798" cy="4525200"/>
          </a:xfrm>
        </p:spPr>
        <p:txBody>
          <a:bodyPr/>
          <a:lstStyle>
            <a:lvl1pPr>
              <a:buFontTx/>
              <a:buNone/>
              <a:defRPr/>
            </a:lvl1pPr>
          </a:lstStyle>
          <a:p>
            <a:r>
              <a:rPr lang="ko-KR" altLang="en-US" smtClean="0"/>
              <a:t>표를 추가하려면 아이콘을 클릭하십시오</a:t>
            </a:r>
            <a:endParaRPr lang="ko-KR" altLang="en-US"/>
          </a:p>
        </p:txBody>
      </p:sp>
      <p:sp>
        <p:nvSpPr>
          <p:cNvPr id="4" name="날짜 개체 틀 3"/>
          <p:cNvSpPr>
            <a:spLocks noGrp="1"/>
          </p:cNvSpPr>
          <p:nvPr>
            <p:ph type="dt" sz="half" idx="10"/>
          </p:nvPr>
        </p:nvSpPr>
        <p:spPr/>
        <p:txBody>
          <a:bodyPr/>
          <a:lstStyle/>
          <a:p>
            <a:fld id="{58721E90-850C-410B-8B89-8394F580CFDA}"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2814367353"/>
      </p:ext>
    </p:extLst>
  </p:cSld>
  <p:clrMapOvr>
    <a:masterClrMapping/>
  </p:clrMapOvr>
  <p:transition xmlns:mc="http://schemas.openxmlformats.org/markup-compatibility/2006" xmlns:hp="http://schemas.haansoft.com/office/presentation/8.0" mc:Ignorable="hp" hp:hslDur="500"/>
</p:sldLayout>
</file>

<file path=ppt/slideLayouts/slideLayout8.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내용 4개" type="fourObj" preserve="1">
  <p:cSld name="내용 4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r>
              <a:rPr lang="ko-KR" altLang="en-US" smtClean="0"/>
              <a:t>마스터 제목 스타일 편집</a:t>
            </a:r>
            <a:endParaRPr lang="ko-KR" altLang="en-US"/>
          </a:p>
        </p:txBody>
      </p:sp>
      <p:sp>
        <p:nvSpPr>
          <p:cNvPr id="3" name="내용 개체 틀 2"/>
          <p:cNvSpPr>
            <a:spLocks noGrp="1"/>
          </p:cNvSpPr>
          <p:nvPr>
            <p:ph sz="quarter" idx="1"/>
          </p:nvPr>
        </p:nvSpPr>
        <p:spPr>
          <a:xfrm>
            <a:off x="609599" y="160020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quarter" idx="2"/>
          </p:nvPr>
        </p:nvSpPr>
        <p:spPr>
          <a:xfrm>
            <a:off x="6197599" y="160020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내용 개체 틀 4"/>
          <p:cNvSpPr>
            <a:spLocks noGrp="1"/>
          </p:cNvSpPr>
          <p:nvPr>
            <p:ph sz="quarter" idx="3"/>
          </p:nvPr>
        </p:nvSpPr>
        <p:spPr>
          <a:xfrm>
            <a:off x="608037" y="398422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내용 개체 틀 5"/>
          <p:cNvSpPr>
            <a:spLocks noGrp="1"/>
          </p:cNvSpPr>
          <p:nvPr>
            <p:ph sz="quarter" idx="4"/>
          </p:nvPr>
        </p:nvSpPr>
        <p:spPr>
          <a:xfrm>
            <a:off x="6196036" y="398422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3"/>
          <p:cNvSpPr>
            <a:spLocks noGrp="1"/>
          </p:cNvSpPr>
          <p:nvPr>
            <p:ph type="dt" sz="half" idx="10"/>
          </p:nvPr>
        </p:nvSpPr>
        <p:spPr/>
        <p:txBody>
          <a:bodyPr/>
          <a:lstStyle/>
          <a:p>
            <a:fld id="{5ACE7E28-9336-4363-8674-B91477D8F243}" type="datetime1">
              <a:rPr lang="ko-KR" altLang="en-US" smtClean="0"/>
              <a:pPr/>
              <a:t>2009-12-07</a:t>
            </a:fld>
            <a:endParaRPr lang="ko-KR" altLang="en-US"/>
          </a:p>
        </p:txBody>
      </p:sp>
      <p:sp>
        <p:nvSpPr>
          <p:cNvPr id="8" name="바닥글 개체 틀 4"/>
          <p:cNvSpPr>
            <a:spLocks noGrp="1"/>
          </p:cNvSpPr>
          <p:nvPr>
            <p:ph type="ftr" sz="quarter" idx="11"/>
          </p:nvPr>
        </p:nvSpPr>
        <p:spPr/>
        <p:txBody>
          <a:bodyPr/>
          <a:lstStyle/>
          <a:p>
            <a:endParaRPr lang="ko-KR" altLang="en-US"/>
          </a:p>
        </p:txBody>
      </p:sp>
      <p:sp>
        <p:nvSpPr>
          <p:cNvPr id="9"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401041917"/>
      </p:ext>
    </p:extLst>
  </p:cSld>
  <p:clrMapOvr>
    <a:masterClrMapping/>
  </p:clrMapOvr>
  <p:transition xmlns:mc="http://schemas.openxmlformats.org/markup-compatibility/2006" xmlns:hp="http://schemas.haansoft.com/office/presentation/8.0" mc:Ignorable="hp" hp:hslDur="500"/>
</p:sldLayout>
</file>

<file path=ppt/slideLayouts/slideLayout9.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그림 및 설명" type="picTx" preserve="1">
  <p:cSld name="그림 및 설명">
    <p:spTree>
      <p:nvGrpSpPr>
        <p:cNvPr id="1" name=""/>
        <p:cNvGrpSpPr/>
        <p:nvPr/>
      </p:nvGrpSpPr>
      <p:grpSpPr>
        <a:xfrm>
          <a:off x="0" y="0"/>
          <a:ext cx="0" cy="0"/>
          <a:chOff x="0" y="0"/>
          <a:chExt cx="0" cy="0"/>
        </a:xfrm>
      </p:grpSpPr>
      <p:sp>
        <p:nvSpPr>
          <p:cNvPr id="2" name="제목 1"/>
          <p:cNvSpPr>
            <a:spLocks noGrp="1"/>
          </p:cNvSpPr>
          <p:nvPr>
            <p:ph type="title" idx="0"/>
          </p:nvPr>
        </p:nvSpPr>
        <p:spPr>
          <a:xfrm>
            <a:off x="2389716" y="4800600"/>
            <a:ext cx="7315199"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389716" y="612775"/>
            <a:ext cx="7315199"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ko-KR" altLang="en-US"/>
          </a:p>
        </p:txBody>
      </p:sp>
      <p:sp>
        <p:nvSpPr>
          <p:cNvPr id="4" name="텍스트 개체 틀 3"/>
          <p:cNvSpPr>
            <a:spLocks noGrp="1"/>
          </p:cNvSpPr>
          <p:nvPr>
            <p:ph type="body" sz="half" idx="2"/>
          </p:nvPr>
        </p:nvSpPr>
        <p:spPr>
          <a:xfrm>
            <a:off x="2389716" y="5367338"/>
            <a:ext cx="7315199"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ko-KR" altLang="en-US" smtClean="0"/>
              <a:t>마스터 텍스트 스타일을 편집합니다</a:t>
            </a:r>
            <a:endParaRPr lang="ko-KR" altLang="en-US"/>
          </a:p>
        </p:txBody>
      </p:sp>
      <p:sp>
        <p:nvSpPr>
          <p:cNvPr id="5" name="날짜 개체 틀 3"/>
          <p:cNvSpPr>
            <a:spLocks noGrp="1"/>
          </p:cNvSpPr>
          <p:nvPr>
            <p:ph type="dt" sz="half" idx="10"/>
          </p:nvPr>
        </p:nvSpPr>
        <p:spPr/>
        <p:txBody>
          <a:bodyPr/>
          <a:lstStyle/>
          <a:p>
            <a:fld id="{5ACE7E28-9336-4363-8674-B91477D8F243}" type="datetime1">
              <a:rPr lang="ko-KR" altLang="en-US" smtClean="0"/>
              <a:pPr/>
              <a:t>2009-12-07</a:t>
            </a:fld>
            <a:endParaRPr lang="ko-KR" altLang="en-US"/>
          </a:p>
        </p:txBody>
      </p:sp>
      <p:sp>
        <p:nvSpPr>
          <p:cNvPr id="6" name="바닥글 개체 틀 4"/>
          <p:cNvSpPr>
            <a:spLocks noGrp="1"/>
          </p:cNvSpPr>
          <p:nvPr>
            <p:ph type="ftr" sz="quarter" idx="11"/>
          </p:nvPr>
        </p:nvSpPr>
        <p:spPr/>
        <p:txBody>
          <a:bodyPr/>
          <a:lstStyle/>
          <a:p>
            <a:endParaRPr lang="ko-KR" altLang="en-US"/>
          </a:p>
        </p:txBody>
      </p:sp>
      <p:sp>
        <p:nvSpPr>
          <p:cNvPr id="7"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3841806685"/>
      </p:ext>
    </p:extLst>
  </p:cSld>
  <p:clrMapOvr>
    <a:masterClrMapping/>
  </p:clrMapOvr>
  <p:transition xmlns:mc="http://schemas.openxmlformats.org/markup-compatibility/2006" xmlns:hp="http://schemas.haansoft.com/office/presentation/8.0" mc:Ignorable="hp" hp:hslDur="50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한컴오피스">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idx="0"/>
          </p:nvPr>
        </p:nvSpPr>
        <p:spPr>
          <a:xfrm>
            <a:off x="609599" y="274638"/>
            <a:ext cx="10972798"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599" y="1600200"/>
            <a:ext cx="10972798" cy="4525963"/>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a:p>
        </p:txBody>
      </p:sp>
      <p:sp>
        <p:nvSpPr>
          <p:cNvPr id="4" name="날짜 개체 틀 3"/>
          <p:cNvSpPr>
            <a:spLocks noGrp="1"/>
          </p:cNvSpPr>
          <p:nvPr>
            <p:ph type="dt" sz="half" idx="2"/>
          </p:nvPr>
        </p:nvSpPr>
        <p:spPr>
          <a:xfrm>
            <a:off x="609599" y="6356350"/>
            <a:ext cx="284479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22D86A-5F52-4165-8473-F1B836277586}" type="datetime1">
              <a:rPr lang="ko-KR" altLang="en-US" smtClean="0"/>
              <a:pPr/>
              <a:t>2009-12-07</a:t>
            </a:fld>
            <a:endParaRPr lang="ko-KR" altLang="en-US"/>
          </a:p>
        </p:txBody>
      </p:sp>
      <p:sp>
        <p:nvSpPr>
          <p:cNvPr id="5" name="바닥글 개체 틀 4"/>
          <p:cNvSpPr>
            <a:spLocks noGrp="1"/>
          </p:cNvSpPr>
          <p:nvPr>
            <p:ph type="ftr" sz="quarter" idx="3"/>
          </p:nvPr>
        </p:nvSpPr>
        <p:spPr>
          <a:xfrm>
            <a:off x="4165599" y="6356350"/>
            <a:ext cx="38607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737599" y="6356350"/>
            <a:ext cx="284479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125386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xmlns:mc="http://schemas.openxmlformats.org/markup-compatibility/2006" xmlns:hp="http://schemas.haansoft.com/office/presentation/8.0" mc:Ignorable="hp" hp:hslDur="500"/>
  <p:hf sldNum="0"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a:lvl2pPr rtl="0" eaLnBrk="1" latinLnBrk="1" hangingPunct="1">
        <a:defRPr>
          <a:solidFill>
            <a:schemeClr val="tx2"/>
          </a:solidFill>
        </a:defRPr>
      </a:lvl2pPr>
      <a:lvl3pPr rtl="0" eaLnBrk="1" latinLnBrk="1" hangingPunct="1">
        <a:defRPr>
          <a:solidFill>
            <a:schemeClr val="tx2"/>
          </a:solidFill>
        </a:defRPr>
      </a:lvl3pPr>
      <a:lvl4pPr rtl="0" eaLnBrk="1" latinLnBrk="1" hangingPunct="1">
        <a:defRPr>
          <a:solidFill>
            <a:schemeClr val="tx2"/>
          </a:solidFill>
        </a:defRPr>
      </a:lvl4pPr>
      <a:lvl5pPr rtl="0" eaLnBrk="1" latinLnBrk="1" hangingPunct="1">
        <a:defRPr>
          <a:solidFill>
            <a:schemeClr val="tx2"/>
          </a:solidFill>
        </a:defRPr>
      </a:lvl5pPr>
      <a:lvl6pPr rtl="0" eaLnBrk="1" latinLnBrk="1" hangingPunct="1">
        <a:defRPr>
          <a:solidFill>
            <a:schemeClr val="tx2"/>
          </a:solidFill>
        </a:defRPr>
      </a:lvl6pPr>
      <a:lvl7pPr rtl="0" eaLnBrk="1" latinLnBrk="1" hangingPunct="1">
        <a:defRPr>
          <a:solidFill>
            <a:schemeClr val="tx2"/>
          </a:solidFill>
        </a:defRPr>
      </a:lvl7pPr>
      <a:lvl8pPr rtl="0" eaLnBrk="1" latinLnBrk="1" hangingPunct="1">
        <a:defRPr>
          <a:solidFill>
            <a:schemeClr val="tx2"/>
          </a:solidFill>
        </a:defRPr>
      </a:lvl8pPr>
      <a:lvl9pPr rtl="0" eaLnBrk="1" latinLnBrk="1" hangingPunct="1">
        <a:defRPr>
          <a:solidFill>
            <a:schemeClr val="tx2"/>
          </a:solidFill>
        </a:defRPr>
      </a:lvl9pPr>
    </p:titleStyle>
    <p:bodyStyle>
      <a:lvl1pPr marL="342900" indent="-342900" algn="l" defTabSz="914400" rtl="0" eaLnBrk="1" latinLnBrk="1" hangingPunct="1">
        <a:spcBef>
          <a:spcPct val="20000"/>
        </a:spcBef>
        <a:buFont typeface="Arial"/>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1.xml"  /><Relationship Id="rId3" Type="http://schemas.openxmlformats.org/officeDocument/2006/relationships/image" Target="../media/image1.jpeg"  /><Relationship Id="rId4" Type="http://schemas.openxmlformats.org/officeDocument/2006/relationships/image" Target="../media/image2.png"  /><Relationship Id="rId5" Type="http://schemas.openxmlformats.org/officeDocument/2006/relationships/image" Target="../media/image3.png"  /><Relationship Id="rId6" Type="http://schemas.openxmlformats.org/officeDocument/2006/relationships/image" Target="../media/image4.png"  /><Relationship Id="rId7" Type="http://schemas.openxmlformats.org/officeDocument/2006/relationships/image" Target="../media/image5.jpeg"  /><Relationship Id="rId8" Type="http://schemas.openxmlformats.org/officeDocument/2006/relationships/image" Target="../media/image6.jpe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2.xml"  /><Relationship Id="rId3" Type="http://schemas.openxmlformats.org/officeDocument/2006/relationships/image" Target="../media/image7.png"  /></Relationships>
</file>

<file path=ppt/slides/_rels/slide4.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2.xml"  /><Relationship Id="rId3" Type="http://schemas.openxmlformats.org/officeDocument/2006/relationships/image" Target="../media/image8.png"  /><Relationship Id="rId4" Type="http://schemas.openxmlformats.org/officeDocument/2006/relationships/image" Target="../media/image9.jpeg"  /></Relationships>
</file>

<file path=ppt/slides/_rels/slide5.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2.xml"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3" name=""/>
          <p:cNvPicPr>
            <a:picLocks noChangeAspect="1"/>
          </p:cNvPicPr>
          <p:nvPr/>
        </p:nvPicPr>
        <p:blipFill rotWithShape="1">
          <a:blip r:embed="rId3"/>
          <a:srcRect b="12430"/>
          <a:stretch>
            <a:fillRect/>
          </a:stretch>
        </p:blipFill>
        <p:spPr>
          <a:xfrm>
            <a:off x="1879778" y="1479000"/>
            <a:ext cx="8336414" cy="4867010"/>
          </a:xfrm>
          <a:prstGeom prst="rect">
            <a:avLst/>
          </a:prstGeom>
          <a:ln>
            <a:solidFill>
              <a:schemeClr val="lt1"/>
            </a:solidFill>
          </a:ln>
          <a:effectLst/>
        </p:spPr>
      </p:pic>
      <p:sp>
        <p:nvSpPr>
          <p:cNvPr id="5" name=""/>
          <p:cNvSpPr/>
          <p:nvPr/>
        </p:nvSpPr>
        <p:spPr>
          <a:xfrm>
            <a:off x="0" y="398723"/>
            <a:ext cx="12192000" cy="283189"/>
          </a:xfrm>
          <a:prstGeom prst="rect">
            <a:avLst/>
          </a:prstGeom>
          <a:solidFill>
            <a:srgbClr val="156f1e"/>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endParaRPr lang="ko-KR" altLang="en-US"/>
          </a:p>
        </p:txBody>
      </p:sp>
      <p:pic>
        <p:nvPicPr>
          <p:cNvPr id="4" name=""/>
          <p:cNvPicPr>
            <a:picLocks noChangeAspect="1"/>
          </p:cNvPicPr>
          <p:nvPr/>
        </p:nvPicPr>
        <p:blipFill rotWithShape="1">
          <a:blip r:embed="rId4"/>
          <a:srcRect l="13130" t="17640" r="15470" b="20850"/>
          <a:stretch>
            <a:fillRect/>
          </a:stretch>
        </p:blipFill>
        <p:spPr>
          <a:xfrm>
            <a:off x="4632321" y="161140"/>
            <a:ext cx="3011238" cy="758355"/>
          </a:xfrm>
          <a:prstGeom prst="rect">
            <a:avLst/>
          </a:prstGeom>
        </p:spPr>
      </p:pic>
      <p:cxnSp>
        <p:nvCxnSpPr>
          <p:cNvPr id="6" name=""/>
          <p:cNvCxnSpPr/>
          <p:nvPr/>
        </p:nvCxnSpPr>
        <p:spPr>
          <a:xfrm rot="16200000" flipH="1" flipV="1">
            <a:off x="1554841" y="1025426"/>
            <a:ext cx="687028" cy="1"/>
          </a:xfrm>
          <a:prstGeom prst="line">
            <a:avLst/>
          </a:prstGeom>
          <a:ln>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7" name=""/>
          <p:cNvCxnSpPr/>
          <p:nvPr/>
        </p:nvCxnSpPr>
        <p:spPr>
          <a:xfrm rot="16200000" flipH="1" flipV="1">
            <a:off x="3789450" y="1005220"/>
            <a:ext cx="687028" cy="1"/>
          </a:xfrm>
          <a:prstGeom prst="line">
            <a:avLst/>
          </a:prstGeom>
          <a:noFill/>
          <a:ln w="12700" cap="flat" cmpd="sng" algn="ctr">
            <a:solidFill>
              <a:srgbClr val="008000">
                <a:alpha val="100000"/>
              </a:srgbClr>
            </a:solidFill>
            <a:prstDash val="solid"/>
          </a:ln>
        </p:spPr>
      </p:cxnSp>
      <p:cxnSp>
        <p:nvCxnSpPr>
          <p:cNvPr id="8" name=""/>
          <p:cNvCxnSpPr/>
          <p:nvPr/>
        </p:nvCxnSpPr>
        <p:spPr>
          <a:xfrm rot="16200000" flipH="1" flipV="1">
            <a:off x="9844104" y="1025425"/>
            <a:ext cx="687028" cy="1"/>
          </a:xfrm>
          <a:prstGeom prst="line">
            <a:avLst/>
          </a:prstGeom>
          <a:noFill/>
          <a:ln w="12700" cap="flat" cmpd="sng" algn="ctr">
            <a:solidFill>
              <a:srgbClr val="008000">
                <a:alpha val="100000"/>
              </a:srgbClr>
            </a:solidFill>
            <a:prstDash val="solid"/>
          </a:ln>
        </p:spPr>
      </p:cxnSp>
      <p:cxnSp>
        <p:nvCxnSpPr>
          <p:cNvPr id="9" name=""/>
          <p:cNvCxnSpPr/>
          <p:nvPr/>
        </p:nvCxnSpPr>
        <p:spPr>
          <a:xfrm rot="16200000" flipH="1" flipV="1">
            <a:off x="-13166" y="1025426"/>
            <a:ext cx="687028" cy="1"/>
          </a:xfrm>
          <a:prstGeom prst="line">
            <a:avLst/>
          </a:prstGeom>
          <a:noFill/>
          <a:ln w="12700" cap="flat" cmpd="sng" algn="ctr">
            <a:solidFill>
              <a:srgbClr val="008000">
                <a:alpha val="100000"/>
              </a:srgbClr>
            </a:solidFill>
            <a:prstDash val="solid"/>
          </a:ln>
        </p:spPr>
      </p:cxnSp>
      <p:cxnSp>
        <p:nvCxnSpPr>
          <p:cNvPr id="10" name=""/>
          <p:cNvCxnSpPr/>
          <p:nvPr/>
        </p:nvCxnSpPr>
        <p:spPr>
          <a:xfrm rot="16200000" flipH="1" flipV="1">
            <a:off x="11483288" y="1025426"/>
            <a:ext cx="687028" cy="1"/>
          </a:xfrm>
          <a:prstGeom prst="line">
            <a:avLst/>
          </a:prstGeom>
          <a:noFill/>
          <a:ln w="12700" cap="flat" cmpd="sng" algn="ctr">
            <a:solidFill>
              <a:srgbClr val="008000">
                <a:alpha val="100000"/>
              </a:srgbClr>
            </a:solidFill>
            <a:prstDash val="solid"/>
          </a:ln>
        </p:spPr>
      </p:cxnSp>
      <p:cxnSp>
        <p:nvCxnSpPr>
          <p:cNvPr id="11" name=""/>
          <p:cNvCxnSpPr/>
          <p:nvPr/>
        </p:nvCxnSpPr>
        <p:spPr>
          <a:xfrm rot="16200000" flipH="1" flipV="1">
            <a:off x="8027706" y="1025426"/>
            <a:ext cx="687028" cy="1"/>
          </a:xfrm>
          <a:prstGeom prst="line">
            <a:avLst/>
          </a:prstGeom>
          <a:noFill/>
          <a:ln w="12700" cap="flat" cmpd="sng" algn="ctr">
            <a:solidFill>
              <a:srgbClr val="008000">
                <a:alpha val="100000"/>
              </a:srgbClr>
            </a:solidFill>
            <a:prstDash val="solid"/>
          </a:ln>
        </p:spPr>
      </p:cxnSp>
      <p:sp>
        <p:nvSpPr>
          <p:cNvPr id="13" name=""/>
          <p:cNvSpPr txBox="1"/>
          <p:nvPr/>
        </p:nvSpPr>
        <p:spPr>
          <a:xfrm>
            <a:off x="2699385" y="843189"/>
            <a:ext cx="630555" cy="364581"/>
          </a:xfrm>
          <a:prstGeom prst="rect">
            <a:avLst/>
          </a:prstGeom>
        </p:spPr>
        <p:txBody>
          <a:bodyPr wrap="none">
            <a:spAutoFit/>
          </a:bodyPr>
          <a:p>
            <a:pPr algn="ctr">
              <a:defRPr/>
            </a:pPr>
            <a:r>
              <a:rPr lang="ko-KR" altLang="en-US">
                <a:latin typeface="한컴 솔잎 B"/>
                <a:ea typeface="한컴 솔잎 B"/>
              </a:rPr>
              <a:t>학과</a:t>
            </a:r>
            <a:endParaRPr lang="ko-KR" altLang="en-US">
              <a:latin typeface="한컴 솔잎 B"/>
              <a:ea typeface="한컴 솔잎 B"/>
            </a:endParaRPr>
          </a:p>
        </p:txBody>
      </p:sp>
      <p:sp>
        <p:nvSpPr>
          <p:cNvPr id="15" name=""/>
          <p:cNvSpPr txBox="1"/>
          <p:nvPr/>
        </p:nvSpPr>
        <p:spPr>
          <a:xfrm>
            <a:off x="765810" y="843189"/>
            <a:ext cx="630555" cy="364581"/>
          </a:xfrm>
          <a:prstGeom prst="rect">
            <a:avLst/>
          </a:prstGeom>
        </p:spPr>
        <p:txBody>
          <a:bodyPr wrap="none">
            <a:spAutoFit/>
          </a:bodyPr>
          <a:p>
            <a:pPr algn="ctr">
              <a:defRPr/>
            </a:pPr>
            <a:r>
              <a:rPr lang="ko-KR" altLang="en-US">
                <a:latin typeface="한컴 솔잎 B"/>
                <a:ea typeface="한컴 솔잎 B"/>
              </a:rPr>
              <a:t>연혁</a:t>
            </a:r>
            <a:endParaRPr lang="ko-KR" altLang="en-US">
              <a:latin typeface="한컴 솔잎 B"/>
              <a:ea typeface="한컴 솔잎 B"/>
            </a:endParaRPr>
          </a:p>
        </p:txBody>
      </p:sp>
      <p:sp>
        <p:nvSpPr>
          <p:cNvPr id="16" name=""/>
          <p:cNvSpPr txBox="1"/>
          <p:nvPr/>
        </p:nvSpPr>
        <p:spPr>
          <a:xfrm>
            <a:off x="8890634" y="843189"/>
            <a:ext cx="840105" cy="364581"/>
          </a:xfrm>
          <a:prstGeom prst="rect">
            <a:avLst/>
          </a:prstGeom>
        </p:spPr>
        <p:txBody>
          <a:bodyPr wrap="none">
            <a:spAutoFit/>
          </a:bodyPr>
          <a:p>
            <a:pPr algn="ctr">
              <a:defRPr/>
            </a:pPr>
            <a:r>
              <a:rPr lang="ko-KR" altLang="en-US">
                <a:latin typeface="한컴 솔잎 B"/>
                <a:ea typeface="한컴 솔잎 B"/>
              </a:rPr>
              <a:t>동아리</a:t>
            </a:r>
            <a:endParaRPr lang="ko-KR" altLang="en-US">
              <a:latin typeface="한컴 솔잎 B"/>
              <a:ea typeface="한컴 솔잎 B"/>
            </a:endParaRPr>
          </a:p>
        </p:txBody>
      </p:sp>
      <p:sp>
        <p:nvSpPr>
          <p:cNvPr id="17" name=""/>
          <p:cNvSpPr txBox="1"/>
          <p:nvPr/>
        </p:nvSpPr>
        <p:spPr>
          <a:xfrm>
            <a:off x="10557510" y="843189"/>
            <a:ext cx="1040130" cy="364581"/>
          </a:xfrm>
          <a:prstGeom prst="rect">
            <a:avLst/>
          </a:prstGeom>
        </p:spPr>
        <p:txBody>
          <a:bodyPr wrap="none">
            <a:spAutoFit/>
          </a:bodyPr>
          <a:p>
            <a:pPr algn="ctr">
              <a:defRPr/>
            </a:pPr>
            <a:r>
              <a:rPr lang="ko-KR" altLang="en-US">
                <a:latin typeface="한컴 솔잎 B"/>
                <a:ea typeface="한컴 솔잎 B"/>
              </a:rPr>
              <a:t>이화뉴스</a:t>
            </a:r>
            <a:endParaRPr lang="ko-KR" altLang="en-US">
              <a:latin typeface="한컴 솔잎 B"/>
              <a:ea typeface="한컴 솔잎 B"/>
            </a:endParaRPr>
          </a:p>
        </p:txBody>
      </p:sp>
      <p:sp>
        <p:nvSpPr>
          <p:cNvPr id="18" name=""/>
          <p:cNvSpPr/>
          <p:nvPr/>
        </p:nvSpPr>
        <p:spPr>
          <a:xfrm>
            <a:off x="0" y="6457198"/>
            <a:ext cx="12192000" cy="400802"/>
          </a:xfrm>
          <a:prstGeom prst="rect">
            <a:avLst/>
          </a:prstGeom>
          <a:solidFill>
            <a:srgbClr val="000000"/>
          </a:solidFill>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endParaRPr lang="ko-KR" altLang="en-US"/>
          </a:p>
        </p:txBody>
      </p:sp>
      <p:pic>
        <p:nvPicPr>
          <p:cNvPr id="20" name=""/>
          <p:cNvPicPr>
            <a:picLocks noChangeAspect="1"/>
          </p:cNvPicPr>
          <p:nvPr/>
        </p:nvPicPr>
        <p:blipFill rotWithShape="1">
          <a:blip r:embed="rId5"/>
          <a:stretch>
            <a:fillRect/>
          </a:stretch>
        </p:blipFill>
        <p:spPr>
          <a:xfrm>
            <a:off x="0" y="6457198"/>
            <a:ext cx="499865" cy="400801"/>
          </a:xfrm>
          <a:prstGeom prst="rect">
            <a:avLst/>
          </a:prstGeom>
        </p:spPr>
      </p:pic>
      <p:sp>
        <p:nvSpPr>
          <p:cNvPr id="21" name=""/>
          <p:cNvSpPr txBox="1"/>
          <p:nvPr/>
        </p:nvSpPr>
        <p:spPr>
          <a:xfrm>
            <a:off x="625991" y="6489297"/>
            <a:ext cx="5990074" cy="262022"/>
          </a:xfrm>
          <a:prstGeom prst="rect">
            <a:avLst/>
          </a:prstGeom>
        </p:spPr>
        <p:txBody>
          <a:bodyPr wrap="none">
            <a:spAutoFit/>
          </a:bodyPr>
          <a:p>
            <a:pPr>
              <a:defRPr/>
            </a:pPr>
            <a:r>
              <a:rPr lang="ko-KR" altLang="en-US" sz="1400">
                <a:solidFill>
                  <a:schemeClr val="lt1"/>
                </a:solidFill>
              </a:rPr>
              <a:t>03760 서울특별시 서대문구 이화여대길 52 이화여자대학교 T. 02-3277-2114</a:t>
            </a:r>
            <a:endParaRPr lang="ko-KR" altLang="en-US" sz="1400">
              <a:solidFill>
                <a:schemeClr val="lt1"/>
              </a:solidFill>
            </a:endParaRPr>
          </a:p>
        </p:txBody>
      </p:sp>
      <p:sp>
        <p:nvSpPr>
          <p:cNvPr id="44" name=""/>
          <p:cNvSpPr/>
          <p:nvPr/>
        </p:nvSpPr>
        <p:spPr>
          <a:xfrm>
            <a:off x="402332" y="1660645"/>
            <a:ext cx="1368172" cy="2138795"/>
          </a:xfrm>
          <a:prstGeom prst="rect">
            <a:avLst/>
          </a:prstGeom>
          <a:noFill/>
          <a:ln>
            <a:solidFill>
              <a:schemeClr val="lt1"/>
            </a:solidFill>
          </a:ln>
        </p:spPr>
        <p:style>
          <a:lnRef idx="2">
            <a:schemeClr val="accent1">
              <a:shade val="20000"/>
            </a:schemeClr>
          </a:lnRef>
          <a:fillRef idx="1">
            <a:schemeClr val="accent1"/>
          </a:fillRef>
          <a:effectRef idx="0">
            <a:schemeClr val="accent1"/>
          </a:effectRef>
          <a:fontRef idx="minor">
            <a:schemeClr val="lt1"/>
          </a:fontRef>
        </p:style>
        <p:txBody>
          <a:bodyPr anchor="ctr"/>
          <a:p>
            <a:pPr>
              <a:defRPr/>
            </a:pPr>
            <a:r>
              <a:rPr lang="ko-KR" altLang="en-US" sz="2600">
                <a:solidFill>
                  <a:schemeClr val="dk1"/>
                </a:solidFill>
                <a:latin typeface="한컴 솔잎 B"/>
                <a:ea typeface="한컴 솔잎 B"/>
              </a:rPr>
              <a:t>그대가</a:t>
            </a:r>
            <a:endParaRPr lang="ko-KR" altLang="en-US" sz="2600">
              <a:solidFill>
                <a:schemeClr val="dk1"/>
              </a:solidFill>
              <a:latin typeface="한컴 솔잎 B"/>
              <a:ea typeface="한컴 솔잎 B"/>
            </a:endParaRPr>
          </a:p>
          <a:p>
            <a:pPr>
              <a:defRPr/>
            </a:pPr>
            <a:r>
              <a:rPr lang="ko-KR" altLang="en-US" sz="1400">
                <a:solidFill>
                  <a:schemeClr val="dk1"/>
                </a:solidFill>
                <a:latin typeface="한컴 솔잎 B"/>
                <a:ea typeface="한컴 솔잎 B"/>
              </a:rPr>
              <a:t> </a:t>
            </a:r>
            <a:endParaRPr lang="ko-KR" altLang="en-US" sz="1400">
              <a:solidFill>
                <a:schemeClr val="dk1"/>
              </a:solidFill>
              <a:latin typeface="한컴 솔잎 B"/>
              <a:ea typeface="한컴 솔잎 B"/>
            </a:endParaRPr>
          </a:p>
          <a:p>
            <a:pPr>
              <a:defRPr/>
            </a:pPr>
            <a:r>
              <a:rPr lang="ko-KR" altLang="en-US" sz="2600">
                <a:solidFill>
                  <a:schemeClr val="dk1"/>
                </a:solidFill>
                <a:latin typeface="한컴 솔잎 B"/>
                <a:ea typeface="한컴 솔잎 B"/>
              </a:rPr>
              <a:t>바라는</a:t>
            </a:r>
            <a:endParaRPr lang="ko-KR" altLang="en-US" sz="2600">
              <a:solidFill>
                <a:schemeClr val="dk1"/>
              </a:solidFill>
              <a:latin typeface="한컴 솔잎 B"/>
              <a:ea typeface="한컴 솔잎 B"/>
            </a:endParaRPr>
          </a:p>
          <a:p>
            <a:pPr>
              <a:defRPr/>
            </a:pPr>
            <a:endParaRPr lang="ko-KR" altLang="en-US" sz="1400">
              <a:solidFill>
                <a:schemeClr val="dk1"/>
              </a:solidFill>
              <a:latin typeface="한컴 솔잎 B"/>
              <a:ea typeface="한컴 솔잎 B"/>
            </a:endParaRPr>
          </a:p>
          <a:p>
            <a:pPr>
              <a:defRPr/>
            </a:pPr>
            <a:r>
              <a:rPr lang="ko-KR" altLang="en-US" sz="2600">
                <a:solidFill>
                  <a:schemeClr val="dk1"/>
                </a:solidFill>
                <a:latin typeface="한컴 솔잎 B"/>
                <a:ea typeface="한컴 솔잎 B"/>
              </a:rPr>
              <a:t>미래</a:t>
            </a:r>
            <a:r>
              <a:rPr lang="en-US" altLang="ko-KR" sz="2600">
                <a:solidFill>
                  <a:schemeClr val="dk1"/>
                </a:solidFill>
                <a:latin typeface="한컴 솔잎 B"/>
                <a:ea typeface="한컴 솔잎 B"/>
              </a:rPr>
              <a:t>,</a:t>
            </a:r>
            <a:r>
              <a:rPr lang="ko-KR" altLang="en-US" sz="2600">
                <a:solidFill>
                  <a:schemeClr val="dk1"/>
                </a:solidFill>
                <a:latin typeface="한컴 솔잎 B"/>
                <a:ea typeface="한컴 솔잎 B"/>
              </a:rPr>
              <a:t> </a:t>
            </a:r>
            <a:endParaRPr lang="ko-KR" altLang="en-US" sz="2600">
              <a:solidFill>
                <a:schemeClr val="dk1"/>
              </a:solidFill>
              <a:latin typeface="한컴 솔잎 B"/>
              <a:ea typeface="한컴 솔잎 B"/>
            </a:endParaRPr>
          </a:p>
          <a:p>
            <a:pPr>
              <a:defRPr/>
            </a:pPr>
            <a:endParaRPr lang="ko-KR" altLang="en-US" sz="1400">
              <a:solidFill>
                <a:schemeClr val="dk1"/>
              </a:solidFill>
              <a:latin typeface="한컴 솔잎 B"/>
              <a:ea typeface="한컴 솔잎 B"/>
            </a:endParaRPr>
          </a:p>
          <a:p>
            <a:pPr>
              <a:defRPr/>
            </a:pPr>
            <a:r>
              <a:rPr lang="ko-KR" altLang="en-US" sz="2600">
                <a:solidFill>
                  <a:schemeClr val="dk1"/>
                </a:solidFill>
                <a:latin typeface="한컴 솔잎 B"/>
                <a:ea typeface="한컴 솔잎 B"/>
              </a:rPr>
              <a:t>이화</a:t>
            </a:r>
            <a:endParaRPr lang="ko-KR" altLang="en-US" sz="2600">
              <a:solidFill>
                <a:schemeClr val="dk1"/>
              </a:solidFill>
              <a:latin typeface="한컴 솔잎 B"/>
              <a:ea typeface="한컴 솔잎 B"/>
            </a:endParaRPr>
          </a:p>
        </p:txBody>
      </p:sp>
      <p:sp>
        <p:nvSpPr>
          <p:cNvPr id="45" name=""/>
          <p:cNvSpPr/>
          <p:nvPr/>
        </p:nvSpPr>
        <p:spPr>
          <a:xfrm>
            <a:off x="10367381" y="2250524"/>
            <a:ext cx="1555402" cy="4105010"/>
          </a:xfrm>
          <a:prstGeom prst="rect">
            <a:avLst/>
          </a:prstGeom>
          <a:solidFill>
            <a:srgbClr val="ffffff"/>
          </a:solidFill>
          <a:ln w="12700">
            <a:solidFill>
              <a:srgbClr val="000000"/>
            </a:solid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endParaRPr lang="ko-KR" altLang="en-US"/>
          </a:p>
        </p:txBody>
      </p:sp>
      <p:sp>
        <p:nvSpPr>
          <p:cNvPr id="49" name=""/>
          <p:cNvSpPr/>
          <p:nvPr/>
        </p:nvSpPr>
        <p:spPr>
          <a:xfrm>
            <a:off x="10322666" y="1517100"/>
            <a:ext cx="1888383" cy="622788"/>
          </a:xfrm>
          <a:prstGeom prst="rect">
            <a:avLst/>
          </a:prstGeom>
          <a:noFill/>
          <a:ln w="19050" cap="flat" cmpd="sng" algn="ctr">
            <a:solidFill>
              <a:srgbClr val="ffffff">
                <a:alpha val="100000"/>
              </a:srgbClr>
            </a:solidFill>
            <a:prstDash val="solid"/>
          </a:ln>
        </p:spPr>
        <p:txBody>
          <a:bodyPr anchor="ct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500" b="0" i="0" u="none" strike="noStrike" kern="1200" cap="none" spc="0" normalizeH="0" baseline="0" mc:Ignorable="hp" hp:hslEmbossed="0">
                <a:solidFill>
                  <a:srgbClr val="000000"/>
                </a:solidFill>
                <a:latin typeface="한컴 솔잎 B"/>
                <a:ea typeface="한컴 솔잎 B"/>
              </a:rPr>
              <a:t>EHWA, </a:t>
            </a:r>
            <a:endParaRPr xmlns:mc="http://schemas.openxmlformats.org/markup-compatibility/2006" xmlns:hp="http://schemas.haansoft.com/office/presentation/8.0" kumimoji="0" lang="en-US" altLang="ko-KR" sz="1500" b="0" i="0" u="none" strike="noStrike" kern="1200" cap="none" spc="0" normalizeH="0" baseline="0" mc:Ignorable="hp" hp:hslEmbossed="0">
              <a:solidFill>
                <a:srgbClr val="000000"/>
              </a:solidFill>
              <a:latin typeface="한컴 솔잎 B"/>
              <a:ea typeface="한컴 솔잎 B"/>
            </a:endParaRPr>
          </a:p>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500" b="0" i="0" u="none" strike="noStrike" kern="1200" cap="none" spc="0" normalizeH="0" baseline="0" mc:Ignorable="hp" hp:hslEmbossed="0">
                <a:solidFill>
                  <a:srgbClr val="000000"/>
                </a:solidFill>
                <a:latin typeface="한컴 솔잎 B"/>
                <a:ea typeface="한컴 솔잎 B"/>
              </a:rPr>
              <a:t>THE FUTURE </a:t>
            </a:r>
            <a:endParaRPr xmlns:mc="http://schemas.openxmlformats.org/markup-compatibility/2006" xmlns:hp="http://schemas.haansoft.com/office/presentation/8.0" kumimoji="0" lang="en-US" altLang="ko-KR" sz="1500" b="0" i="0" u="none" strike="noStrike" kern="1200" cap="none" spc="0" normalizeH="0" baseline="0" mc:Ignorable="hp" hp:hslEmbossed="0">
              <a:solidFill>
                <a:srgbClr val="000000"/>
              </a:solidFill>
              <a:latin typeface="한컴 솔잎 B"/>
              <a:ea typeface="한컴 솔잎 B"/>
            </a:endParaRPr>
          </a:p>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500" b="0" i="0" u="none" strike="noStrike" kern="1200" cap="none" spc="0" normalizeH="0" baseline="0" mc:Ignorable="hp" hp:hslEmbossed="0">
                <a:solidFill>
                  <a:srgbClr val="000000"/>
                </a:solidFill>
                <a:latin typeface="한컴 솔잎 B"/>
                <a:ea typeface="한컴 솔잎 B"/>
              </a:rPr>
              <a:t>WE CREATE</a:t>
            </a:r>
            <a:endParaRPr xmlns:mc="http://schemas.openxmlformats.org/markup-compatibility/2006" xmlns:hp="http://schemas.haansoft.com/office/presentation/8.0" kumimoji="0" lang="en-US" altLang="ko-KR" sz="1500" b="0" i="0" u="none" strike="noStrike" kern="1200" cap="none" spc="0" normalizeH="0" baseline="0" mc:Ignorable="hp" hp:hslEmbossed="0">
              <a:solidFill>
                <a:srgbClr val="000000"/>
              </a:solidFill>
              <a:latin typeface="한컴 솔잎 B"/>
              <a:ea typeface="한컴 솔잎 B"/>
            </a:endParaRPr>
          </a:p>
        </p:txBody>
      </p:sp>
      <p:pic>
        <p:nvPicPr>
          <p:cNvPr id="50" name=""/>
          <p:cNvPicPr>
            <a:picLocks noChangeAspect="1"/>
          </p:cNvPicPr>
          <p:nvPr/>
        </p:nvPicPr>
        <p:blipFill rotWithShape="1">
          <a:blip r:embed="rId6"/>
          <a:srcRect r="51260"/>
          <a:stretch>
            <a:fillRect/>
          </a:stretch>
        </p:blipFill>
        <p:spPr>
          <a:xfrm>
            <a:off x="10438692" y="2305538"/>
            <a:ext cx="1426209" cy="1132986"/>
          </a:xfrm>
          <a:prstGeom prst="rect">
            <a:avLst/>
          </a:prstGeom>
        </p:spPr>
      </p:pic>
      <p:pic>
        <p:nvPicPr>
          <p:cNvPr id="51" name=""/>
          <p:cNvPicPr>
            <a:picLocks noChangeAspect="1"/>
          </p:cNvPicPr>
          <p:nvPr/>
        </p:nvPicPr>
        <p:blipFill rotWithShape="1">
          <a:blip r:embed="rId7"/>
          <a:srcRect t="6700" b="9790"/>
          <a:stretch>
            <a:fillRect/>
          </a:stretch>
        </p:blipFill>
        <p:spPr>
          <a:xfrm>
            <a:off x="10443478" y="3552825"/>
            <a:ext cx="1421423" cy="1186962"/>
          </a:xfrm>
          <a:prstGeom prst="rect">
            <a:avLst/>
          </a:prstGeom>
        </p:spPr>
      </p:pic>
      <p:pic>
        <p:nvPicPr>
          <p:cNvPr id="52" name=""/>
          <p:cNvPicPr>
            <a:picLocks noChangeAspect="1"/>
          </p:cNvPicPr>
          <p:nvPr/>
        </p:nvPicPr>
        <p:blipFill rotWithShape="1">
          <a:blip r:embed="rId8"/>
          <a:srcRect t="10560" r="34570"/>
          <a:stretch>
            <a:fillRect/>
          </a:stretch>
        </p:blipFill>
        <p:spPr>
          <a:xfrm>
            <a:off x="10438692" y="4909654"/>
            <a:ext cx="1426209" cy="1297715"/>
          </a:xfrm>
          <a:prstGeom prst="rect">
            <a:avLst/>
          </a:prstGeom>
        </p:spPr>
      </p:pic>
    </p:spTree>
    <p:extLst>
      <p:ext uri="{BB962C8B-B14F-4D97-AF65-F5344CB8AC3E}">
        <p14:creationId xmlns:p14="http://schemas.microsoft.com/office/powerpoint/2010/main" val="177282535"/>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6" name=""/>
          <p:cNvSpPr/>
          <p:nvPr/>
        </p:nvSpPr>
        <p:spPr>
          <a:xfrm>
            <a:off x="1329690" y="215168"/>
            <a:ext cx="10862310" cy="280953"/>
          </a:xfrm>
          <a:prstGeom prst="rect">
            <a:avLst/>
          </a:prstGeom>
          <a:solidFill>
            <a:srgbClr val="156f1e"/>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p>
            <a:pPr>
              <a:defRPr/>
            </a:pPr>
            <a:r>
              <a:rPr lang="en-US" altLang="ko-KR"/>
              <a:t> EWHA, THE FUTURE WE CREATE</a:t>
            </a:r>
            <a:endParaRPr lang="en-US" altLang="ko-KR"/>
          </a:p>
        </p:txBody>
      </p:sp>
      <p:sp>
        <p:nvSpPr>
          <p:cNvPr id="7" name=""/>
          <p:cNvSpPr txBox="1"/>
          <p:nvPr/>
        </p:nvSpPr>
        <p:spPr>
          <a:xfrm>
            <a:off x="333440" y="81982"/>
            <a:ext cx="996250" cy="601913"/>
          </a:xfrm>
          <a:prstGeom prst="rect">
            <a:avLst/>
          </a:prstGeom>
        </p:spPr>
        <p:txBody>
          <a:bodyPr wrap="none">
            <a:spAutoFit/>
          </a:bodyPr>
          <a:p>
            <a:pPr>
              <a:defRPr/>
            </a:pPr>
            <a:r>
              <a:rPr lang="ko-KR" altLang="en-US" sz="3400">
                <a:latin typeface="한컴 솔잎 B"/>
                <a:ea typeface="한컴 솔잎 B"/>
              </a:rPr>
              <a:t>연혁</a:t>
            </a:r>
            <a:endParaRPr lang="ko-KR" altLang="en-US" sz="3400">
              <a:latin typeface="한컴 솔잎 B"/>
              <a:ea typeface="한컴 솔잎 B"/>
            </a:endParaRPr>
          </a:p>
        </p:txBody>
      </p:sp>
      <p:sp>
        <p:nvSpPr>
          <p:cNvPr id="8" name=""/>
          <p:cNvSpPr/>
          <p:nvPr/>
        </p:nvSpPr>
        <p:spPr>
          <a:xfrm>
            <a:off x="0" y="215168"/>
            <a:ext cx="295340" cy="280953"/>
          </a:xfrm>
          <a:prstGeom prst="rect">
            <a:avLst/>
          </a:prstGeom>
          <a:solidFill>
            <a:srgbClr val="156f1e">
              <a:alpha val="100000"/>
            </a:srgbClr>
          </a:solidFill>
          <a:ln w="1905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Calibri"/>
              <a:ea typeface="맑은 고딕"/>
              <a:cs typeface="맑은 고딕"/>
            </a:endParaRPr>
          </a:p>
        </p:txBody>
      </p:sp>
      <p:sp>
        <p:nvSpPr>
          <p:cNvPr id="9" name=""/>
          <p:cNvSpPr txBox="1"/>
          <p:nvPr/>
        </p:nvSpPr>
        <p:spPr>
          <a:xfrm>
            <a:off x="333440" y="825041"/>
            <a:ext cx="2377375" cy="527591"/>
          </a:xfrm>
          <a:prstGeom prst="rect">
            <a:avLst/>
          </a:prstGeom>
        </p:spPr>
        <p:txBody>
          <a:bodyPr wrap="none">
            <a:spAutoFit/>
          </a:bodyPr>
          <a:p>
            <a:pPr>
              <a:defRPr/>
            </a:pPr>
            <a:r>
              <a:rPr lang="en-US" altLang="ko-KR" sz="2900">
                <a:latin typeface="Cascadia Code SemiBold"/>
              </a:rPr>
              <a:t>SINCE</a:t>
            </a:r>
            <a:r>
              <a:rPr lang="en-US" altLang="ko-KR" sz="2900">
                <a:latin typeface="Cascadia Code SemiBold"/>
              </a:rPr>
              <a:t> </a:t>
            </a:r>
            <a:r>
              <a:rPr lang="en-US" altLang="ko-KR" sz="2900" b="1">
                <a:latin typeface="Cascadia Code SemiBold"/>
              </a:rPr>
              <a:t>1886</a:t>
            </a:r>
            <a:endParaRPr lang="en-US" altLang="ko-KR" sz="2900" b="1">
              <a:latin typeface="Cascadia Code SemiBold"/>
            </a:endParaRPr>
          </a:p>
        </p:txBody>
      </p:sp>
      <p:graphicFrame>
        <p:nvGraphicFramePr>
          <p:cNvPr id="11" name=""/>
          <p:cNvGraphicFramePr>
            <a:graphicFrameLocks noGrp="1"/>
          </p:cNvGraphicFramePr>
          <p:nvPr/>
        </p:nvGraphicFramePr>
        <p:xfrm>
          <a:off x="579589" y="1477248"/>
          <a:ext cx="9193072" cy="4868382"/>
        </p:xfrm>
        <a:graphic>
          <a:graphicData uri="http://schemas.openxmlformats.org/drawingml/2006/table">
            <a:tbl>
              <a:tblPr firstRow="1" bandRow="1">
                <a:tableStyleId>{01A66EDD-3DAB-4C5B-A090-DC80EC1FD486}</a:tableStyleId>
              </a:tblPr>
              <a:tblGrid>
                <a:gridCol w="1961761"/>
                <a:gridCol w="7231310"/>
              </a:tblGrid>
              <a:tr h="441709">
                <a:tc>
                  <a:txBody>
                    <a:bodyPr vert="horz" wrap="square" lIns="91440" tIns="45720" rIns="91440" bIns="45720" anchor="ctr" anchorCtr="0">
                      <a:spAutoFit/>
                    </a:bodyPr>
                    <a:p>
                      <a:pPr algn="ctr">
                        <a:defRPr/>
                      </a:pPr>
                      <a:r>
                        <a:rPr lang="ko-KR" altLang="en-US">
                          <a:solidFill>
                            <a:schemeClr val="dk1"/>
                          </a:solidFill>
                          <a:latin typeface="돋움"/>
                          <a:ea typeface="돋움"/>
                        </a:rPr>
                        <a:t>날짜</a:t>
                      </a:r>
                      <a:endParaRPr lang="ko-KR" altLang="en-US">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144e37">
                        <a:alpha val="25000"/>
                      </a:srgbClr>
                    </a:solidFill>
                  </a:tcPr>
                </a:tc>
                <a:tc>
                  <a:txBody>
                    <a:bodyPr vert="horz" wrap="square" lIns="91440" tIns="45720" rIns="91440" bIns="45720" anchor="ctr" anchorCtr="0">
                      <a:spAutoFit/>
                    </a:bodyPr>
                    <a:p>
                      <a:pPr algn="ctr">
                        <a:defRPr/>
                      </a:pPr>
                      <a:r>
                        <a:rPr lang="ko-KR" altLang="en-US" sz="1700">
                          <a:solidFill>
                            <a:schemeClr val="dk1"/>
                          </a:solidFill>
                          <a:latin typeface="돋움"/>
                          <a:ea typeface="돋움"/>
                        </a:rPr>
                        <a:t>내용</a:t>
                      </a:r>
                      <a:endParaRPr lang="ko-KR" altLang="en-US" sz="17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144e37">
                        <a:alpha val="25000"/>
                      </a:srgbClr>
                    </a:solidFill>
                  </a:tcPr>
                </a:tc>
              </a:tr>
              <a:tr h="441709">
                <a:tc>
                  <a:txBody>
                    <a:bodyPr vert="horz" wrap="square" lIns="91440" tIns="45720" rIns="91440" bIns="45720" anchor="ctr" anchorCtr="0">
                      <a:spAutoFit/>
                    </a:bodyPr>
                    <a:p>
                      <a:pPr algn="ctr">
                        <a:defRPr/>
                      </a:pPr>
                      <a:r>
                        <a:rPr lang="en-US" altLang="ko-KR" sz="1700" b="1">
                          <a:solidFill>
                            <a:schemeClr val="dk1"/>
                          </a:solidFill>
                          <a:latin typeface="돋움"/>
                          <a:ea typeface="돋움"/>
                        </a:rPr>
                        <a:t>1886.5.31</a:t>
                      </a:r>
                      <a:endParaRPr lang="en-US" altLang="ko-KR" sz="1700" b="1">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r>
                        <a:rPr lang="ko-KR" altLang="en-US" sz="1600" b="0">
                          <a:solidFill>
                            <a:schemeClr val="dk1"/>
                          </a:solidFill>
                          <a:latin typeface="돋움"/>
                          <a:ea typeface="돋움"/>
                        </a:rPr>
                        <a:t>이화</a:t>
                      </a:r>
                      <a:r>
                        <a:rPr lang="en-US" altLang="ko-KR" sz="1600" b="0">
                          <a:solidFill>
                            <a:schemeClr val="dk1"/>
                          </a:solidFill>
                          <a:latin typeface="돋움"/>
                          <a:ea typeface="돋움"/>
                        </a:rPr>
                        <a:t> </a:t>
                      </a:r>
                      <a:r>
                        <a:rPr lang="ko-KR" altLang="en-US" sz="1600" b="0">
                          <a:solidFill>
                            <a:schemeClr val="dk1"/>
                          </a:solidFill>
                          <a:latin typeface="돋움"/>
                          <a:ea typeface="돋움"/>
                        </a:rPr>
                        <a:t>학당의 시작</a:t>
                      </a:r>
                      <a:endParaRPr lang="ko-KR" altLang="en-US" sz="1600" b="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r>
              <a:tr h="441709">
                <a:tc>
                  <a:txBody>
                    <a:bodyPr vert="horz" wrap="square" lIns="91440" tIns="45720" rIns="91440" bIns="45720" anchor="ctr" anchorCtr="0">
                      <a:spAutoFit/>
                    </a:bodyPr>
                    <a:p>
                      <a:pPr algn="ctr">
                        <a:defRPr/>
                      </a:pPr>
                      <a:r>
                        <a:rPr lang="en-US" altLang="ko-KR" sz="1700" b="1">
                          <a:solidFill>
                            <a:schemeClr val="dk1"/>
                          </a:solidFill>
                          <a:latin typeface="돋움"/>
                          <a:ea typeface="돋움"/>
                        </a:rPr>
                        <a:t>1946.8.15</a:t>
                      </a:r>
                      <a:endParaRPr lang="en-US" altLang="ko-KR" sz="1700" b="1">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r>
                        <a:rPr lang="ko-KR" altLang="en-US" sz="1600">
                          <a:solidFill>
                            <a:schemeClr val="dk1"/>
                          </a:solidFill>
                          <a:latin typeface="돋움"/>
                          <a:ea typeface="돋움"/>
                        </a:rPr>
                        <a:t>종합대학의 시작</a:t>
                      </a:r>
                      <a:r>
                        <a:rPr lang="en-US" altLang="ko-KR" sz="1600">
                          <a:solidFill>
                            <a:schemeClr val="dk1"/>
                          </a:solidFill>
                          <a:latin typeface="돋움"/>
                          <a:ea typeface="돋움"/>
                        </a:rPr>
                        <a:t>,</a:t>
                      </a:r>
                      <a:r>
                        <a:rPr lang="ko-KR" altLang="en-US" sz="1600">
                          <a:solidFill>
                            <a:schemeClr val="dk1"/>
                          </a:solidFill>
                          <a:latin typeface="돋움"/>
                          <a:ea typeface="돋움"/>
                        </a:rPr>
                        <a:t> </a:t>
                      </a:r>
                      <a:r>
                        <a:rPr lang="en-US" altLang="ko-KR" sz="1600">
                          <a:solidFill>
                            <a:schemeClr val="dk1"/>
                          </a:solidFill>
                          <a:latin typeface="돋움"/>
                          <a:ea typeface="돋움"/>
                        </a:rPr>
                        <a:t>이화여자대학교의 설립</a:t>
                      </a: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r>
              <a:tr h="441709">
                <a:tc>
                  <a:txBody>
                    <a:bodyPr vert="horz" wrap="square" lIns="91440" tIns="45720" rIns="91440" bIns="45720" anchor="ctr" anchorCtr="0">
                      <a:spAutoFit/>
                    </a:bodyPr>
                    <a:p>
                      <a:pPr algn="ctr">
                        <a:defRPr/>
                      </a:pPr>
                      <a:r>
                        <a:rPr lang="en-US" altLang="ko-KR" sz="1700" b="1">
                          <a:solidFill>
                            <a:schemeClr val="dk1"/>
                          </a:solidFill>
                          <a:latin typeface="돋움"/>
                          <a:ea typeface="돋움"/>
                        </a:rPr>
                        <a:t>1993.10.06</a:t>
                      </a:r>
                      <a:endParaRPr lang="en-US" altLang="ko-KR" sz="1700" b="1">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r>
                        <a:rPr lang="en-US" altLang="ko-KR" sz="1600">
                          <a:solidFill>
                            <a:schemeClr val="dk1"/>
                          </a:solidFill>
                          <a:latin typeface="돋움"/>
                          <a:ea typeface="돋움"/>
                        </a:rPr>
                        <a:t>의과대학 부속목동병원 개원</a:t>
                      </a: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r>
              <a:tr h="441709">
                <a:tc>
                  <a:txBody>
                    <a:bodyPr vert="horz" wrap="square" lIns="91440" tIns="45720" rIns="91440" bIns="45720" anchor="ctr" anchorCtr="0">
                      <a:spAutoFit/>
                    </a:bodyPr>
                    <a:p>
                      <a:pPr algn="ctr">
                        <a:defRPr/>
                      </a:pPr>
                      <a:r>
                        <a:rPr lang="en-US" altLang="ko-KR" sz="1700" b="1">
                          <a:solidFill>
                            <a:schemeClr val="dk1"/>
                          </a:solidFill>
                          <a:latin typeface="돋움"/>
                          <a:ea typeface="돋움"/>
                        </a:rPr>
                        <a:t>1994.06.30</a:t>
                      </a:r>
                      <a:endParaRPr lang="en-US" altLang="ko-KR" sz="1700" b="1">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r>
                        <a:rPr lang="en-US" altLang="ko-KR" sz="1600">
                          <a:solidFill>
                            <a:schemeClr val="dk1"/>
                          </a:solidFill>
                          <a:latin typeface="돋움"/>
                          <a:ea typeface="돋움"/>
                        </a:rPr>
                        <a:t>약학관 증축</a:t>
                      </a: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r>
              <a:tr h="441709">
                <a:tc>
                  <a:txBody>
                    <a:bodyPr vert="horz" wrap="square" lIns="91440" tIns="45720" rIns="91440" bIns="45720" anchor="ctr" anchorCtr="0">
                      <a:spAutoFit/>
                    </a:bodyPr>
                    <a:p>
                      <a:pPr algn="ctr">
                        <a:defRPr/>
                      </a:pPr>
                      <a:r>
                        <a:rPr lang="en-US" altLang="ko-KR" sz="1700" b="1">
                          <a:solidFill>
                            <a:schemeClr val="dk1"/>
                          </a:solidFill>
                          <a:latin typeface="돋움"/>
                          <a:ea typeface="돋움"/>
                        </a:rPr>
                        <a:t>2000.05.08</a:t>
                      </a:r>
                      <a:endParaRPr lang="en-US" altLang="ko-KR" sz="1700" b="1">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r>
                        <a:rPr lang="en-US" altLang="ko-KR" sz="1600">
                          <a:solidFill>
                            <a:schemeClr val="dk1"/>
                          </a:solidFill>
                          <a:latin typeface="돋움"/>
                          <a:ea typeface="돋움"/>
                        </a:rPr>
                        <a:t>독일 흄볼트대학과 학술교류 협정 체결</a:t>
                      </a: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r>
              <a:tr h="451287">
                <a:tc>
                  <a:txBody>
                    <a:bodyPr vert="horz" wrap="square" lIns="91440" tIns="45720" rIns="91440" bIns="45720" anchor="ctr" anchorCtr="0">
                      <a:spAutoFit/>
                    </a:bodyPr>
                    <a:p>
                      <a:pPr algn="ctr">
                        <a:defRPr/>
                      </a:pPr>
                      <a:r>
                        <a:rPr lang="en-US" altLang="ko-KR" sz="1700" b="1">
                          <a:solidFill>
                            <a:schemeClr val="dk1"/>
                          </a:solidFill>
                          <a:latin typeface="돋움"/>
                          <a:ea typeface="돋움"/>
                        </a:rPr>
                        <a:t>2005.06. 19~24</a:t>
                      </a:r>
                      <a:endParaRPr lang="en-US" altLang="ko-KR" sz="1700" b="1">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r>
                        <a:rPr lang="en-US" altLang="ko-KR" sz="1600">
                          <a:solidFill>
                            <a:schemeClr val="dk1"/>
                          </a:solidFill>
                          <a:latin typeface="돋움"/>
                          <a:ea typeface="돋움"/>
                        </a:rPr>
                        <a:t>제9차 세계여성학대회 본교 개최</a:t>
                      </a: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r>
              <a:tr h="441709">
                <a:tc>
                  <a:txBody>
                    <a:bodyPr vert="horz" wrap="square" lIns="91440" tIns="45720" rIns="91440" bIns="45720" anchor="ctr" anchorCtr="0">
                      <a:spAutoFit/>
                    </a:bodyPr>
                    <a:p>
                      <a:pPr algn="ctr">
                        <a:defRPr/>
                      </a:pPr>
                      <a:r>
                        <a:rPr lang="en-US" altLang="ko-KR" sz="1700" b="1">
                          <a:solidFill>
                            <a:schemeClr val="dk1"/>
                          </a:solidFill>
                          <a:latin typeface="돋움"/>
                          <a:ea typeface="돋움"/>
                        </a:rPr>
                        <a:t>2007.03.26</a:t>
                      </a:r>
                      <a:endParaRPr lang="en-US" altLang="ko-KR" sz="1700" b="1">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r>
                        <a:rPr lang="en-US" altLang="ko-KR" sz="1600">
                          <a:solidFill>
                            <a:schemeClr val="dk1"/>
                          </a:solidFill>
                          <a:latin typeface="돋움"/>
                          <a:ea typeface="돋움"/>
                        </a:rPr>
                        <a:t>2006년도 학문분야평가 간호학 분야 최우수</a:t>
                      </a: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r>
              <a:tr h="441709">
                <a:tc>
                  <a:txBody>
                    <a:bodyPr vert="horz" wrap="square" lIns="91440" tIns="45720" rIns="91440" bIns="45720" anchor="ctr" anchorCtr="0">
                      <a:spAutoFit/>
                    </a:bodyPr>
                    <a:p>
                      <a:pPr algn="ctr">
                        <a:defRPr/>
                      </a:pPr>
                      <a:r>
                        <a:rPr lang="en-US" altLang="ko-KR" sz="1700" b="1">
                          <a:solidFill>
                            <a:schemeClr val="dk1"/>
                          </a:solidFill>
                          <a:latin typeface="돋움"/>
                          <a:ea typeface="돋움"/>
                        </a:rPr>
                        <a:t>2012.05.24</a:t>
                      </a:r>
                      <a:endParaRPr lang="en-US" altLang="ko-KR" sz="1700" b="1">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r>
                        <a:rPr lang="en-US" altLang="ko-KR" sz="1600">
                          <a:solidFill>
                            <a:schemeClr val="dk1"/>
                          </a:solidFill>
                          <a:latin typeface="돋움"/>
                          <a:ea typeface="돋움"/>
                        </a:rPr>
                        <a:t>세계기상기구(WMO)와 학술협력 협정 체결</a:t>
                      </a: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r>
              <a:tr h="441709">
                <a:tc>
                  <a:txBody>
                    <a:bodyPr vert="horz" wrap="square" lIns="91440" tIns="45720" rIns="91440" bIns="45720" anchor="ctr" anchorCtr="0">
                      <a:spAutoFit/>
                    </a:bodyPr>
                    <a:p>
                      <a:pPr algn="ctr">
                        <a:defRPr/>
                      </a:pPr>
                      <a:r>
                        <a:rPr lang="en-US" altLang="ko-KR" sz="1700" b="1">
                          <a:solidFill>
                            <a:schemeClr val="dk1"/>
                          </a:solidFill>
                          <a:latin typeface="돋움"/>
                          <a:ea typeface="돋움"/>
                        </a:rPr>
                        <a:t>2022.04.29</a:t>
                      </a:r>
                      <a:endParaRPr lang="en-US" altLang="ko-KR" sz="1700" b="1">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r>
                        <a:rPr lang="en-US" altLang="ko-KR" sz="1600">
                          <a:solidFill>
                            <a:schemeClr val="dk1"/>
                          </a:solidFill>
                          <a:latin typeface="돋움"/>
                          <a:ea typeface="돋움"/>
                        </a:rPr>
                        <a:t>이화-디올 공동 파트너십 협약 체결</a:t>
                      </a: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r>
              <a:tr h="441709">
                <a:tc>
                  <a:txBody>
                    <a:bodyPr vert="horz" wrap="square" lIns="91440" tIns="45720" rIns="91440" bIns="45720" anchor="ctr" anchorCtr="0">
                      <a:spAutoFit/>
                    </a:bodyPr>
                    <a:p>
                      <a:pPr algn="ctr">
                        <a:defRPr/>
                      </a:pPr>
                      <a:r>
                        <a:rPr lang="en-US" altLang="ko-KR" sz="1700" b="1">
                          <a:solidFill>
                            <a:schemeClr val="dk1"/>
                          </a:solidFill>
                          <a:latin typeface="돋움"/>
                          <a:ea typeface="돋움"/>
                        </a:rPr>
                        <a:t>2023.03.01</a:t>
                      </a:r>
                      <a:endParaRPr lang="en-US" altLang="ko-KR" sz="1700" b="1">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r>
                        <a:rPr lang="en-US" altLang="ko-KR" sz="1600">
                          <a:solidFill>
                            <a:schemeClr val="dk1"/>
                          </a:solidFill>
                          <a:latin typeface="돋움"/>
                          <a:ea typeface="돋움"/>
                        </a:rPr>
                        <a:t>인공지능대학 및 데이터사이언스학과 신설</a:t>
                      </a: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r>
            </a:tbl>
          </a:graphicData>
        </a:graphic>
      </p:graphicFrame>
    </p:spTree>
    <p:extLst>
      <p:ext uri="{BB962C8B-B14F-4D97-AF65-F5344CB8AC3E}">
        <p14:creationId xmlns:p14="http://schemas.microsoft.com/office/powerpoint/2010/main" val="439824689"/>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
          <p:cNvSpPr/>
          <p:nvPr/>
        </p:nvSpPr>
        <p:spPr>
          <a:xfrm>
            <a:off x="1329691" y="215168"/>
            <a:ext cx="10862309" cy="280953"/>
          </a:xfrm>
          <a:prstGeom prst="rect">
            <a:avLst/>
          </a:prstGeom>
          <a:solidFill>
            <a:srgbClr val="156f1e">
              <a:alpha val="100000"/>
            </a:srgbClr>
          </a:solidFill>
          <a:ln w="19050" cap="flat" cmpd="sng" algn="ctr">
            <a:noFill/>
            <a:prstDash val="solid"/>
          </a:ln>
        </p:spPr>
        <p:txBody>
          <a:bodyPr anchor="ct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0" i="0" u="none" strike="noStrike" kern="1200" cap="none" spc="0" normalizeH="0" baseline="0" mc:Ignorable="hp" hp:hslEmbossed="0">
                <a:solidFill>
                  <a:srgbClr val="ffffff"/>
                </a:solidFill>
                <a:latin typeface="Calibri"/>
                <a:ea typeface="맑은 고딕"/>
                <a:cs typeface="Calibri"/>
              </a:rPr>
              <a:t> EWHA, THE FUTURE WE CREATE</a:t>
            </a:r>
            <a:endParaRPr xmlns:mc="http://schemas.openxmlformats.org/markup-compatibility/2006" xmlns:hp="http://schemas.haansoft.com/office/presentation/8.0" kumimoji="0" lang="en-US" altLang="ko-KR" sz="1800" b="0" i="0" u="none" strike="noStrike" kern="1200" cap="none" spc="0" normalizeH="0" baseline="0" mc:Ignorable="hp" hp:hslEmbossed="0">
              <a:solidFill>
                <a:srgbClr val="ffffff"/>
              </a:solidFill>
              <a:latin typeface="Calibri"/>
              <a:ea typeface="맑은 고딕"/>
              <a:cs typeface="Calibri"/>
            </a:endParaRPr>
          </a:p>
        </p:txBody>
      </p:sp>
      <p:sp>
        <p:nvSpPr>
          <p:cNvPr id="5" name=""/>
          <p:cNvSpPr/>
          <p:nvPr/>
        </p:nvSpPr>
        <p:spPr>
          <a:xfrm>
            <a:off x="0" y="215168"/>
            <a:ext cx="295340" cy="280953"/>
          </a:xfrm>
          <a:prstGeom prst="rect">
            <a:avLst/>
          </a:prstGeom>
          <a:solidFill>
            <a:srgbClr val="156f1e">
              <a:alpha val="100000"/>
            </a:srgbClr>
          </a:solidFill>
          <a:ln w="1905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Calibri"/>
              <a:ea typeface="맑은 고딕"/>
              <a:cs typeface="맑은 고딕"/>
            </a:endParaRPr>
          </a:p>
        </p:txBody>
      </p:sp>
      <p:sp>
        <p:nvSpPr>
          <p:cNvPr id="6" name=""/>
          <p:cNvSpPr txBox="1"/>
          <p:nvPr/>
        </p:nvSpPr>
        <p:spPr>
          <a:xfrm>
            <a:off x="333439" y="81982"/>
            <a:ext cx="996251" cy="601913"/>
          </a:xfrm>
          <a:prstGeom prst="rect">
            <a:avLst/>
          </a:prstGeom>
        </p:spPr>
        <p:txBody>
          <a:bodyPr wrap="non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3400" b="0" i="0" u="none" strike="noStrike" kern="1200" cap="none" spc="0" normalizeH="0" baseline="0" mc:Ignorable="hp" hp:hslEmbossed="0">
                <a:solidFill>
                  <a:srgbClr val="000000"/>
                </a:solidFill>
                <a:latin typeface="한컴 솔잎 B"/>
                <a:ea typeface="한컴 솔잎 B"/>
              </a:rPr>
              <a:t>학과</a:t>
            </a:r>
            <a:endParaRPr xmlns:mc="http://schemas.openxmlformats.org/markup-compatibility/2006" xmlns:hp="http://schemas.haansoft.com/office/presentation/8.0" kumimoji="0" lang="ko-KR" altLang="en-US" sz="3400" b="0" i="0" u="none" strike="noStrike" kern="1200" cap="none" spc="0" normalizeH="0" baseline="0" mc:Ignorable="hp" hp:hslEmbossed="0">
              <a:solidFill>
                <a:srgbClr val="000000"/>
              </a:solidFill>
              <a:latin typeface="한컴 솔잎 B"/>
              <a:ea typeface="한컴 솔잎 B"/>
            </a:endParaRPr>
          </a:p>
        </p:txBody>
      </p:sp>
      <p:sp>
        <p:nvSpPr>
          <p:cNvPr id="8" name=""/>
          <p:cNvSpPr txBox="1"/>
          <p:nvPr/>
        </p:nvSpPr>
        <p:spPr>
          <a:xfrm>
            <a:off x="304861" y="815516"/>
            <a:ext cx="2425003" cy="527591"/>
          </a:xfrm>
          <a:prstGeom prst="rect">
            <a:avLst/>
          </a:prstGeom>
        </p:spPr>
        <p:txBody>
          <a:bodyPr wrap="non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2900" b="1" i="0" u="none" strike="noStrike" kern="1200" cap="none" spc="0" normalizeH="0" baseline="0" mc:Ignorable="hp" hp:hslEmbossed="0">
                <a:solidFill>
                  <a:srgbClr val="000000"/>
                </a:solidFill>
                <a:latin typeface="Cascadia Code SemiBold"/>
              </a:rPr>
              <a:t>인문과학대학</a:t>
            </a:r>
            <a:endParaRPr xmlns:mc="http://schemas.openxmlformats.org/markup-compatibility/2006" xmlns:hp="http://schemas.haansoft.com/office/presentation/8.0" kumimoji="0" lang="ko-KR" altLang="en-US" sz="2900" b="1" i="0" u="none" strike="noStrike" kern="1200" cap="none" spc="0" normalizeH="0" baseline="0" mc:Ignorable="hp" hp:hslEmbossed="0">
              <a:solidFill>
                <a:srgbClr val="000000"/>
              </a:solidFill>
              <a:latin typeface="Cascadia Code SemiBold"/>
            </a:endParaRPr>
          </a:p>
        </p:txBody>
      </p:sp>
      <p:graphicFrame>
        <p:nvGraphicFramePr>
          <p:cNvPr id="24" name=""/>
          <p:cNvGraphicFramePr>
            <a:graphicFrameLocks noGrp="1"/>
          </p:cNvGraphicFramePr>
          <p:nvPr/>
        </p:nvGraphicFramePr>
        <p:xfrm>
          <a:off x="727710" y="1447882"/>
          <a:ext cx="9940054" cy="4399454"/>
        </p:xfrm>
        <a:graphic>
          <a:graphicData uri="http://schemas.openxmlformats.org/drawingml/2006/table">
            <a:tbl>
              <a:tblPr firstRow="1" bandRow="1">
                <a:tableStyle styleId="{01A66EDD-3DAB-4C5B-A090-DC80EC1FD486}" styleName="Normal Style 1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lum val="90000"/>
                          </a:schemeClr>
                        </a:solidFill>
                      </a:fill>
                    </a:tcStyle>
                  </a:wholeTbl>
                  <a:band1H>
                    <a:tcTxStyle/>
                    <a:tcStyle>
                      <a:tcBdr/>
                      <a:fill>
                        <a:solidFill>
                          <a:schemeClr val="accent1">
                            <a:lum val="80000"/>
                          </a:schemeClr>
                        </a:solidFill>
                      </a:fill>
                    </a:tcStyle>
                  </a:band1H>
                  <a:band2H>
                    <a:tcTxStyle/>
                    <a:tcStyle>
                      <a:tcBdr/>
                    </a:tcStyle>
                  </a:band2H>
                  <a:band1V>
                    <a:tcTxStyle/>
                    <a:tcStyle>
                      <a:tcBdr/>
                      <a:fill>
                        <a:solidFill>
                          <a:schemeClr val="accent1">
                            <a:lum val="8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ableStyle>
              </a:tblPr>
              <a:tblGrid>
                <a:gridCol w="1187260"/>
                <a:gridCol w="7217081"/>
                <a:gridCol w="1535712"/>
              </a:tblGrid>
              <a:tr h="399163">
                <a:tc>
                  <a:txBody>
                    <a:bodyPr vert="horz" wrap="square" lIns="91440" tIns="45720" rIns="91440" bIns="45720" anchor="ctr" anchorCtr="0">
                      <a:spAutoFit/>
                    </a:bodyPr>
                    <a:p>
                      <a:pPr algn="ctr">
                        <a:defRPr/>
                      </a:pPr>
                      <a:r>
                        <a:rPr lang="ko-KR" altLang="en-US">
                          <a:solidFill>
                            <a:schemeClr val="dk1"/>
                          </a:solidFill>
                          <a:latin typeface="돋움"/>
                          <a:ea typeface="돋움"/>
                        </a:rPr>
                        <a:t>학과명</a:t>
                      </a:r>
                      <a:endParaRPr lang="ko-KR" altLang="en-US">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144e37">
                        <a:alpha val="25000"/>
                      </a:srgbClr>
                    </a:solidFill>
                  </a:tcPr>
                </a:tc>
                <a:tc>
                  <a:txBody>
                    <a:bodyPr vert="horz" wrap="square" lIns="91440" tIns="45720" rIns="91440" bIns="45720" anchor="ctr" anchorCtr="0">
                      <a:spAutoFit/>
                    </a:bodyPr>
                    <a:p>
                      <a:pPr algn="ctr">
                        <a:defRPr/>
                      </a:pPr>
                      <a:r>
                        <a:rPr lang="ko-KR" altLang="en-US" sz="1700">
                          <a:solidFill>
                            <a:schemeClr val="dk1"/>
                          </a:solidFill>
                          <a:latin typeface="돋움"/>
                          <a:ea typeface="돋움"/>
                        </a:rPr>
                        <a:t>소개</a:t>
                      </a:r>
                      <a:endParaRPr lang="ko-KR" altLang="en-US" sz="17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144e37">
                        <a:alpha val="25000"/>
                      </a:srgbClr>
                    </a:solidFill>
                  </a:tcPr>
                </a:tc>
                <a:tc>
                  <a:txBody>
                    <a:bodyPr vert="horz" wrap="square" lIns="91440" tIns="45720" rIns="91440" bIns="45720" anchor="ctr" anchorCtr="0">
                      <a:spAutoFit/>
                    </a:bodyPr>
                    <a:p>
                      <a:pPr algn="ctr">
                        <a:defRPr/>
                      </a:pPr>
                      <a:r>
                        <a:rPr lang="ko-KR" altLang="en-US" sz="1700">
                          <a:solidFill>
                            <a:schemeClr val="dk1"/>
                          </a:solidFill>
                          <a:latin typeface="돋움"/>
                          <a:ea typeface="돋움"/>
                        </a:rPr>
                        <a:t>더 알아보기</a:t>
                      </a:r>
                      <a:endParaRPr lang="ko-KR" altLang="en-US" sz="17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144e37">
                        <a:alpha val="25000"/>
                      </a:srgbClr>
                    </a:solidFill>
                  </a:tcPr>
                </a:tc>
              </a:tr>
              <a:tr h="399163">
                <a:tc>
                  <a:txBody>
                    <a:bodyPr vert="horz" wrap="square" lIns="91440" tIns="45720" rIns="91440" bIns="45720" anchor="ctr" anchorCtr="0">
                      <a:spAutoFit/>
                    </a:bodyPr>
                    <a:p>
                      <a:pPr algn="ctr">
                        <a:defRPr/>
                      </a:pPr>
                      <a:r>
                        <a:rPr lang="ko-KR" altLang="en-US" sz="1700" b="1">
                          <a:solidFill>
                            <a:schemeClr val="dk1"/>
                          </a:solidFill>
                          <a:latin typeface="돋움"/>
                          <a:ea typeface="돋움"/>
                        </a:rPr>
                        <a:t>국문</a:t>
                      </a:r>
                      <a:endParaRPr lang="ko-KR" altLang="en-US" sz="1700" b="1">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ko-KR" altLang="en-US" sz="1600" b="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ko-KR" altLang="en-US" sz="1600" b="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r>
              <a:tr h="399163">
                <a:tc>
                  <a:txBody>
                    <a:bodyPr vert="horz" wrap="square" lIns="91440" tIns="45720" rIns="91440" bIns="45720" anchor="ctr" anchorCtr="0">
                      <a:spAutoFit/>
                    </a:bodyPr>
                    <a:p>
                      <a:pPr algn="ctr">
                        <a:defRPr/>
                      </a:pPr>
                      <a:r>
                        <a:rPr lang="ko-KR" altLang="en-US" sz="1700" b="1">
                          <a:solidFill>
                            <a:schemeClr val="dk1"/>
                          </a:solidFill>
                          <a:latin typeface="돋움"/>
                          <a:ea typeface="돋움"/>
                        </a:rPr>
                        <a:t>사학</a:t>
                      </a:r>
                      <a:endParaRPr lang="ko-KR" altLang="en-US" sz="1700" b="1">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r>
              <a:tr h="399163">
                <a:tc>
                  <a:txBody>
                    <a:bodyPr vert="horz" wrap="square" lIns="91440" tIns="45720" rIns="91440" bIns="45720" anchor="ctr" anchorCtr="0">
                      <a:spAutoFit/>
                    </a:bodyPr>
                    <a:p>
                      <a:pPr algn="ctr">
                        <a:defRPr/>
                      </a:pPr>
                      <a:r>
                        <a:rPr lang="ko-KR" altLang="en-US" sz="1700" b="1">
                          <a:solidFill>
                            <a:schemeClr val="dk1"/>
                          </a:solidFill>
                          <a:latin typeface="돋움"/>
                          <a:ea typeface="돋움"/>
                        </a:rPr>
                        <a:t>철학</a:t>
                      </a:r>
                      <a:endParaRPr lang="ko-KR" altLang="en-US" sz="1700" b="1">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ko-KR" altLang="en-US"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r>
              <a:tr h="399163">
                <a:tc>
                  <a:txBody>
                    <a:bodyPr vert="horz" wrap="square" lIns="91440" tIns="45720" rIns="91440" bIns="45720" anchor="ctr" anchorCtr="0">
                      <a:spAutoFit/>
                    </a:bodyPr>
                    <a:p>
                      <a:pPr algn="ctr">
                        <a:defRPr/>
                      </a:pPr>
                      <a:endParaRPr lang="en-US" altLang="ko-KR" sz="1700" b="1">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r>
              <a:tr h="399163">
                <a:tc>
                  <a:txBody>
                    <a:bodyPr vert="horz" wrap="square" lIns="91440" tIns="45720" rIns="91440" bIns="45720" anchor="ctr" anchorCtr="0">
                      <a:spAutoFit/>
                    </a:bodyPr>
                    <a:p>
                      <a:pPr algn="ctr">
                        <a:defRPr/>
                      </a:pPr>
                      <a:endParaRPr lang="en-US" altLang="ko-KR" sz="1700" b="1">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r>
              <a:tr h="407819">
                <a:tc>
                  <a:txBody>
                    <a:bodyPr vert="horz" wrap="square" lIns="91440" tIns="45720" rIns="91440" bIns="45720" anchor="ctr" anchorCtr="0">
                      <a:spAutoFit/>
                    </a:bodyPr>
                    <a:p>
                      <a:pPr algn="ctr">
                        <a:defRPr/>
                      </a:pPr>
                      <a:endParaRPr lang="en-US" altLang="ko-KR" sz="1700" b="1">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r>
              <a:tr h="399163">
                <a:tc>
                  <a:txBody>
                    <a:bodyPr vert="horz" wrap="square" lIns="91440" tIns="45720" rIns="91440" bIns="45720" anchor="ctr" anchorCtr="0">
                      <a:spAutoFit/>
                    </a:bodyPr>
                    <a:p>
                      <a:pPr algn="ctr">
                        <a:defRPr/>
                      </a:pPr>
                      <a:endParaRPr lang="en-US" altLang="ko-KR" sz="1700" b="1">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r>
              <a:tr h="399163">
                <a:tc>
                  <a:txBody>
                    <a:bodyPr vert="horz" wrap="square" lIns="91440" tIns="45720" rIns="91440" bIns="45720" anchor="ctr" anchorCtr="0">
                      <a:spAutoFit/>
                    </a:bodyPr>
                    <a:p>
                      <a:pPr algn="ctr">
                        <a:defRPr/>
                      </a:pPr>
                      <a:endParaRPr lang="en-US" altLang="ko-KR" sz="1700" b="1">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r>
              <a:tr h="399163">
                <a:tc>
                  <a:txBody>
                    <a:bodyPr vert="horz" wrap="square" lIns="91440" tIns="45720" rIns="91440" bIns="45720" anchor="ctr" anchorCtr="0">
                      <a:spAutoFit/>
                    </a:bodyPr>
                    <a:p>
                      <a:pPr algn="ctr">
                        <a:defRPr/>
                      </a:pPr>
                      <a:endParaRPr lang="en-US" altLang="ko-KR" sz="1700" b="1">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r>
              <a:tr h="399163">
                <a:tc>
                  <a:txBody>
                    <a:bodyPr vert="horz" wrap="square" lIns="91440" tIns="45720" rIns="91440" bIns="45720" anchor="ctr" anchorCtr="0">
                      <a:spAutoFit/>
                    </a:bodyPr>
                    <a:p>
                      <a:pPr algn="ctr">
                        <a:defRPr/>
                      </a:pPr>
                      <a:endParaRPr lang="en-US" altLang="ko-KR" sz="1700" b="1">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r>
            </a:tbl>
          </a:graphicData>
        </a:graphic>
      </p:graphicFrame>
      <p:sp>
        <p:nvSpPr>
          <p:cNvPr id="25" name="">
            <a:hlinkClick action="ppaction://hlinkshowjump?jump=firstslide" highlightClick="1"/>
          </p:cNvPr>
          <p:cNvSpPr/>
          <p:nvPr/>
        </p:nvSpPr>
        <p:spPr>
          <a:xfrm>
            <a:off x="9470049" y="1876688"/>
            <a:ext cx="345362" cy="352688"/>
          </a:xfrm>
          <a:prstGeom prst="actionButtonHome">
            <a:avLst/>
          </a:prstGeom>
          <a:noFill/>
          <a:ln>
            <a:solidFill>
              <a:schemeClr val="dk1"/>
            </a:solid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endParaRPr lang="ko-KR" altLang="en-US"/>
          </a:p>
        </p:txBody>
      </p:sp>
      <p:pic>
        <p:nvPicPr>
          <p:cNvPr id="27" name=""/>
          <p:cNvPicPr>
            <a:picLocks noChangeAspect="1"/>
          </p:cNvPicPr>
          <p:nvPr/>
        </p:nvPicPr>
        <p:blipFill rotWithShape="1">
          <a:blip r:embed="rId3"/>
          <a:stretch>
            <a:fillRect/>
          </a:stretch>
        </p:blipFill>
        <p:spPr>
          <a:xfrm>
            <a:off x="9940802" y="1876688"/>
            <a:ext cx="423628" cy="423628"/>
          </a:xfrm>
          <a:prstGeom prst="rect">
            <a:avLst/>
          </a:prstGeom>
        </p:spPr>
      </p:pic>
      <p:sp>
        <p:nvSpPr>
          <p:cNvPr id="28" name=""/>
          <p:cNvSpPr/>
          <p:nvPr/>
        </p:nvSpPr>
        <p:spPr>
          <a:xfrm>
            <a:off x="10667764" y="1403817"/>
            <a:ext cx="382815" cy="4443518"/>
          </a:xfrm>
          <a:prstGeom prst="rect">
            <a:avLst/>
          </a:prstGeom>
          <a:solidFill>
            <a:srgbClr val="ffffff">
              <a:alpha val="100000"/>
            </a:srgbClr>
          </a:solidFill>
          <a:ln w="19050" cap="flat" cmpd="sng" algn="ctr">
            <a:solidFill>
              <a:srgbClr val="2e3e67">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800" b="0" i="0" u="none" strike="noStrike" kern="1200" cap="none" spc="0" normalizeH="0" baseline="0" mc:Ignorable="hp" hp:hslEmbossed="0">
                <a:solidFill>
                  <a:srgbClr val="000000"/>
                </a:solidFill>
                <a:latin typeface="Calibri"/>
                <a:ea typeface="맑은 고딕"/>
                <a:cs typeface="맑은 고딕"/>
              </a:rPr>
              <a:t>스크롤바</a:t>
            </a: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000000"/>
              </a:solidFill>
              <a:latin typeface="Calibri"/>
              <a:ea typeface="맑은 고딕"/>
              <a:cs typeface="맑은 고딕"/>
            </a:endParaRPr>
          </a:p>
        </p:txBody>
      </p:sp>
      <p:sp>
        <p:nvSpPr>
          <p:cNvPr id="29" name=""/>
          <p:cNvSpPr/>
          <p:nvPr/>
        </p:nvSpPr>
        <p:spPr>
          <a:xfrm>
            <a:off x="10667764" y="5676003"/>
            <a:ext cx="300403" cy="171333"/>
          </a:xfrm>
          <a:prstGeom prst="downArrow">
            <a:avLst>
              <a:gd name="adj1" fmla="val 50000"/>
              <a:gd name="adj2" fmla="val 50000"/>
            </a:avLst>
          </a:prstGeom>
          <a:solidFill>
            <a:srgbClr val="b2b2b2">
              <a:alpha val="100000"/>
            </a:srgbClr>
          </a:solidFill>
          <a:ln w="19050" cap="flat" cmpd="sng" algn="ctr">
            <a:solidFill>
              <a:srgbClr val="2e3e67">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800" b="0" i="0" u="none" strike="noStrike" kern="1200" cap="none" spc="0" normalizeH="0" baseline="0" mc:Ignorable="hp" hp:hslEmbossed="0">
              <a:solidFill>
                <a:srgbClr val="ffffff"/>
              </a:solidFill>
              <a:latin typeface="Calibri"/>
              <a:ea typeface="맑은 고딕"/>
              <a:cs typeface="Calibri"/>
            </a:endParaRPr>
          </a:p>
        </p:txBody>
      </p:sp>
      <p:sp>
        <p:nvSpPr>
          <p:cNvPr id="30" name=""/>
          <p:cNvSpPr/>
          <p:nvPr/>
        </p:nvSpPr>
        <p:spPr>
          <a:xfrm>
            <a:off x="10667764" y="1447882"/>
            <a:ext cx="354240" cy="197348"/>
          </a:xfrm>
          <a:prstGeom prst="upArrow">
            <a:avLst>
              <a:gd name="adj1" fmla="val 50000"/>
              <a:gd name="adj2" fmla="val 50000"/>
            </a:avLst>
          </a:prstGeom>
          <a:solidFill>
            <a:srgbClr val="b2b2b2">
              <a:alpha val="100000"/>
            </a:srgbClr>
          </a:solidFill>
          <a:ln w="19050" cap="flat" cmpd="sng" algn="ctr">
            <a:solidFill>
              <a:srgbClr val="2e3e67">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800" b="0" i="0" u="none" strike="noStrike" kern="1200" cap="none" spc="0" normalizeH="0" baseline="0" mc:Ignorable="hp" hp:hslEmbossed="0">
              <a:solidFill>
                <a:srgbClr val="ffffff"/>
              </a:solidFill>
              <a:latin typeface="Calibri"/>
              <a:ea typeface="맑은 고딕"/>
              <a:cs typeface="Calibri"/>
            </a:endParaRPr>
          </a:p>
        </p:txBody>
      </p:sp>
      <p:sp>
        <p:nvSpPr>
          <p:cNvPr id="31" name=""/>
          <p:cNvSpPr/>
          <p:nvPr/>
        </p:nvSpPr>
        <p:spPr>
          <a:xfrm>
            <a:off x="9842329" y="2300316"/>
            <a:ext cx="1002555" cy="468923"/>
          </a:xfrm>
          <a:prstGeom prst="wedgeRoundRectCallout">
            <a:avLst>
              <a:gd name="adj1" fmla="val -14688"/>
              <a:gd name="adj2" fmla="val -84960"/>
              <a:gd name="adj3" fmla="val 16667"/>
            </a:avLst>
          </a:prstGeom>
          <a:solidFill>
            <a:schemeClr val="lt1"/>
          </a:solidFill>
          <a:ln>
            <a:solidFill>
              <a:schemeClr val="dk1"/>
            </a:solid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r>
              <a:rPr lang="en-US" altLang="ko-KR" sz="1400">
                <a:solidFill>
                  <a:schemeClr val="tx1"/>
                </a:solidFill>
              </a:rPr>
              <a:t>010-1111-2222</a:t>
            </a:r>
            <a:endParaRPr lang="en-US" altLang="ko-KR" sz="1400">
              <a:solidFill>
                <a:schemeClr val="tx1"/>
              </a:solidFill>
            </a:endParaRPr>
          </a:p>
        </p:txBody>
      </p:sp>
    </p:spTree>
    <p:extLst>
      <p:ext uri="{BB962C8B-B14F-4D97-AF65-F5344CB8AC3E}">
        <p14:creationId xmlns:p14="http://schemas.microsoft.com/office/powerpoint/2010/main" val="912007186"/>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
          <p:cNvSpPr/>
          <p:nvPr/>
        </p:nvSpPr>
        <p:spPr>
          <a:xfrm>
            <a:off x="1720215" y="215168"/>
            <a:ext cx="10471785" cy="280953"/>
          </a:xfrm>
          <a:prstGeom prst="rect">
            <a:avLst/>
          </a:prstGeom>
          <a:solidFill>
            <a:srgbClr val="156f1e">
              <a:alpha val="100000"/>
            </a:srgbClr>
          </a:solidFill>
          <a:ln w="19050" cap="flat" cmpd="sng" algn="ctr">
            <a:noFill/>
            <a:prstDash val="solid"/>
          </a:ln>
        </p:spPr>
        <p:txBody>
          <a:bodyPr anchor="ct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0" i="0" u="none" strike="noStrike" kern="1200" cap="none" spc="0" normalizeH="0" baseline="0" mc:Ignorable="hp" hp:hslEmbossed="0">
                <a:solidFill>
                  <a:srgbClr val="ffffff"/>
                </a:solidFill>
                <a:latin typeface="Calibri"/>
                <a:ea typeface="맑은 고딕"/>
                <a:cs typeface="Calibri"/>
              </a:rPr>
              <a:t> EWHA, THE FUTURE WE CREATE</a:t>
            </a:r>
            <a:endParaRPr xmlns:mc="http://schemas.openxmlformats.org/markup-compatibility/2006" xmlns:hp="http://schemas.haansoft.com/office/presentation/8.0" kumimoji="0" lang="en-US" altLang="ko-KR" sz="1800" b="0" i="0" u="none" strike="noStrike" kern="1200" cap="none" spc="0" normalizeH="0" baseline="0" mc:Ignorable="hp" hp:hslEmbossed="0">
              <a:solidFill>
                <a:srgbClr val="ffffff"/>
              </a:solidFill>
              <a:latin typeface="Calibri"/>
              <a:ea typeface="맑은 고딕"/>
              <a:cs typeface="Calibri"/>
            </a:endParaRPr>
          </a:p>
        </p:txBody>
      </p:sp>
      <p:sp>
        <p:nvSpPr>
          <p:cNvPr id="5" name=""/>
          <p:cNvSpPr txBox="1"/>
          <p:nvPr/>
        </p:nvSpPr>
        <p:spPr>
          <a:xfrm>
            <a:off x="333440" y="81982"/>
            <a:ext cx="1386775" cy="601913"/>
          </a:xfrm>
          <a:prstGeom prst="rect">
            <a:avLst/>
          </a:prstGeom>
        </p:spPr>
        <p:txBody>
          <a:bodyPr wrap="non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3400" b="0" i="0" u="none" strike="noStrike" kern="1200" cap="none" spc="0" normalizeH="0" baseline="0" mc:Ignorable="hp" hp:hslEmbossed="0">
                <a:solidFill>
                  <a:srgbClr val="000000"/>
                </a:solidFill>
                <a:latin typeface="한컴 솔잎 B"/>
                <a:ea typeface="한컴 솔잎 B"/>
              </a:rPr>
              <a:t>동아리</a:t>
            </a:r>
            <a:endParaRPr xmlns:mc="http://schemas.openxmlformats.org/markup-compatibility/2006" xmlns:hp="http://schemas.haansoft.com/office/presentation/8.0" kumimoji="0" lang="ko-KR" altLang="en-US" sz="3400" b="0" i="0" u="none" strike="noStrike" kern="1200" cap="none" spc="0" normalizeH="0" baseline="0" mc:Ignorable="hp" hp:hslEmbossed="0">
              <a:solidFill>
                <a:srgbClr val="000000"/>
              </a:solidFill>
              <a:latin typeface="한컴 솔잎 B"/>
              <a:ea typeface="한컴 솔잎 B"/>
            </a:endParaRPr>
          </a:p>
        </p:txBody>
      </p:sp>
      <p:sp>
        <p:nvSpPr>
          <p:cNvPr id="6" name=""/>
          <p:cNvSpPr/>
          <p:nvPr/>
        </p:nvSpPr>
        <p:spPr>
          <a:xfrm>
            <a:off x="0" y="215168"/>
            <a:ext cx="295340" cy="280953"/>
          </a:xfrm>
          <a:prstGeom prst="rect">
            <a:avLst/>
          </a:prstGeom>
          <a:solidFill>
            <a:srgbClr val="156f1e">
              <a:alpha val="100000"/>
            </a:srgbClr>
          </a:solidFill>
          <a:ln w="1905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Calibri"/>
              <a:ea typeface="맑은 고딕"/>
              <a:cs typeface="맑은 고딕"/>
            </a:endParaRPr>
          </a:p>
        </p:txBody>
      </p:sp>
      <p:graphicFrame>
        <p:nvGraphicFramePr>
          <p:cNvPr id="9" name=""/>
          <p:cNvGraphicFramePr>
            <a:graphicFrameLocks noGrp="1"/>
          </p:cNvGraphicFramePr>
          <p:nvPr/>
        </p:nvGraphicFramePr>
        <p:xfrm>
          <a:off x="579589" y="1477248"/>
          <a:ext cx="10372344" cy="4868377"/>
        </p:xfrm>
        <a:graphic>
          <a:graphicData uri="http://schemas.openxmlformats.org/drawingml/2006/table">
            <a:tbl>
              <a:tblPr firstRow="1" bandRow="1">
                <a:tableStyle styleId="{01A66EDD-3DAB-4C5B-A090-DC80EC1FD486}" styleName="Normal Style 1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lum val="90000"/>
                          </a:schemeClr>
                        </a:solidFill>
                      </a:fill>
                    </a:tcStyle>
                  </a:wholeTbl>
                  <a:band1H>
                    <a:tcTxStyle/>
                    <a:tcStyle>
                      <a:tcBdr/>
                      <a:fill>
                        <a:solidFill>
                          <a:schemeClr val="accent1">
                            <a:lum val="80000"/>
                          </a:schemeClr>
                        </a:solidFill>
                      </a:fill>
                    </a:tcStyle>
                  </a:band1H>
                  <a:band2H>
                    <a:tcTxStyle/>
                    <a:tcStyle>
                      <a:tcBdr/>
                    </a:tcStyle>
                  </a:band2H>
                  <a:band1V>
                    <a:tcTxStyle/>
                    <a:tcStyle>
                      <a:tcBdr/>
                      <a:fill>
                        <a:solidFill>
                          <a:schemeClr val="accent1">
                            <a:lum val="8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ableStyle>
              </a:tblPr>
              <a:tblGrid>
                <a:gridCol w="1238893"/>
                <a:gridCol w="7530950"/>
                <a:gridCol w="1602500"/>
              </a:tblGrid>
              <a:tr h="441709">
                <a:tc>
                  <a:txBody>
                    <a:bodyPr vert="horz" wrap="square" lIns="91440" tIns="45720" rIns="91440" bIns="45720" anchor="ctr" anchorCtr="0">
                      <a:spAutoFit/>
                    </a:bodyPr>
                    <a:p>
                      <a:pPr algn="ctr">
                        <a:defRPr/>
                      </a:pPr>
                      <a:r>
                        <a:rPr lang="ko-KR" altLang="en-US">
                          <a:solidFill>
                            <a:schemeClr val="dk1"/>
                          </a:solidFill>
                          <a:latin typeface="돋움"/>
                          <a:ea typeface="돋움"/>
                        </a:rPr>
                        <a:t>이름</a:t>
                      </a:r>
                      <a:endParaRPr lang="ko-KR" altLang="en-US">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144e37">
                        <a:alpha val="25000"/>
                      </a:srgbClr>
                    </a:solidFill>
                  </a:tcPr>
                </a:tc>
                <a:tc>
                  <a:txBody>
                    <a:bodyPr vert="horz" wrap="square" lIns="91440" tIns="45720" rIns="91440" bIns="45720" anchor="ctr" anchorCtr="0">
                      <a:spAutoFit/>
                    </a:bodyPr>
                    <a:p>
                      <a:pPr algn="ctr">
                        <a:defRPr/>
                      </a:pPr>
                      <a:r>
                        <a:rPr lang="ko-KR" altLang="en-US" sz="1700">
                          <a:solidFill>
                            <a:schemeClr val="dk1"/>
                          </a:solidFill>
                          <a:latin typeface="돋움"/>
                          <a:ea typeface="돋움"/>
                        </a:rPr>
                        <a:t>소개</a:t>
                      </a:r>
                      <a:endParaRPr lang="ko-KR" altLang="en-US" sz="17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144e37">
                        <a:alpha val="25000"/>
                      </a:srgbClr>
                    </a:solidFill>
                  </a:tcPr>
                </a:tc>
                <a:tc>
                  <a:txBody>
                    <a:bodyPr vert="horz" wrap="square" lIns="91440" tIns="45720" rIns="91440" bIns="45720" anchor="ctr" anchorCtr="0">
                      <a:spAutoFit/>
                    </a:bodyPr>
                    <a:p>
                      <a:pPr algn="ctr">
                        <a:defRPr/>
                      </a:pPr>
                      <a:r>
                        <a:rPr lang="en-US" altLang="ko-KR" sz="1700">
                          <a:solidFill>
                            <a:schemeClr val="dk1"/>
                          </a:solidFill>
                          <a:latin typeface="돋움"/>
                          <a:ea typeface="돋움"/>
                        </a:rPr>
                        <a:t>SNS</a:t>
                      </a:r>
                      <a:endParaRPr lang="en-US" altLang="ko-KR" sz="17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144e37">
                        <a:alpha val="25000"/>
                      </a:srgbClr>
                    </a:solidFill>
                  </a:tcPr>
                </a:tc>
              </a:tr>
              <a:tr h="441709">
                <a:tc>
                  <a:txBody>
                    <a:bodyPr vert="horz" wrap="square" lIns="91440" tIns="45720" rIns="91440" bIns="45720" anchor="ctr" anchorCtr="0">
                      <a:spAutoFit/>
                    </a:bodyPr>
                    <a:p>
                      <a:pPr algn="ctr">
                        <a:defRPr/>
                      </a:pPr>
                      <a:r>
                        <a:rPr lang="ko-KR" altLang="en-US" sz="1700" b="1">
                          <a:solidFill>
                            <a:schemeClr val="dk1"/>
                          </a:solidFill>
                          <a:latin typeface="돋움"/>
                          <a:ea typeface="돋움"/>
                        </a:rPr>
                        <a:t>태권</a:t>
                      </a:r>
                      <a:endParaRPr lang="ko-KR" altLang="en-US" sz="1700" b="1">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r>
                        <a:rPr lang="ko-KR" altLang="en-US" sz="1600" b="0">
                          <a:solidFill>
                            <a:schemeClr val="dk1"/>
                          </a:solidFill>
                          <a:latin typeface="돋움"/>
                          <a:ea typeface="돋움"/>
                        </a:rPr>
                        <a:t>간단한 소개</a:t>
                      </a:r>
                      <a:r>
                        <a:rPr lang="en-US" altLang="ko-KR" sz="1600" b="0">
                          <a:solidFill>
                            <a:schemeClr val="dk1"/>
                          </a:solidFill>
                          <a:latin typeface="돋움"/>
                          <a:ea typeface="돋움"/>
                        </a:rPr>
                        <a:t>,</a:t>
                      </a:r>
                      <a:r>
                        <a:rPr lang="ko-KR" altLang="en-US" sz="1600" b="0">
                          <a:solidFill>
                            <a:schemeClr val="dk1"/>
                          </a:solidFill>
                          <a:latin typeface="돋움"/>
                          <a:ea typeface="돋움"/>
                        </a:rPr>
                        <a:t> 수상경력 있으면 집어넣자</a:t>
                      </a:r>
                      <a:endParaRPr lang="ko-KR" altLang="en-US" sz="1600" b="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ko-KR" altLang="en-US" sz="1600" b="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r>
              <a:tr h="441709">
                <a:tc>
                  <a:txBody>
                    <a:bodyPr vert="horz" wrap="square" lIns="91440" tIns="45720" rIns="91440" bIns="45720" anchor="ctr" anchorCtr="0">
                      <a:spAutoFit/>
                    </a:bodyPr>
                    <a:p>
                      <a:pPr algn="ctr">
                        <a:defRPr/>
                      </a:pPr>
                      <a:r>
                        <a:rPr lang="ko-KR" altLang="en-US" sz="1700" b="1">
                          <a:solidFill>
                            <a:schemeClr val="dk1"/>
                          </a:solidFill>
                          <a:latin typeface="돋움"/>
                          <a:ea typeface="돋움"/>
                        </a:rPr>
                        <a:t>이화콕</a:t>
                      </a:r>
                      <a:endParaRPr lang="ko-KR" altLang="en-US" sz="1700" b="1">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r>
                        <a:rPr lang="ko-KR" altLang="en-US" sz="1600">
                          <a:solidFill>
                            <a:schemeClr val="dk1"/>
                          </a:solidFill>
                          <a:latin typeface="돋움"/>
                          <a:ea typeface="돋움"/>
                        </a:rPr>
                        <a:t>배드민턴 동아리 </a:t>
                      </a:r>
                      <a:r>
                        <a:rPr lang="en-US" altLang="ko-KR" sz="1600">
                          <a:solidFill>
                            <a:schemeClr val="dk1"/>
                          </a:solidFill>
                          <a:latin typeface="돋움"/>
                          <a:ea typeface="돋움"/>
                        </a:rPr>
                        <a:t>19..</a:t>
                      </a:r>
                      <a:r>
                        <a:rPr lang="ko-KR" altLang="en-US" sz="1600">
                          <a:solidFill>
                            <a:schemeClr val="dk1"/>
                          </a:solidFill>
                          <a:latin typeface="돋움"/>
                          <a:ea typeface="돋움"/>
                        </a:rPr>
                        <a:t>부터 유지되온 역사와 전통이 있는 동아리</a:t>
                      </a: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r>
              <a:tr h="441709">
                <a:tc>
                  <a:txBody>
                    <a:bodyPr vert="horz" wrap="square" lIns="91440" tIns="45720" rIns="91440" bIns="45720" anchor="ctr" anchorCtr="0">
                      <a:spAutoFit/>
                    </a:bodyPr>
                    <a:p>
                      <a:pPr algn="ctr">
                        <a:defRPr/>
                      </a:pPr>
                      <a:r>
                        <a:rPr lang="ko-KR" altLang="en-US" sz="1700" b="1">
                          <a:solidFill>
                            <a:schemeClr val="dk1"/>
                          </a:solidFill>
                          <a:latin typeface="돋움"/>
                          <a:ea typeface="돋움"/>
                        </a:rPr>
                        <a:t>등등</a:t>
                      </a:r>
                      <a:endParaRPr lang="ko-KR" altLang="en-US" sz="1700" b="1">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r>
                        <a:rPr lang="ko-KR" altLang="en-US" sz="1600">
                          <a:solidFill>
                            <a:schemeClr val="dk1"/>
                          </a:solidFill>
                          <a:latin typeface="돋움"/>
                          <a:ea typeface="돋움"/>
                        </a:rPr>
                        <a:t>등등</a:t>
                      </a:r>
                      <a:endParaRPr lang="ko-KR" altLang="en-US"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r>
              <a:tr h="441709">
                <a:tc>
                  <a:txBody>
                    <a:bodyPr vert="horz" wrap="square" lIns="91440" tIns="45720" rIns="91440" bIns="45720" anchor="ctr" anchorCtr="0">
                      <a:spAutoFit/>
                    </a:bodyPr>
                    <a:p>
                      <a:pPr algn="ctr">
                        <a:defRPr/>
                      </a:pPr>
                      <a:endParaRPr lang="en-US" altLang="ko-KR" sz="1700" b="1">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r>
              <a:tr h="441709">
                <a:tc>
                  <a:txBody>
                    <a:bodyPr vert="horz" wrap="square" lIns="91440" tIns="45720" rIns="91440" bIns="45720" anchor="ctr" anchorCtr="0">
                      <a:spAutoFit/>
                    </a:bodyPr>
                    <a:p>
                      <a:pPr algn="ctr">
                        <a:defRPr/>
                      </a:pPr>
                      <a:endParaRPr lang="en-US" altLang="ko-KR" sz="1700" b="1">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r>
              <a:tr h="451287">
                <a:tc>
                  <a:txBody>
                    <a:bodyPr vert="horz" wrap="square" lIns="91440" tIns="45720" rIns="91440" bIns="45720" anchor="ctr" anchorCtr="0">
                      <a:spAutoFit/>
                    </a:bodyPr>
                    <a:p>
                      <a:pPr algn="ctr">
                        <a:defRPr/>
                      </a:pPr>
                      <a:endParaRPr lang="en-US" altLang="ko-KR" sz="1700" b="1">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r>
              <a:tr h="441709">
                <a:tc>
                  <a:txBody>
                    <a:bodyPr vert="horz" wrap="square" lIns="91440" tIns="45720" rIns="91440" bIns="45720" anchor="ctr" anchorCtr="0">
                      <a:spAutoFit/>
                    </a:bodyPr>
                    <a:p>
                      <a:pPr algn="ctr">
                        <a:defRPr/>
                      </a:pPr>
                      <a:endParaRPr lang="en-US" altLang="ko-KR" sz="1700" b="1">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r>
              <a:tr h="441709">
                <a:tc>
                  <a:txBody>
                    <a:bodyPr vert="horz" wrap="square" lIns="91440" tIns="45720" rIns="91440" bIns="45720" anchor="ctr" anchorCtr="0">
                      <a:spAutoFit/>
                    </a:bodyPr>
                    <a:p>
                      <a:pPr algn="ctr">
                        <a:defRPr/>
                      </a:pPr>
                      <a:endParaRPr lang="en-US" altLang="ko-KR" sz="1700" b="1">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r>
              <a:tr h="441709">
                <a:tc>
                  <a:txBody>
                    <a:bodyPr vert="horz" wrap="square" lIns="91440" tIns="45720" rIns="91440" bIns="45720" anchor="ctr" anchorCtr="0">
                      <a:spAutoFit/>
                    </a:bodyPr>
                    <a:p>
                      <a:pPr algn="ctr">
                        <a:defRPr/>
                      </a:pPr>
                      <a:endParaRPr lang="en-US" altLang="ko-KR" sz="1700" b="1">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r>
              <a:tr h="441709">
                <a:tc>
                  <a:txBody>
                    <a:bodyPr vert="horz" wrap="square" lIns="91440" tIns="45720" rIns="91440" bIns="45720" anchor="ctr" anchorCtr="0">
                      <a:spAutoFit/>
                    </a:bodyPr>
                    <a:p>
                      <a:pPr algn="ctr">
                        <a:defRPr/>
                      </a:pPr>
                      <a:endParaRPr lang="en-US" altLang="ko-KR" sz="1700" b="1">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c>
                  <a:txBody>
                    <a:bodyPr vert="horz" wrap="square" lIns="91440" tIns="45720" rIns="91440" bIns="45720" anchor="ctr" anchorCtr="0">
                      <a:spAutoFit/>
                    </a:bodyPr>
                    <a:p>
                      <a:pPr>
                        <a:defRPr/>
                      </a:pPr>
                      <a:endParaRPr lang="en-US" altLang="ko-KR" sz="1600">
                        <a:solidFill>
                          <a:schemeClr val="dk1"/>
                        </a:solidFill>
                        <a:latin typeface="돋움"/>
                        <a:ea typeface="돋움"/>
                      </a:endParaRPr>
                    </a:p>
                  </a:txBody>
                  <a:tcPr marL="91440" marR="91440" anchor="ct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rgbClr val="ffffff"/>
                    </a:solidFill>
                  </a:tcPr>
                </a:tc>
              </a:tr>
            </a:tbl>
          </a:graphicData>
        </a:graphic>
      </p:graphicFrame>
      <p:sp>
        <p:nvSpPr>
          <p:cNvPr id="10" name=""/>
          <p:cNvSpPr txBox="1"/>
          <p:nvPr/>
        </p:nvSpPr>
        <p:spPr>
          <a:xfrm>
            <a:off x="333439" y="825041"/>
            <a:ext cx="2053526" cy="527591"/>
          </a:xfrm>
          <a:prstGeom prst="rect">
            <a:avLst/>
          </a:prstGeom>
        </p:spPr>
        <p:txBody>
          <a:bodyPr wrap="non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2900" b="1" i="0" u="none" strike="noStrike" kern="1200" cap="none" spc="0" normalizeH="0" baseline="0" mc:Ignorable="hp" hp:hslEmbossed="0">
                <a:solidFill>
                  <a:srgbClr val="000000"/>
                </a:solidFill>
                <a:latin typeface="Cascadia Code SemiBold"/>
              </a:rPr>
              <a:t>중앙동아리</a:t>
            </a:r>
            <a:endParaRPr xmlns:mc="http://schemas.openxmlformats.org/markup-compatibility/2006" xmlns:hp="http://schemas.haansoft.com/office/presentation/8.0" kumimoji="0" lang="ko-KR" altLang="en-US" sz="2900" b="1" i="0" u="none" strike="noStrike" kern="1200" cap="none" spc="0" normalizeH="0" baseline="0" mc:Ignorable="hp" hp:hslEmbossed="0">
              <a:solidFill>
                <a:srgbClr val="000000"/>
              </a:solidFill>
              <a:latin typeface="Cascadia Code SemiBold"/>
            </a:endParaRPr>
          </a:p>
        </p:txBody>
      </p:sp>
      <p:pic>
        <p:nvPicPr>
          <p:cNvPr id="11" name=""/>
          <p:cNvPicPr>
            <a:picLocks noChangeAspect="1"/>
          </p:cNvPicPr>
          <p:nvPr/>
        </p:nvPicPr>
        <p:blipFill rotWithShape="1">
          <a:blip r:embed="rId3"/>
          <a:stretch>
            <a:fillRect/>
          </a:stretch>
        </p:blipFill>
        <p:spPr>
          <a:xfrm>
            <a:off x="9795853" y="1947251"/>
            <a:ext cx="371230" cy="371230"/>
          </a:xfrm>
          <a:prstGeom prst="rect">
            <a:avLst/>
          </a:prstGeom>
          <a:ln w="88900" cap="sq">
            <a:noFill/>
            <a:miter/>
          </a:ln>
          <a:effectLst/>
        </p:spPr>
      </p:pic>
      <p:pic>
        <p:nvPicPr>
          <p:cNvPr id="12" name=""/>
          <p:cNvPicPr>
            <a:picLocks noChangeAspect="1"/>
          </p:cNvPicPr>
          <p:nvPr/>
        </p:nvPicPr>
        <p:blipFill rotWithShape="1">
          <a:blip r:embed="rId4"/>
          <a:stretch>
            <a:fillRect/>
          </a:stretch>
        </p:blipFill>
        <p:spPr>
          <a:xfrm>
            <a:off x="10167083" y="1947251"/>
            <a:ext cx="381001" cy="381001"/>
          </a:xfrm>
          <a:prstGeom prst="rect">
            <a:avLst/>
          </a:prstGeom>
        </p:spPr>
      </p:pic>
      <p:sp>
        <p:nvSpPr>
          <p:cNvPr id="13" name=""/>
          <p:cNvSpPr/>
          <p:nvPr/>
        </p:nvSpPr>
        <p:spPr>
          <a:xfrm>
            <a:off x="10951934" y="1460865"/>
            <a:ext cx="382815" cy="4868377"/>
          </a:xfrm>
          <a:prstGeom prst="rect">
            <a:avLst/>
          </a:prstGeom>
          <a:solidFill>
            <a:schemeClr val="lt1"/>
          </a:solidFill>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r>
              <a:rPr lang="ko-KR" altLang="en-US">
                <a:solidFill>
                  <a:schemeClr val="tx1"/>
                </a:solidFill>
              </a:rPr>
              <a:t>스크롤바</a:t>
            </a:r>
            <a:endParaRPr lang="ko-KR" altLang="en-US">
              <a:solidFill>
                <a:schemeClr val="tx1"/>
              </a:solidFill>
            </a:endParaRPr>
          </a:p>
        </p:txBody>
      </p:sp>
      <p:sp>
        <p:nvSpPr>
          <p:cNvPr id="14" name=""/>
          <p:cNvSpPr/>
          <p:nvPr/>
        </p:nvSpPr>
        <p:spPr>
          <a:xfrm>
            <a:off x="11005771" y="5969478"/>
            <a:ext cx="300403" cy="342666"/>
          </a:xfrm>
          <a:prstGeom prst="downArrow">
            <a:avLst>
              <a:gd name="adj1" fmla="val 50000"/>
              <a:gd name="adj2" fmla="val 50000"/>
            </a:avLst>
          </a:prstGeom>
          <a:solidFill>
            <a:schemeClr val="accent3"/>
          </a:solidFill>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endParaRPr lang="en-US" altLang="ko-KR"/>
          </a:p>
        </p:txBody>
      </p:sp>
      <p:sp>
        <p:nvSpPr>
          <p:cNvPr id="15" name=""/>
          <p:cNvSpPr/>
          <p:nvPr/>
        </p:nvSpPr>
        <p:spPr>
          <a:xfrm>
            <a:off x="10951934" y="1504929"/>
            <a:ext cx="354240" cy="394696"/>
          </a:xfrm>
          <a:prstGeom prst="upArrow">
            <a:avLst>
              <a:gd name="adj1" fmla="val 50000"/>
              <a:gd name="adj2" fmla="val 50000"/>
            </a:avLst>
          </a:prstGeom>
          <a:solidFill>
            <a:schemeClr val="accent3"/>
          </a:solidFill>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endParaRPr lang="en-US" altLang="ko-KR"/>
          </a:p>
        </p:txBody>
      </p:sp>
    </p:spTree>
    <p:extLst>
      <p:ext uri="{BB962C8B-B14F-4D97-AF65-F5344CB8AC3E}">
        <p14:creationId xmlns:p14="http://schemas.microsoft.com/office/powerpoint/2010/main" val="565612533"/>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
          <p:cNvSpPr/>
          <p:nvPr/>
        </p:nvSpPr>
        <p:spPr>
          <a:xfrm>
            <a:off x="2101216" y="215168"/>
            <a:ext cx="10090784" cy="280953"/>
          </a:xfrm>
          <a:prstGeom prst="rect">
            <a:avLst/>
          </a:prstGeom>
          <a:solidFill>
            <a:srgbClr val="156f1e">
              <a:alpha val="100000"/>
            </a:srgbClr>
          </a:solidFill>
          <a:ln w="19050" cap="flat" cmpd="sng" algn="ctr">
            <a:noFill/>
            <a:prstDash val="solid"/>
          </a:ln>
        </p:spPr>
        <p:txBody>
          <a:bodyPr anchor="ct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800" b="0" i="0" u="none" strike="noStrike" kern="1200" cap="none" spc="0" normalizeH="0" baseline="0" mc:Ignorable="hp" hp:hslEmbossed="0">
                <a:solidFill>
                  <a:srgbClr val="ffffff"/>
                </a:solidFill>
                <a:latin typeface="Calibri"/>
                <a:ea typeface="맑은 고딕"/>
                <a:cs typeface="Calibri"/>
              </a:rPr>
              <a:t> EWHA, THE FUTURE WE CREATE</a:t>
            </a:r>
            <a:endParaRPr xmlns:mc="http://schemas.openxmlformats.org/markup-compatibility/2006" xmlns:hp="http://schemas.haansoft.com/office/presentation/8.0" kumimoji="0" lang="en-US" altLang="ko-KR" sz="1800" b="0" i="0" u="none" strike="noStrike" kern="1200" cap="none" spc="0" normalizeH="0" baseline="0" mc:Ignorable="hp" hp:hslEmbossed="0">
              <a:solidFill>
                <a:srgbClr val="ffffff"/>
              </a:solidFill>
              <a:latin typeface="Calibri"/>
              <a:ea typeface="맑은 고딕"/>
              <a:cs typeface="Calibri"/>
            </a:endParaRPr>
          </a:p>
        </p:txBody>
      </p:sp>
      <p:sp>
        <p:nvSpPr>
          <p:cNvPr id="5" name=""/>
          <p:cNvSpPr/>
          <p:nvPr/>
        </p:nvSpPr>
        <p:spPr>
          <a:xfrm>
            <a:off x="0" y="215168"/>
            <a:ext cx="295340" cy="280953"/>
          </a:xfrm>
          <a:prstGeom prst="rect">
            <a:avLst/>
          </a:prstGeom>
          <a:solidFill>
            <a:srgbClr val="156f1e">
              <a:alpha val="100000"/>
            </a:srgbClr>
          </a:solidFill>
          <a:ln w="1905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Calibri"/>
              <a:ea typeface="맑은 고딕"/>
              <a:cs typeface="맑은 고딕"/>
            </a:endParaRPr>
          </a:p>
        </p:txBody>
      </p:sp>
      <p:sp>
        <p:nvSpPr>
          <p:cNvPr id="6" name=""/>
          <p:cNvSpPr txBox="1"/>
          <p:nvPr/>
        </p:nvSpPr>
        <p:spPr>
          <a:xfrm>
            <a:off x="352486" y="81982"/>
            <a:ext cx="1767778" cy="601913"/>
          </a:xfrm>
          <a:prstGeom prst="rect">
            <a:avLst/>
          </a:prstGeom>
        </p:spPr>
        <p:txBody>
          <a:bodyPr wrap="non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3400" b="0" i="0" u="none" strike="noStrike" kern="1200" cap="none" spc="0" normalizeH="0" baseline="0" mc:Ignorable="hp" hp:hslEmbossed="0">
                <a:solidFill>
                  <a:srgbClr val="000000"/>
                </a:solidFill>
                <a:latin typeface="한컴 솔잎 B"/>
                <a:ea typeface="한컴 솔잎 B"/>
              </a:rPr>
              <a:t>이화뉴스</a:t>
            </a:r>
            <a:endParaRPr xmlns:mc="http://schemas.openxmlformats.org/markup-compatibility/2006" xmlns:hp="http://schemas.haansoft.com/office/presentation/8.0" kumimoji="0" lang="ko-KR" altLang="en-US" sz="3400" b="0" i="0" u="none" strike="noStrike" kern="1200" cap="none" spc="0" normalizeH="0" baseline="0" mc:Ignorable="hp" hp:hslEmbossed="0">
              <a:solidFill>
                <a:srgbClr val="000000"/>
              </a:solidFill>
              <a:latin typeface="한컴 솔잎 B"/>
              <a:ea typeface="한컴 솔잎 B"/>
            </a:endParaRPr>
          </a:p>
        </p:txBody>
      </p:sp>
      <p:sp>
        <p:nvSpPr>
          <p:cNvPr id="7" name=""/>
          <p:cNvSpPr txBox="1"/>
          <p:nvPr/>
        </p:nvSpPr>
        <p:spPr>
          <a:xfrm>
            <a:off x="333439" y="901210"/>
            <a:ext cx="3196526" cy="468484"/>
          </a:xfrm>
          <a:prstGeom prst="rect">
            <a:avLst/>
          </a:prstGeom>
        </p:spPr>
        <p:txBody>
          <a:bodyPr wrap="none">
            <a:spAutoFit/>
          </a:bodyPr>
          <a:p>
            <a:pPr>
              <a:defRPr/>
            </a:pPr>
            <a:r>
              <a:rPr lang="ko-KR" altLang="en-US" sz="2500">
                <a:latin typeface="한컴 솔잎 B"/>
                <a:ea typeface="한컴 솔잎 B"/>
              </a:rPr>
              <a:t>이화여자대학교의 소식</a:t>
            </a:r>
            <a:endParaRPr lang="ko-KR" altLang="en-US" sz="2500">
              <a:latin typeface="한컴 솔잎 B"/>
              <a:ea typeface="한컴 솔잎 B"/>
            </a:endParaRPr>
          </a:p>
        </p:txBody>
      </p:sp>
      <p:cxnSp>
        <p:nvCxnSpPr>
          <p:cNvPr id="10" name=""/>
          <p:cNvCxnSpPr/>
          <p:nvPr/>
        </p:nvCxnSpPr>
        <p:spPr>
          <a:xfrm flipV="1">
            <a:off x="490905" y="1450730"/>
            <a:ext cx="11298114" cy="14653"/>
          </a:xfrm>
          <a:prstGeom prst="line">
            <a:avLst/>
          </a:prstGeom>
          <a:ln>
            <a:solidFill>
              <a:srgbClr val="156f1e"/>
            </a:solidFill>
          </a:ln>
        </p:spPr>
        <p:style>
          <a:lnRef idx="1">
            <a:schemeClr val="accent1"/>
          </a:lnRef>
          <a:fillRef idx="0">
            <a:schemeClr val="accent1"/>
          </a:fillRef>
          <a:effectRef idx="0">
            <a:schemeClr val="accent1"/>
          </a:effectRef>
          <a:fontRef idx="minor">
            <a:schemeClr val="tx1"/>
          </a:fontRef>
        </p:style>
      </p:cxnSp>
      <p:cxnSp>
        <p:nvCxnSpPr>
          <p:cNvPr id="11" name=""/>
          <p:cNvCxnSpPr/>
          <p:nvPr/>
        </p:nvCxnSpPr>
        <p:spPr>
          <a:xfrm flipV="1">
            <a:off x="490905" y="2872153"/>
            <a:ext cx="11298114" cy="14653"/>
          </a:xfrm>
          <a:prstGeom prst="line">
            <a:avLst/>
          </a:prstGeom>
          <a:ln>
            <a:solidFill>
              <a:srgbClr val="156f1e"/>
            </a:solidFill>
          </a:ln>
        </p:spPr>
        <p:style>
          <a:lnRef idx="1">
            <a:schemeClr val="accent1"/>
          </a:lnRef>
          <a:fillRef idx="0">
            <a:schemeClr val="accent1"/>
          </a:fillRef>
          <a:effectRef idx="0">
            <a:schemeClr val="accent1"/>
          </a:effectRef>
          <a:fontRef idx="minor">
            <a:schemeClr val="tx1"/>
          </a:fontRef>
        </p:style>
      </p:cxnSp>
      <p:cxnSp>
        <p:nvCxnSpPr>
          <p:cNvPr id="12" name=""/>
          <p:cNvCxnSpPr/>
          <p:nvPr/>
        </p:nvCxnSpPr>
        <p:spPr>
          <a:xfrm flipV="1">
            <a:off x="490905" y="4462095"/>
            <a:ext cx="11298114" cy="14653"/>
          </a:xfrm>
          <a:prstGeom prst="line">
            <a:avLst/>
          </a:prstGeom>
          <a:ln>
            <a:solidFill>
              <a:srgbClr val="156f1e"/>
            </a:solidFill>
          </a:ln>
        </p:spPr>
        <p:style>
          <a:lnRef idx="1">
            <a:schemeClr val="accent1"/>
          </a:lnRef>
          <a:fillRef idx="0">
            <a:schemeClr val="accent1"/>
          </a:fillRef>
          <a:effectRef idx="0">
            <a:schemeClr val="accent1"/>
          </a:effectRef>
          <a:fontRef idx="minor">
            <a:schemeClr val="tx1"/>
          </a:fontRef>
        </p:style>
      </p:cxnSp>
      <p:cxnSp>
        <p:nvCxnSpPr>
          <p:cNvPr id="13" name=""/>
          <p:cNvCxnSpPr/>
          <p:nvPr/>
        </p:nvCxnSpPr>
        <p:spPr>
          <a:xfrm flipV="1">
            <a:off x="490905" y="6154614"/>
            <a:ext cx="11298114" cy="14653"/>
          </a:xfrm>
          <a:prstGeom prst="line">
            <a:avLst/>
          </a:prstGeom>
          <a:ln>
            <a:solidFill>
              <a:srgbClr val="156f1e"/>
            </a:solidFill>
          </a:ln>
        </p:spPr>
        <p:style>
          <a:lnRef idx="1">
            <a:schemeClr val="accent1"/>
          </a:lnRef>
          <a:fillRef idx="0">
            <a:schemeClr val="accent1"/>
          </a:fillRef>
          <a:effectRef idx="0">
            <a:schemeClr val="accent1"/>
          </a:effectRef>
          <a:fontRef idx="minor">
            <a:schemeClr val="tx1"/>
          </a:fontRef>
        </p:style>
      </p:cxnSp>
      <p:sp>
        <p:nvSpPr>
          <p:cNvPr id="14" name=""/>
          <p:cNvSpPr/>
          <p:nvPr/>
        </p:nvSpPr>
        <p:spPr>
          <a:xfrm>
            <a:off x="490905" y="1575288"/>
            <a:ext cx="2036883" cy="1216268"/>
          </a:xfrm>
          <a:prstGeom prst="roundRect">
            <a:avLst>
              <a:gd name="adj" fmla="val 16667"/>
            </a:avLst>
          </a:prstGeom>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r>
              <a:rPr lang="ko-KR" altLang="en-US"/>
              <a:t>그림</a:t>
            </a:r>
            <a:endParaRPr lang="ko-KR" altLang="en-US"/>
          </a:p>
        </p:txBody>
      </p:sp>
      <p:sp>
        <p:nvSpPr>
          <p:cNvPr id="15" name=""/>
          <p:cNvSpPr txBox="1"/>
          <p:nvPr/>
        </p:nvSpPr>
        <p:spPr>
          <a:xfrm>
            <a:off x="2630364" y="1575288"/>
            <a:ext cx="6204292" cy="347590"/>
          </a:xfrm>
          <a:prstGeom prst="rect">
            <a:avLst/>
          </a:prstGeom>
        </p:spPr>
        <p:txBody>
          <a:bodyPr wrap="square">
            <a:spAutoFit/>
          </a:bodyPr>
          <a:p>
            <a:pPr>
              <a:defRPr/>
            </a:pPr>
            <a:r>
              <a:rPr lang="ko-KR" altLang="en-US" sz="1700">
                <a:latin typeface="한컴 소망 B"/>
                <a:ea typeface="한컴 소망 B"/>
              </a:rPr>
              <a:t>‘2023 보건의료기술연구개발사업’에 본교 3개팀 선정</a:t>
            </a:r>
            <a:endParaRPr lang="ko-KR" altLang="en-US" sz="1700">
              <a:latin typeface="한컴 소망 B"/>
              <a:ea typeface="한컴 소망 B"/>
            </a:endParaRPr>
          </a:p>
        </p:txBody>
      </p:sp>
      <p:sp>
        <p:nvSpPr>
          <p:cNvPr id="16" name=""/>
          <p:cNvSpPr txBox="1"/>
          <p:nvPr/>
        </p:nvSpPr>
        <p:spPr>
          <a:xfrm>
            <a:off x="2684216" y="1913353"/>
            <a:ext cx="8724758" cy="875567"/>
          </a:xfrm>
          <a:prstGeom prst="rect">
            <a:avLst/>
          </a:prstGeom>
        </p:spPr>
        <p:txBody>
          <a:bodyPr wrap="square">
            <a:spAutoFit/>
          </a:bodyPr>
          <a:p>
            <a:pPr>
              <a:defRPr/>
            </a:pPr>
            <a:r>
              <a:rPr lang="ko-KR" altLang="en-US" sz="1300"/>
              <a:t>글로벌 연구 네트워크·학제간 융복합 연구 역량을 기반으로 혁신 기술을 선도해나갈 ‘이화형 첨단 융복합 edi·Healthcare 클러스터’ 구축 혁신적 연구 성과를 기반으로 미래 신성장 동력을 발굴하고자 정부가 추진하는 주요 사업에 본교 연구진이 연이어 선정되는 쾌거를 거뒀다. 의학과 김영주 교수팀과 약학과 이용현 교수팀은 글로벌 연구 네트워크와 학제간 융복합 연구 역량을 기반으로 보건복지부가 주관하는 ‘2023 보건의료기술연구개발사업’의 주요 사</a:t>
            </a:r>
            <a:r>
              <a:rPr lang="en-US" altLang="ko-KR" sz="1300"/>
              <a:t>...</a:t>
            </a:r>
            <a:endParaRPr lang="en-US" altLang="ko-KR" sz="1300"/>
          </a:p>
        </p:txBody>
      </p:sp>
      <p:sp>
        <p:nvSpPr>
          <p:cNvPr id="17" name=""/>
          <p:cNvSpPr/>
          <p:nvPr/>
        </p:nvSpPr>
        <p:spPr>
          <a:xfrm flipV="1">
            <a:off x="8997462" y="1252683"/>
            <a:ext cx="242316" cy="322604"/>
          </a:xfrm>
          <a:prstGeom prst="upArrow">
            <a:avLst>
              <a:gd name="adj1" fmla="val 50000"/>
              <a:gd name="adj2" fmla="val 50000"/>
            </a:avLst>
          </a:prstGeom>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endParaRPr lang="ko-KR" altLang="en-US"/>
          </a:p>
        </p:txBody>
      </p:sp>
      <p:sp>
        <p:nvSpPr>
          <p:cNvPr id="18" name=""/>
          <p:cNvSpPr/>
          <p:nvPr/>
        </p:nvSpPr>
        <p:spPr>
          <a:xfrm>
            <a:off x="8997462" y="912495"/>
            <a:ext cx="2555629" cy="457199"/>
          </a:xfrm>
          <a:prstGeom prst="roundRect">
            <a:avLst>
              <a:gd name="adj" fmla="val 16667"/>
            </a:avLst>
          </a:prstGeom>
          <a:solidFill>
            <a:schemeClr val="accent4"/>
          </a:solidFill>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r>
              <a:rPr lang="ko-KR" altLang="en-US" sz="1000">
                <a:solidFill>
                  <a:schemeClr val="tx1"/>
                </a:solidFill>
              </a:rPr>
              <a:t>박스안의 기사를 누르면 실제 기사로 이동</a:t>
            </a:r>
            <a:endParaRPr lang="ko-KR" altLang="en-US" sz="1000">
              <a:solidFill>
                <a:schemeClr val="tx1"/>
              </a:solidFill>
            </a:endParaRPr>
          </a:p>
        </p:txBody>
      </p:sp>
    </p:spTree>
    <p:extLst>
      <p:ext uri="{BB962C8B-B14F-4D97-AF65-F5344CB8AC3E}">
        <p14:creationId xmlns:p14="http://schemas.microsoft.com/office/powerpoint/2010/main" val="2817414546"/>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한컴오피스">
  <a:themeElements>
    <a:clrScheme name="한컴오피스">
      <a:dk1>
        <a:sysClr val="windowText" lastClr="000000"/>
      </a:dk1>
      <a:lt1>
        <a:sysClr val="window" lastClr="ffffff"/>
      </a:lt1>
      <a:dk2>
        <a:srgbClr val="3a3c84"/>
      </a:dk2>
      <a:lt2>
        <a:srgbClr val="faf3db"/>
      </a:lt2>
      <a:accent1>
        <a:srgbClr val="6182d6"/>
      </a:accent1>
      <a:accent2>
        <a:srgbClr val="ff843a"/>
      </a:accent2>
      <a:accent3>
        <a:srgbClr val="b2b2b2"/>
      </a:accent3>
      <a:accent4>
        <a:srgbClr val="ffd700"/>
      </a:accent4>
      <a:accent5>
        <a:srgbClr val="289b6e"/>
      </a:accent5>
      <a:accent6>
        <a:srgbClr val="9d5cbb"/>
      </a:accent6>
      <a:hlink>
        <a:srgbClr val="4a45ff"/>
      </a:hlink>
      <a:folHlink>
        <a:srgbClr val="be27bb"/>
      </a:folHlink>
    </a:clrScheme>
    <a:fontScheme name="한컴오피스">
      <a:maj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Ethi" typeface="Leelawadee UI"/>
        <a:font script="Mymr" typeface="Myanmar Text"/>
      </a:majorFont>
      <a:min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Ethi" typeface="Leelawadee UI"/>
        <a:font script="Mymr" typeface="Myanmar Text"/>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한컴오피스">
  <a:themeElements>
    <a:clrScheme name="한컴오피스">
      <a:dk1>
        <a:sysClr val="windowText" lastClr="000000"/>
      </a:dk1>
      <a:lt1>
        <a:sysClr val="window" lastClr="ffffff"/>
      </a:lt1>
      <a:dk2>
        <a:srgbClr val="3a3c84"/>
      </a:dk2>
      <a:lt2>
        <a:srgbClr val="faf3db"/>
      </a:lt2>
      <a:accent1>
        <a:srgbClr val="6182d6"/>
      </a:accent1>
      <a:accent2>
        <a:srgbClr val="ff843a"/>
      </a:accent2>
      <a:accent3>
        <a:srgbClr val="b2b2b2"/>
      </a:accent3>
      <a:accent4>
        <a:srgbClr val="ffd700"/>
      </a:accent4>
      <a:accent5>
        <a:srgbClr val="289b6e"/>
      </a:accent5>
      <a:accent6>
        <a:srgbClr val="9d5cbb"/>
      </a:accent6>
      <a:hlink>
        <a:srgbClr val="4a45ff"/>
      </a:hlink>
      <a:folHlink>
        <a:srgbClr val="be27bb"/>
      </a:folHlink>
    </a:clrScheme>
    <a:fontScheme name="한컴오피스">
      <a:maj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Ethi" typeface="Leelawadee UI"/>
        <a:font script="Mymr" typeface="Myanmar Text"/>
      </a:majorFont>
      <a:min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Ethi" typeface="Leelawadee UI"/>
        <a:font script="Mymr" typeface="Myanmar Text"/>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119</ep:Words>
  <ep:PresentationFormat>화면 슬라이드 쇼(4:3)</ep:PresentationFormat>
  <ep:Paragraphs>47</ep:Paragraphs>
  <ep:Slides>5</ep:Slides>
  <ep:Notes>4</ep:Notes>
  <ep:TotalTime>0</ep:TotalTime>
  <ep:HiddenSlides>0</ep:HiddenSlides>
  <ep:MMClips>0</ep:MMClips>
  <ep:HeadingPairs>
    <vt:vector size="4" baseType="variant">
      <vt:variant>
        <vt:lpstr>테마</vt:lpstr>
      </vt:variant>
      <vt:variant>
        <vt:i4>1</vt:i4>
      </vt:variant>
      <vt:variant>
        <vt:lpstr>슬라이드 제목</vt:lpstr>
      </vt:variant>
      <vt:variant>
        <vt:i4>5</vt:i4>
      </vt:variant>
    </vt:vector>
  </ep:HeadingPairs>
  <ep:TitlesOfParts>
    <vt:vector size="6" baseType="lpstr">
      <vt:lpstr>한컴오피스</vt:lpstr>
      <vt:lpstr>슬라이드 1</vt:lpstr>
      <vt:lpstr>슬라이드 2</vt:lpstr>
      <vt:lpstr>슬라이드 3</vt:lpstr>
      <vt:lpstr>슬라이드 4</vt:lpstr>
      <vt:lpstr>슬라이드 5</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2023-08-01T03:48:57.592</dcterms:created>
  <dc:creator>서영</dc:creator>
  <cp:lastModifiedBy>서영</cp:lastModifiedBy>
  <dcterms:modified xsi:type="dcterms:W3CDTF">2023-08-01T07:56:09.759</dcterms:modified>
  <cp:revision>42</cp:revision>
  <cp:version>12.0.0.893</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