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304" r:id="rId4"/>
    <p:sldId id="260" r:id="rId5"/>
    <p:sldId id="305" r:id="rId6"/>
    <p:sldId id="309" r:id="rId7"/>
    <p:sldId id="310" r:id="rId8"/>
    <p:sldId id="311" r:id="rId9"/>
    <p:sldId id="306" r:id="rId10"/>
    <p:sldId id="316" r:id="rId11"/>
    <p:sldId id="318" r:id="rId12"/>
    <p:sldId id="319" r:id="rId13"/>
    <p:sldId id="320" r:id="rId14"/>
    <p:sldId id="321" r:id="rId15"/>
    <p:sldId id="322" r:id="rId16"/>
    <p:sldId id="324" r:id="rId17"/>
    <p:sldId id="325" r:id="rId18"/>
    <p:sldId id="308" r:id="rId19"/>
    <p:sldId id="313" r:id="rId20"/>
    <p:sldId id="314" r:id="rId21"/>
    <p:sldId id="315" r:id="rId22"/>
    <p:sldId id="312" r:id="rId23"/>
  </p:sldIdLst>
  <p:sldSz cx="9144000" cy="6858000" type="screen4x3"/>
  <p:notesSz cx="6761163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4B3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1337" autoAdjust="0"/>
  </p:normalViewPr>
  <p:slideViewPr>
    <p:cSldViewPr>
      <p:cViewPr>
        <p:scale>
          <a:sx n="75" d="100"/>
          <a:sy n="75" d="100"/>
        </p:scale>
        <p:origin x="-7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r">
              <a:defRPr sz="1200"/>
            </a:lvl1pPr>
          </a:lstStyle>
          <a:p>
            <a:fld id="{223955AB-2899-44F2-A6FC-CCFB4BB1D95C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4" tIns="46182" rIns="92364" bIns="461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2364" tIns="46182" rIns="92364" bIns="4618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r">
              <a:defRPr sz="1200"/>
            </a:lvl1pPr>
          </a:lstStyle>
          <a:p>
            <a:fld id="{5287BA69-2D4F-4C31-B341-842CEC12F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770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656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078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427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81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786063"/>
            <a:ext cx="77724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F3B629-6201-406C-84AA-906039C0946F}" type="datetime1">
              <a:rPr lang="ko-KR" altLang="en-US" smtClean="0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9F6CFE-A438-41C3-955B-E431686DA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5631-3E32-4C5D-BE40-15FDCB94F26E}" type="datetime1">
              <a:rPr lang="ko-KR" altLang="en-US" smtClean="0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53A9-FE61-4B0E-A9BD-67D44E10EE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608C-4DFC-404E-B0FA-1AD19AAEA858}" type="datetime1">
              <a:rPr lang="ko-KR" altLang="en-US" smtClean="0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FF6D-011D-4633-91F6-24A0522DBD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5CF13-3DB2-4100-B430-B7AD83D05092}" type="datetime1">
              <a:rPr lang="ko-KR" altLang="en-US" smtClean="0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409F-6CAF-4625-B1BF-BA58AA31E9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A037-893F-4CDF-8F40-15AEC3001AAB}" type="datetime1">
              <a:rPr lang="ko-KR" altLang="en-US" smtClean="0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23A61-A792-4BB2-9158-CF50E34881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3F8BF-90D0-4801-B839-17CAEA6ADB2C}" type="datetime1">
              <a:rPr lang="ko-KR" altLang="en-US" smtClean="0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91FA3-FE6B-45D9-ACD3-B47D28AC68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66D37-487B-4135-BCFE-27B8A65500D7}" type="datetime1">
              <a:rPr lang="ko-KR" altLang="en-US" smtClean="0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E5E7-CEC7-4A8C-B835-65C1A888EE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3ED2E-F030-494B-A091-03AA8D170E6F}" type="datetime1">
              <a:rPr lang="ko-KR" altLang="en-US" smtClean="0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96A19-BD10-42BA-95BD-33064D458B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C7C90-8779-4D7D-A4B9-2A78F250B5AD}" type="datetime1">
              <a:rPr lang="ko-KR" altLang="en-US" smtClean="0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51CCD-095E-4F95-9964-91127C1801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70A7B-43B9-45F7-8264-644973EC8CDC}" type="datetime1">
              <a:rPr lang="ko-KR" altLang="en-US" smtClean="0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4151-8207-4BCA-909A-DD7B9C2DD2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CC3F8-F818-465C-8CA6-428EB7FFCD1D}" type="datetime1">
              <a:rPr lang="ko-KR" altLang="en-US" smtClean="0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218DD-CD8F-4766-A49E-91067F93B8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wangwoon.ac.kr/ui/signature_08.gif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09600" y="10334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36FFD0C6-C586-433B-901E-A5D652521363}" type="datetime1">
              <a:rPr lang="ko-KR" altLang="en-US" smtClean="0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9DBA4B05-8078-4F54-837A-8583B33AC0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 flipV="1">
            <a:off x="609600" y="6553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33" name="Picture 11" descr="signature_08_s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86625" y="379413"/>
            <a:ext cx="1676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+mn-lt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Homework 2 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/>
          <a:p>
            <a:r>
              <a:rPr lang="ko-KR" altLang="en-US" sz="2400" dirty="0" err="1">
                <a:ea typeface="맑은 고딕" panose="020B0503020000020004" pitchFamily="50" charset="-127"/>
              </a:rPr>
              <a:t>컴퓨터소프트웨어학과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ea typeface="맑은 고딕" panose="020B0503020000020004" pitchFamily="50" charset="-127"/>
              </a:rPr>
              <a:t>	</a:t>
            </a:r>
            <a:r>
              <a:rPr lang="ko-KR" altLang="en-US" sz="2400" dirty="0" err="1">
                <a:ea typeface="맑은 고딕" panose="020B0503020000020004" pitchFamily="50" charset="-127"/>
              </a:rPr>
              <a:t>응용소프트웨어실습</a:t>
            </a:r>
            <a:endParaRPr lang="ko-KR" altLang="en-US" sz="24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Start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Connect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서버로부터 서버에 등록된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전송된다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정보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 이름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Time, Bit Rate(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음질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Music 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788612"/>
            <a:ext cx="6204660" cy="380707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367534" y="3669566"/>
            <a:ext cx="1961011" cy="6313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11" idx="3"/>
          </p:cNvCxnSpPr>
          <p:nvPr/>
        </p:nvCxnSpPr>
        <p:spPr bwMode="auto">
          <a:xfrm flipV="1">
            <a:off x="2328545" y="3861882"/>
            <a:ext cx="403151" cy="12334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5353" t="40363" r="51450" b="33942"/>
          <a:stretch/>
        </p:blipFill>
        <p:spPr>
          <a:xfrm>
            <a:off x="566738" y="3688870"/>
            <a:ext cx="1562602" cy="592711"/>
          </a:xfrm>
          <a:prstGeom prst="rect">
            <a:avLst/>
          </a:prstGeom>
          <a:ln w="19050">
            <a:noFill/>
          </a:ln>
        </p:spPr>
      </p:pic>
      <p:sp>
        <p:nvSpPr>
          <p:cNvPr id="16" name="직사각형 15"/>
          <p:cNvSpPr/>
          <p:nvPr/>
        </p:nvSpPr>
        <p:spPr bwMode="auto">
          <a:xfrm>
            <a:off x="2731696" y="4756821"/>
            <a:ext cx="2790981" cy="17265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63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78" y="3068961"/>
            <a:ext cx="4523036" cy="278543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577262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1</a:t>
            </a: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 Path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다운로드 받을 위치를 정한다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받을 위치를 지정하지 않고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누를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7" y="3068961"/>
            <a:ext cx="4118841" cy="276685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84" y="4417545"/>
            <a:ext cx="3024336" cy="201166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 bwMode="auto">
          <a:xfrm>
            <a:off x="246876" y="3995663"/>
            <a:ext cx="1804843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59632" y="3714282"/>
            <a:ext cx="718698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44272" y="3995032"/>
            <a:ext cx="1893103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 bwMode="auto">
          <a:xfrm>
            <a:off x="354798" y="4217278"/>
            <a:ext cx="794499" cy="28494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85905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- 2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Music List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리스트뷰에서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 받을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클릭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파일 전송을 요청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서버로부터 파일을 전달받는다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전달되는 동안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Progress Bar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다운로드 상황을 표시한다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1" y="2914192"/>
            <a:ext cx="5844554" cy="3539144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2678" y="3429449"/>
            <a:ext cx="3880885" cy="2376264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8322" y="3105708"/>
            <a:ext cx="3917343" cy="2376264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  <p:sp>
        <p:nvSpPr>
          <p:cNvPr id="17" name="직사각형 16"/>
          <p:cNvSpPr/>
          <p:nvPr/>
        </p:nvSpPr>
        <p:spPr bwMode="auto">
          <a:xfrm>
            <a:off x="397529" y="4329099"/>
            <a:ext cx="2421142" cy="3240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 bwMode="auto">
          <a:xfrm>
            <a:off x="2818671" y="4491117"/>
            <a:ext cx="385177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cxnSpLocks/>
          </p:cNvCxnSpPr>
          <p:nvPr/>
        </p:nvCxnSpPr>
        <p:spPr bwMode="auto">
          <a:xfrm flipV="1">
            <a:off x="4684315" y="4221089"/>
            <a:ext cx="318805" cy="27002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27773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- 3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다운로드가 완료되면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파일 정보가 추가된다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(0.8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1" y="2743014"/>
            <a:ext cx="5827676" cy="353459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3543340" y="4761176"/>
            <a:ext cx="2434679" cy="137140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74" y="5389053"/>
            <a:ext cx="5157280" cy="1094297"/>
          </a:xfrm>
          <a:prstGeom prst="rect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77152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1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재생한다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NowPlaying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Label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음악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Play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파일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한 번 더 누르면 음악 재생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Paused, Paused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누르면 다시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재생 구간에 따라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track bar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이동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5" y="3380235"/>
            <a:ext cx="4351989" cy="263956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2650655" y="3728214"/>
            <a:ext cx="1440161" cy="30268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154711" y="4087962"/>
            <a:ext cx="432048" cy="52274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14673" b="15165"/>
          <a:stretch/>
        </p:blipFill>
        <p:spPr>
          <a:xfrm>
            <a:off x="4650305" y="3375726"/>
            <a:ext cx="4302284" cy="2644074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직사각형 11"/>
          <p:cNvSpPr/>
          <p:nvPr/>
        </p:nvSpPr>
        <p:spPr bwMode="auto">
          <a:xfrm>
            <a:off x="7187159" y="3728214"/>
            <a:ext cx="1440161" cy="30268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660903" y="4087962"/>
            <a:ext cx="432048" cy="52274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96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14673" b="15165"/>
          <a:stretch/>
        </p:blipFill>
        <p:spPr>
          <a:xfrm>
            <a:off x="4742642" y="3133055"/>
            <a:ext cx="3933814" cy="2417621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14673" b="15165"/>
          <a:stretch/>
        </p:blipFill>
        <p:spPr>
          <a:xfrm>
            <a:off x="442508" y="3133055"/>
            <a:ext cx="3933814" cy="2417621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곡의 이전 곡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곡의 다음 곡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재생할 이전 혹은 다음 곡이 없으면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784002" y="3781128"/>
            <a:ext cx="360040" cy="48413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4" y="4422926"/>
            <a:ext cx="2176204" cy="188639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823" y="4449237"/>
            <a:ext cx="2093864" cy="186008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</p:pic>
      <p:sp>
        <p:nvSpPr>
          <p:cNvPr id="13" name="직사각형 12"/>
          <p:cNvSpPr/>
          <p:nvPr/>
        </p:nvSpPr>
        <p:spPr bwMode="auto">
          <a:xfrm>
            <a:off x="7896570" y="3781128"/>
            <a:ext cx="360040" cy="48413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48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770" y="3432636"/>
            <a:ext cx="4927679" cy="299920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95" y="2911713"/>
            <a:ext cx="4607261" cy="2819448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삭제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목록에서 삭제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삭제할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선택 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목록에서 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삭제된다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파일을 삭제하려고 한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50000" t="4574"/>
          <a:stretch/>
        </p:blipFill>
        <p:spPr>
          <a:xfrm>
            <a:off x="267923" y="4138295"/>
            <a:ext cx="2055733" cy="237880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9" name="직사각형 18"/>
          <p:cNvSpPr/>
          <p:nvPr/>
        </p:nvSpPr>
        <p:spPr bwMode="auto">
          <a:xfrm>
            <a:off x="2987824" y="4335698"/>
            <a:ext cx="1944216" cy="129614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747048" y="4950506"/>
            <a:ext cx="2073424" cy="140141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 bwMode="auto">
          <a:xfrm>
            <a:off x="4945116" y="4925128"/>
            <a:ext cx="1715116" cy="56543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58537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 - </a:t>
            </a:r>
            <a:r>
              <a:rPr lang="ko-KR" altLang="en-US" dirty="0"/>
              <a:t>추가 구현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81726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 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점수 부가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기능 구현 점수가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이상일 경우에만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구현에 대한 추가 점수를 부가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Upload (1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파일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(.mp3)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업로드 하는 기능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옵션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 있는 음악 파일 재생 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 재생 옵션을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기능 예제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곡 반복 재생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재생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순차적으로 재생 후 재생 종료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반복은 하지 않음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랜덤 재생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 본인이 추가하고 싶은 기능 구현 시 조교 판단 후 점수 구현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893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29" y="2253480"/>
            <a:ext cx="5472608" cy="3766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05812"/>
            <a:ext cx="3672408" cy="19928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3509529" y="3019371"/>
            <a:ext cx="1206487" cy="55364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716016" y="4448591"/>
            <a:ext cx="2736304" cy="3485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10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네임스페이스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WindowMediaPlayer</a:t>
            </a: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IWMPMedia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IWMPPlaylist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재생을 위한 각종 메서드 제공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IWMPMedia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음악 파일의 정보를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IWMPPlaylist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Media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저장할 수 있는 음악 리스트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WindowMediaPlayer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연결하여 음악 재생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6832"/>
            <a:ext cx="1296144" cy="2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680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en-US" altLang="ko-KR" sz="1800" dirty="0"/>
              <a:t>Music Player – Server &amp; Client</a:t>
            </a:r>
          </a:p>
          <a:p>
            <a:pPr lvl="1" eaLnBrk="1" hangingPunct="1"/>
            <a:r>
              <a:rPr lang="en-US" altLang="ko-KR" sz="1600" dirty="0"/>
              <a:t>Server</a:t>
            </a:r>
            <a:r>
              <a:rPr lang="ko-KR" altLang="en-US" sz="1600" dirty="0"/>
              <a:t>의 저장소</a:t>
            </a:r>
            <a:r>
              <a:rPr lang="en-US" altLang="ko-KR" sz="1600" dirty="0"/>
              <a:t>(</a:t>
            </a:r>
            <a:r>
              <a:rPr lang="ko-KR" altLang="en-US" sz="1600" dirty="0"/>
              <a:t>폴더</a:t>
            </a:r>
            <a:r>
              <a:rPr lang="en-US" altLang="ko-KR" sz="1600" dirty="0"/>
              <a:t>)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MP3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Client</a:t>
            </a:r>
            <a:r>
              <a:rPr lang="ko-KR" altLang="en-US" sz="1600" dirty="0"/>
              <a:t>가 </a:t>
            </a:r>
            <a:r>
              <a:rPr lang="en-US" altLang="ko-KR" sz="1600" dirty="0"/>
              <a:t>Download, </a:t>
            </a:r>
            <a:r>
              <a:rPr lang="ko-KR" altLang="en-US" sz="1600" dirty="0"/>
              <a:t>재생할 수 있는 프로그램</a:t>
            </a:r>
            <a:endParaRPr lang="en-US" altLang="ko-KR" sz="1600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9" y="2651584"/>
            <a:ext cx="4015406" cy="312526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744260" y="5890150"/>
            <a:ext cx="840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29030" y="588955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06" y="2924945"/>
            <a:ext cx="4693070" cy="285190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코드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17611"/>
            <a:ext cx="5314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219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코드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76872"/>
            <a:ext cx="5286497" cy="40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520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제출 기한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17. 04. 26(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23:59</a:t>
            </a: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양식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프로젝트 전체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포함된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보고서에 들어가야 하는 것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코드에 관한 설명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받을 수 있는 점수를 정확히 명시할 것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명확히 명시하지 않았을 경우 조교가 누락할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고찰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일기 형식으로 쓸 경우 감점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시 유의사항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 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).zip</a:t>
            </a: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2_2013702000_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.zip</a:t>
            </a: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174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41" y="1708715"/>
            <a:ext cx="5900966" cy="4741679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/>
              <a:t>Server </a:t>
            </a:r>
            <a:r>
              <a:rPr lang="ko-KR" altLang="en-US" sz="1800" dirty="0"/>
              <a:t>구성</a:t>
            </a:r>
            <a:endParaRPr lang="en-US" altLang="ko-KR" sz="1800" dirty="0"/>
          </a:p>
          <a:p>
            <a:pPr lvl="1" eaLnBrk="1" hangingPunct="1"/>
            <a:r>
              <a:rPr lang="ko-KR" altLang="en-US" sz="1600" dirty="0"/>
              <a:t>폼 구성 </a:t>
            </a:r>
            <a:r>
              <a:rPr lang="en-US" altLang="ko-KR" sz="1600" b="1" dirty="0"/>
              <a:t>(0.8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031442" y="3230504"/>
            <a:ext cx="2475755" cy="31209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572206" y="3231030"/>
            <a:ext cx="3249201" cy="31209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66012" y="4306513"/>
            <a:ext cx="225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 Text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82053" y="4313309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View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3347864" y="2100122"/>
            <a:ext cx="2822126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347864" y="2551065"/>
            <a:ext cx="4824536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553200" y="2086973"/>
            <a:ext cx="671565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1935180"/>
            <a:ext cx="7143566" cy="434102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/>
              <a:t>Client</a:t>
            </a:r>
            <a:r>
              <a:rPr lang="ko-KR" altLang="en-US" sz="1800" dirty="0"/>
              <a:t> 구성</a:t>
            </a:r>
            <a:endParaRPr lang="en-US" altLang="ko-KR" sz="1800" dirty="0"/>
          </a:p>
          <a:p>
            <a:pPr lvl="1" eaLnBrk="1" hangingPunct="1"/>
            <a:r>
              <a:rPr lang="ko-KR" altLang="en-US" sz="1600" dirty="0"/>
              <a:t>폼 구성 </a:t>
            </a:r>
            <a:r>
              <a:rPr lang="en-US" altLang="ko-KR" sz="1600" b="1" dirty="0"/>
              <a:t>(1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1763688" y="2564904"/>
            <a:ext cx="1512168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547664" y="3375729"/>
            <a:ext cx="2952328" cy="24377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547664" y="3766014"/>
            <a:ext cx="2952328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47664" y="4509120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192886" y="4509120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192886" y="2478557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5439" y="5053300"/>
            <a:ext cx="2536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View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63379" y="5053300"/>
            <a:ext cx="161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View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56421" y="2116775"/>
            <a:ext cx="1501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Player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55390"/>
            <a:ext cx="4807363" cy="386292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46975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화면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본인의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임의로 설정한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 Number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텍스트 박스에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경로를 지정하지 않고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누를 경우 에러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06513" lvl="3" indent="0" eaLnBrk="1" hangingPunct="1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91" y="4437112"/>
            <a:ext cx="4829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303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21" y="3246158"/>
            <a:ext cx="3984648" cy="311421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0" y="3246158"/>
            <a:ext cx="3968994" cy="3123566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7967662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지정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 Path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경로를 지정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경로가 텍스트박스에 표시되고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경로 내에 있는 모든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정보가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정보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 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Time, Bit Rate(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재설정시 기존에 가지고 있던 음악 정보를 모두 제거하고 다시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3268559" y="3811783"/>
            <a:ext cx="698877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93000" y="5161990"/>
            <a:ext cx="666325" cy="1619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32838" y="6034585"/>
            <a:ext cx="602551" cy="2333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127301" y="3778527"/>
            <a:ext cx="2466647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78805" y="4229479"/>
            <a:ext cx="2265064" cy="162993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61" y="4031716"/>
            <a:ext cx="3781903" cy="242250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887" y="3276906"/>
            <a:ext cx="3581479" cy="315449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149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06700"/>
            <a:ext cx="5204025" cy="404663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Start</a:t>
            </a: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바뀌며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접속을 기다린다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528" y="3372371"/>
            <a:ext cx="1752600" cy="409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6867512" y="3236764"/>
            <a:ext cx="2088232" cy="64807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7" name="직선 화살표 연결선 16"/>
          <p:cNvCxnSpPr>
            <a:cxnSpLocks/>
            <a:stCxn id="15" idx="0"/>
          </p:cNvCxnSpPr>
          <p:nvPr/>
        </p:nvCxnSpPr>
        <p:spPr bwMode="auto">
          <a:xfrm flipH="1" flipV="1">
            <a:off x="6867512" y="2890615"/>
            <a:ext cx="1044116" cy="34614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2051720" y="3713599"/>
            <a:ext cx="2160239" cy="6032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89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 및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Download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접속하면 현재 서버에 등록된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자동 전송한다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다운로드 요청한 파일을 전송한다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5" y="2781719"/>
            <a:ext cx="4086908" cy="3311578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 bwMode="auto">
          <a:xfrm>
            <a:off x="323529" y="3763536"/>
            <a:ext cx="1728192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4465002" y="2472255"/>
            <a:ext cx="4462870" cy="1765953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47139"/>
          <a:stretch/>
        </p:blipFill>
        <p:spPr>
          <a:xfrm>
            <a:off x="4470214" y="4463633"/>
            <a:ext cx="4459504" cy="1836063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 bwMode="auto">
          <a:xfrm>
            <a:off x="4518501" y="3582169"/>
            <a:ext cx="1907198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521997" y="5638544"/>
            <a:ext cx="1891072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893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혹은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입력하지 않고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Connect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누르는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되지 않은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Connect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16625"/>
            <a:ext cx="6251227" cy="379876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62" y="4283165"/>
            <a:ext cx="3657356" cy="233222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12" y="4149080"/>
            <a:ext cx="3237880" cy="241742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15747074"/>
      </p:ext>
    </p:extLst>
  </p:cSld>
  <p:clrMapOvr>
    <a:masterClrMapping/>
  </p:clrMapOvr>
</p:sld>
</file>

<file path=ppt/theme/theme1.xml><?xml version="1.0" encoding="utf-8"?>
<a:theme xmlns:a="http://schemas.openxmlformats.org/drawingml/2006/main" name="소실1테마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소실1테마</Template>
  <TotalTime>12010</TotalTime>
  <Words>944</Words>
  <Application>Microsoft Office PowerPoint</Application>
  <PresentationFormat>화면 슬라이드 쇼(4:3)</PresentationFormat>
  <Paragraphs>179</Paragraphs>
  <Slides>22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소실1테마</vt:lpstr>
      <vt:lpstr>Homework 2 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 - 추가 구현</vt:lpstr>
      <vt:lpstr>Tips</vt:lpstr>
      <vt:lpstr>Tips</vt:lpstr>
      <vt:lpstr>Tips</vt:lpstr>
      <vt:lpstr>Tips</vt:lpstr>
      <vt:lpstr>Music Player</vt:lpstr>
    </vt:vector>
  </TitlesOfParts>
  <Company>INFOTEL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INFOTEL5</dc:creator>
  <cp:lastModifiedBy>user</cp:lastModifiedBy>
  <cp:revision>961</cp:revision>
  <dcterms:created xsi:type="dcterms:W3CDTF">2008-03-13T03:52:55Z</dcterms:created>
  <dcterms:modified xsi:type="dcterms:W3CDTF">2017-04-13T05:38:17Z</dcterms:modified>
</cp:coreProperties>
</file>