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304" r:id="rId4"/>
    <p:sldId id="260" r:id="rId5"/>
    <p:sldId id="305" r:id="rId6"/>
    <p:sldId id="309" r:id="rId7"/>
    <p:sldId id="310" r:id="rId8"/>
    <p:sldId id="311" r:id="rId9"/>
    <p:sldId id="306" r:id="rId10"/>
    <p:sldId id="316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08" r:id="rId19"/>
    <p:sldId id="313" r:id="rId20"/>
    <p:sldId id="314" r:id="rId21"/>
    <p:sldId id="315" r:id="rId22"/>
    <p:sldId id="312" r:id="rId23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1337" autoAdjust="0"/>
  </p:normalViewPr>
  <p:slideViewPr>
    <p:cSldViewPr>
      <p:cViewPr>
        <p:scale>
          <a:sx n="75" d="100"/>
          <a:sy n="75" d="100"/>
        </p:scale>
        <p:origin x="-180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65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078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4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8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2017-04-23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2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후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서버로부터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전송된다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88612"/>
            <a:ext cx="6204660" cy="380707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67534" y="3669566"/>
            <a:ext cx="1961011" cy="6313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11" idx="3"/>
          </p:cNvCxnSpPr>
          <p:nvPr/>
        </p:nvCxnSpPr>
        <p:spPr bwMode="auto">
          <a:xfrm flipV="1">
            <a:off x="2328545" y="3861882"/>
            <a:ext cx="403151" cy="1233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5353" t="40363" r="51450" b="33942"/>
          <a:stretch/>
        </p:blipFill>
        <p:spPr>
          <a:xfrm>
            <a:off x="566738" y="3688870"/>
            <a:ext cx="1562602" cy="592711"/>
          </a:xfrm>
          <a:prstGeom prst="rect">
            <a:avLst/>
          </a:prstGeom>
          <a:ln w="19050">
            <a:noFill/>
          </a:ln>
        </p:spPr>
      </p:pic>
      <p:sp>
        <p:nvSpPr>
          <p:cNvPr id="16" name="직사각형 15"/>
          <p:cNvSpPr/>
          <p:nvPr/>
        </p:nvSpPr>
        <p:spPr bwMode="auto">
          <a:xfrm>
            <a:off x="2731696" y="4756821"/>
            <a:ext cx="2790981" cy="17265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6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78" y="3068961"/>
            <a:ext cx="4523036" cy="278543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5772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1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다운로드 받을 위치를 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받을 위치를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누를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" y="3068961"/>
            <a:ext cx="4118841" cy="276685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" y="4417545"/>
            <a:ext cx="3024336" cy="201166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246876" y="3995663"/>
            <a:ext cx="180484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59632" y="3714282"/>
            <a:ext cx="718698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272" y="3995032"/>
            <a:ext cx="189310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354798" y="4217278"/>
            <a:ext cx="794499" cy="28494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8590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리스트뷰에서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받을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파일 전송을 요청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서버로부터 파일을 전달받는다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전달되는 동안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Progress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다운로드 상황을 표시한다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1" y="2914192"/>
            <a:ext cx="5844554" cy="353914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678" y="3429449"/>
            <a:ext cx="3880885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322" y="3105708"/>
            <a:ext cx="3917343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397529" y="4329099"/>
            <a:ext cx="2421142" cy="3240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2818671" y="4491117"/>
            <a:ext cx="38517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cxnSpLocks/>
          </p:cNvCxnSpPr>
          <p:nvPr/>
        </p:nvCxnSpPr>
        <p:spPr bwMode="auto">
          <a:xfrm flipV="1">
            <a:off x="4684315" y="4221089"/>
            <a:ext cx="318805" cy="270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27773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다운로드가 완료되면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파일 정보가 추가된다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(0.8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1" y="2743014"/>
            <a:ext cx="5827676" cy="353459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543340" y="4761176"/>
            <a:ext cx="2434679" cy="13714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74" y="5389053"/>
            <a:ext cx="5157280" cy="1094297"/>
          </a:xfrm>
          <a:prstGeom prst="rect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37715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재생한다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NowPlaying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Label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음악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Play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파일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한 번 더 누르면 음악 재생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Paused, Paused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다시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구간에 따라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 bar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5" y="3380235"/>
            <a:ext cx="4351989" cy="263956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2650655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54711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4673" b="15165"/>
          <a:stretch/>
        </p:blipFill>
        <p:spPr>
          <a:xfrm>
            <a:off x="4650305" y="3375726"/>
            <a:ext cx="4302284" cy="264407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7187159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60903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96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742642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42508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이전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다음 곡 재생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재생할 이전 혹은 다음 곡이 없으면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84002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4" y="4422926"/>
            <a:ext cx="2176204" cy="18863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23" y="4449237"/>
            <a:ext cx="2093864" cy="18600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7896570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48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70" y="3432636"/>
            <a:ext cx="4927679" cy="299920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5" y="2911713"/>
            <a:ext cx="4607261" cy="281944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삭제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선택 후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파일을 삭제하려고 한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50000" t="4574"/>
          <a:stretch/>
        </p:blipFill>
        <p:spPr>
          <a:xfrm>
            <a:off x="267923" y="4138295"/>
            <a:ext cx="2055733" cy="237880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9" name="직사각형 18"/>
          <p:cNvSpPr/>
          <p:nvPr/>
        </p:nvSpPr>
        <p:spPr bwMode="auto">
          <a:xfrm>
            <a:off x="2987824" y="4335698"/>
            <a:ext cx="1944216" cy="12961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747048" y="4950506"/>
            <a:ext cx="2073424" cy="14014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 bwMode="auto">
          <a:xfrm>
            <a:off x="4945116" y="4925128"/>
            <a:ext cx="1715116" cy="56543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58537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 - </a:t>
            </a:r>
            <a:r>
              <a:rPr lang="ko-KR" altLang="en-US" dirty="0"/>
              <a:t>추가 구현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Upload (1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(.mp3)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업로드 하는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옵션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있는 음악 파일 재생 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재생 옵션을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기능 예제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곡 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순차적으로 재생 후 재생 종료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반복은 하지 않음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89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29" y="2253480"/>
            <a:ext cx="5472608" cy="3766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05812"/>
            <a:ext cx="3672408" cy="1992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09529" y="3019371"/>
            <a:ext cx="1206487" cy="55364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16016" y="4448591"/>
            <a:ext cx="2736304" cy="348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10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</a:t>
            </a: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재생을 위한 각종 메서드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음악 파일의 정보를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저장할 수 있는 음악 리스트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연결하여 음악 재생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1296144" cy="290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8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Music Player – Server &amp; Client</a:t>
            </a:r>
          </a:p>
          <a:p>
            <a:pPr lvl="1" eaLnBrk="1" hangingPunct="1"/>
            <a:r>
              <a:rPr lang="en-US" altLang="ko-KR" sz="1600" dirty="0"/>
              <a:t>Server</a:t>
            </a:r>
            <a:r>
              <a:rPr lang="ko-KR" altLang="en-US" sz="1600" dirty="0"/>
              <a:t>의 저장소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Download, </a:t>
            </a:r>
            <a:r>
              <a:rPr lang="ko-KR" altLang="en-US" sz="1600" dirty="0"/>
              <a:t>재생할 수 있는 프로그램</a:t>
            </a:r>
            <a:endParaRPr lang="en-US" altLang="ko-KR" sz="1600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9" y="2651584"/>
            <a:ext cx="4015406" cy="312526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44260" y="5890150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29030" y="588955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06" y="2924945"/>
            <a:ext cx="4693070" cy="28519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17611"/>
            <a:ext cx="5314950" cy="421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219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86497" cy="40624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2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04. 26(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명확히 명시하지 않았을 경우 조교가 누락할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2_2013702000_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17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1" y="1708715"/>
            <a:ext cx="5900966" cy="474167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Server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(0.8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031442" y="3230504"/>
            <a:ext cx="2475755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72206" y="3231030"/>
            <a:ext cx="3249201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6012" y="4306513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2053" y="431330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347864" y="2100122"/>
            <a:ext cx="282212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47864" y="2551065"/>
            <a:ext cx="482453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53200" y="2086973"/>
            <a:ext cx="671565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935180"/>
            <a:ext cx="7143566" cy="43410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Client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(1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763688" y="2564904"/>
            <a:ext cx="151216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4" y="3375729"/>
            <a:ext cx="2952328" cy="2437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47664" y="3766014"/>
            <a:ext cx="295232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92886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92886" y="2478557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5439" y="5053300"/>
            <a:ext cx="25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63379" y="5053300"/>
            <a:ext cx="16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56421" y="2116775"/>
            <a:ext cx="1501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55390"/>
            <a:ext cx="4807363" cy="386292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46975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임의로 설정한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 Number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텍스트 박스에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경로를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누를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06513" lvl="3" indent="0" eaLnBrk="1" hangingPunct="1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91" y="4437112"/>
            <a:ext cx="4829175" cy="198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30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21" y="3246158"/>
            <a:ext cx="3984648" cy="311421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0" y="3246158"/>
            <a:ext cx="3968994" cy="312356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79676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지정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경로를 지정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경로가 텍스트박스에 표시되고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 내에 있는 모든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재설정시 기존에 가지고 있던 음악 정보를 모두 제거하고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268559" y="3811783"/>
            <a:ext cx="698877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93000" y="5161990"/>
            <a:ext cx="666325" cy="1619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32838" y="6034585"/>
            <a:ext cx="602551" cy="2333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27301" y="3778527"/>
            <a:ext cx="2466647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78805" y="4229479"/>
            <a:ext cx="2265064" cy="16299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1" y="4031716"/>
            <a:ext cx="3781903" cy="242250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87" y="3276906"/>
            <a:ext cx="3581479" cy="315449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1149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06700"/>
            <a:ext cx="5204025" cy="404663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Start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바뀌며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접속을 기다린다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28" y="3372371"/>
            <a:ext cx="1752600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6867512" y="3236764"/>
            <a:ext cx="2088232" cy="6480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cxnSpLocks/>
            <a:stCxn id="15" idx="0"/>
          </p:cNvCxnSpPr>
          <p:nvPr/>
        </p:nvCxnSpPr>
        <p:spPr bwMode="auto">
          <a:xfrm flipH="1" flipV="1">
            <a:off x="6867512" y="2890615"/>
            <a:ext cx="1044116" cy="34614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2051720" y="3713599"/>
            <a:ext cx="2160239" cy="6032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9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및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Download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접속하면 현재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다운로드 요청한 파일을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5" y="2781719"/>
            <a:ext cx="4086908" cy="331157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323529" y="3763536"/>
            <a:ext cx="172819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4465002" y="2472255"/>
            <a:ext cx="4462870" cy="176595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7139"/>
          <a:stretch/>
        </p:blipFill>
        <p:spPr>
          <a:xfrm>
            <a:off x="4470214" y="4463633"/>
            <a:ext cx="4459504" cy="183606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4518501" y="3582169"/>
            <a:ext cx="1907198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21997" y="5638544"/>
            <a:ext cx="189107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89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누르는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 않은 경우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16625"/>
            <a:ext cx="6251227" cy="379876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62" y="4283165"/>
            <a:ext cx="3657356" cy="233222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2" y="4149080"/>
            <a:ext cx="3237880" cy="241742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15747074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12274</TotalTime>
  <Words>944</Words>
  <Application>Microsoft Office PowerPoint</Application>
  <PresentationFormat>화면 슬라이드 쇼(4:3)</PresentationFormat>
  <Paragraphs>179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소실1테마</vt:lpstr>
      <vt:lpstr>Homework 2 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 - 추가 구현</vt:lpstr>
      <vt:lpstr>Tips</vt:lpstr>
      <vt:lpstr>Tips</vt:lpstr>
      <vt:lpstr>Tips</vt:lpstr>
      <vt:lpstr>Tips</vt:lpstr>
      <vt:lpstr>Music Player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양지용</cp:lastModifiedBy>
  <cp:revision>977</cp:revision>
  <dcterms:created xsi:type="dcterms:W3CDTF">2008-03-13T03:52:55Z</dcterms:created>
  <dcterms:modified xsi:type="dcterms:W3CDTF">2017-04-23T08:56:16Z</dcterms:modified>
</cp:coreProperties>
</file>