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04" r:id="rId4"/>
    <p:sldId id="260" r:id="rId5"/>
    <p:sldId id="326" r:id="rId6"/>
    <p:sldId id="325" r:id="rId7"/>
    <p:sldId id="328" r:id="rId8"/>
    <p:sldId id="329" r:id="rId9"/>
    <p:sldId id="330" r:id="rId10"/>
    <p:sldId id="331" r:id="rId11"/>
    <p:sldId id="312" r:id="rId12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37" autoAdjust="0"/>
  </p:normalViewPr>
  <p:slideViewPr>
    <p:cSldViewPr>
      <p:cViewPr varScale="1">
        <p:scale>
          <a:sx n="64" d="100"/>
          <a:sy n="64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3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그릴 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깜빡임 문제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오른쪽 방향키를 누르고 있으면 깜빡임이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Invaidate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 화면을 무효화 할 때 화면에 있는 것을 모두 지우고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모니터에 출력해주고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 그릴 때마다 출력을 해주고 있기때문에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수 있는 방법으로는 매번 그릴 때마다 출력하는 것이 아니라 모두 그린 후에 화면에 한번만 출력을 해주면 깜빡임이 해결될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속성에서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DoubleBuffered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설정하면 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9" y="4725144"/>
            <a:ext cx="1844302" cy="16970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8542"/>
            <a:ext cx="3152775" cy="16097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29389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509012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6. 14(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내용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명시하지 않았을 경우 점수가 누락 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3_2015702000_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717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모방한 게임으로 플레이어는 화면 가운데의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각형의 테두리 위에서 작은 삼각형을 조작해 화면 밖에서부터 다가오는 장애물을 피하는 게임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오래 살아남는게 목표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7045" y="574461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4380" y="5744613"/>
            <a:ext cx="145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super hexag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7" y="2869920"/>
            <a:ext cx="4519861" cy="2824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861510"/>
            <a:ext cx="2808312" cy="2833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154881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화면 구현하기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타이틀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안내 문구 폼 구성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숫자에 따라 화면 구성하기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그래픽 클래스를 이용하여 화면 그리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 방향키로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변경 가능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Super </a:t>
            </a:r>
            <a:r>
              <a:rPr kumimoji="0" lang="en-US" altLang="ko-KR" kern="0" dirty="0" err="1"/>
              <a:t>Ngon</a:t>
            </a:r>
            <a:endParaRPr kumimoji="0"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904" y="3212976"/>
            <a:ext cx="2706064" cy="27301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214083"/>
            <a:ext cx="2699218" cy="2730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02602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화면 및 기본 기능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중 화면 랜덤하게 회전시키기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진행한 게임 시간 타이머 표시하기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중 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ESC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누르면 게임 종료 및 시작 화면으로 이동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삼각형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이동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방향키로 플레이어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변을 따라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154" y="3645024"/>
            <a:ext cx="2676166" cy="27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655906"/>
            <a:ext cx="2676167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밖에서부터 다가오는 장애물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en-US" altLang="ko-KR" sz="15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변에서 랜덤하게 장애물 출현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모든 각에서 장애물이 생성되면 안되므로 예외처리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장애물에 삼각형이 부딪히면 게임 종료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기록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타임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화면으로 이동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633202"/>
            <a:ext cx="2395751" cy="2417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6229" y="3633202"/>
            <a:ext cx="2398775" cy="2417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6914" y="4210751"/>
            <a:ext cx="1193772" cy="12619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41374" y="607948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0909" y="6060559"/>
            <a:ext cx="136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</a:p>
        </p:txBody>
      </p:sp>
    </p:spTree>
    <p:extLst>
      <p:ext uri="{BB962C8B-B14F-4D97-AF65-F5344CB8AC3E}">
        <p14:creationId xmlns="" xmlns:p14="http://schemas.microsoft.com/office/powerpoint/2010/main" val="41587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 사용시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크로스 스레드 예외처리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크기는 최소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이상까지 가능해야 함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8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역동적인 배경화면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팽창 및 수축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획기적인 성능 향상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89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DrawPolygon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그리기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FillPolygon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색칠하기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06513" lvl="3" indent="0" eaLnBrk="1" hangingPunct="1">
              <a:buNone/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필요한 것들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평면의 한 점을 정의하는 구조체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(float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사용함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Pen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선과 곡선을 그리는데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Brush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 및 경로와 같은 그래픽 도형의 내부를 채우는데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4233" y="2914650"/>
            <a:ext cx="3609975" cy="514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3164" y="1772816"/>
            <a:ext cx="37147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6913" y="3968328"/>
            <a:ext cx="4981575" cy="5143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41311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05099" y="1794990"/>
            <a:ext cx="2505075" cy="2305051"/>
            <a:chOff x="1475656" y="2073418"/>
            <a:chExt cx="2505075" cy="23050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073418"/>
              <a:ext cx="2505075" cy="230505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1475656" y="2073419"/>
              <a:ext cx="2505075" cy="2305050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5536" y="4325465"/>
            <a:ext cx="3124200" cy="1047751"/>
            <a:chOff x="4139952" y="2073418"/>
            <a:chExt cx="3124200" cy="104775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2073418"/>
              <a:ext cx="3124200" cy="104775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4139952" y="2961081"/>
              <a:ext cx="3124200" cy="160088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039" y="2640216"/>
              <a:ext cx="200025" cy="238125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28800"/>
            <a:ext cx="4767819" cy="4680520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37752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후에 오른쪽 방향키를 꾹 눌러보자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9" y="2465661"/>
            <a:ext cx="3645222" cy="43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49" y="2756416"/>
            <a:ext cx="3453501" cy="3048848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207583485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13574</TotalTime>
  <Words>607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소실1테마</vt:lpstr>
      <vt:lpstr>Homework 3 </vt:lpstr>
      <vt:lpstr>Super Ngon</vt:lpstr>
      <vt:lpstr>슬라이드 3</vt:lpstr>
      <vt:lpstr>Super Ngon</vt:lpstr>
      <vt:lpstr>Super Ngon</vt:lpstr>
      <vt:lpstr>Super Ngon</vt:lpstr>
      <vt:lpstr>슬라이드 7</vt:lpstr>
      <vt:lpstr>슬라이드 8</vt:lpstr>
      <vt:lpstr>슬라이드 9</vt:lpstr>
      <vt:lpstr>슬라이드 10</vt:lpstr>
      <vt:lpstr>Super Ngon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user</cp:lastModifiedBy>
  <cp:revision>1132</cp:revision>
  <dcterms:created xsi:type="dcterms:W3CDTF">2008-03-13T03:52:55Z</dcterms:created>
  <dcterms:modified xsi:type="dcterms:W3CDTF">2017-06-09T18:01:09Z</dcterms:modified>
</cp:coreProperties>
</file>