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04" r:id="rId4"/>
    <p:sldId id="260" r:id="rId5"/>
    <p:sldId id="326" r:id="rId6"/>
    <p:sldId id="325" r:id="rId7"/>
    <p:sldId id="328" r:id="rId8"/>
    <p:sldId id="329" r:id="rId9"/>
    <p:sldId id="330" r:id="rId10"/>
    <p:sldId id="331" r:id="rId11"/>
    <p:sldId id="312" r:id="rId12"/>
  </p:sldIdLst>
  <p:sldSz cx="9144000" cy="6858000" type="screen4x3"/>
  <p:notesSz cx="6761163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4B3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37" autoAdjust="0"/>
  </p:normalViewPr>
  <p:slideViewPr>
    <p:cSldViewPr>
      <p:cViewPr varScale="1">
        <p:scale>
          <a:sx n="64" d="100"/>
          <a:sy n="64" d="100"/>
        </p:scale>
        <p:origin x="-10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/>
          <a:lstStyle>
            <a:lvl1pPr algn="r">
              <a:defRPr sz="1200"/>
            </a:lvl1pPr>
          </a:lstStyle>
          <a:p>
            <a:fld id="{223955AB-2899-44F2-A6FC-CCFB4BB1D95C}" type="datetimeFigureOut">
              <a:rPr lang="ko-KR" altLang="en-US" smtClean="0"/>
              <a:pPr/>
              <a:t>2017-06-09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64" tIns="46182" rIns="92364" bIns="461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2364" tIns="46182" rIns="92364" bIns="4618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1"/>
            <a:ext cx="2929838" cy="497126"/>
          </a:xfrm>
          <a:prstGeom prst="rect">
            <a:avLst/>
          </a:prstGeom>
        </p:spPr>
        <p:txBody>
          <a:bodyPr vert="horz" lIns="92364" tIns="46182" rIns="92364" bIns="46182" rtlCol="0" anchor="b"/>
          <a:lstStyle>
            <a:lvl1pPr algn="r">
              <a:defRPr sz="1200"/>
            </a:lvl1pPr>
          </a:lstStyle>
          <a:p>
            <a:fld id="{5287BA69-2D4F-4C31-B341-842CEC12FC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770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786063"/>
            <a:ext cx="77724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F3B629-6201-406C-84AA-906039C0946F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9F6CFE-A438-41C3-955B-E431686DA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5631-3E32-4C5D-BE40-15FDCB94F26E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53A9-FE61-4B0E-A9BD-67D44E10EE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608C-4DFC-404E-B0FA-1AD19AAEA858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FF6D-011D-4633-91F6-24A0522DBD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5CF13-3DB2-4100-B430-B7AD83D05092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409F-6CAF-4625-B1BF-BA58AA31E9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A037-893F-4CDF-8F40-15AEC3001AAB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23A61-A792-4BB2-9158-CF50E34881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F8BF-90D0-4801-B839-17CAEA6ADB2C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1FA3-FE6B-45D9-ACD3-B47D28AC68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D37-487B-4135-BCFE-27B8A65500D7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2E5E7-CEC7-4A8C-B835-65C1A888EE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3ED2E-F030-494B-A091-03AA8D170E6F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96A19-BD10-42BA-95BD-33064D458B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7C90-8779-4D7D-A4B9-2A78F250B5AD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51CCD-095E-4F95-9964-91127C1801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70A7B-43B9-45F7-8264-644973EC8CDC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74151-8207-4BCA-909A-DD7B9C2DD2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CC3F8-F818-465C-8CA6-428EB7FFCD1D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218DD-CD8F-4766-A49E-91067F93B8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wangwoon.ac.kr/ui/signature_08.gif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10334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36FFD0C6-C586-433B-901E-A5D652521363}" type="datetime1">
              <a:rPr lang="ko-KR" altLang="en-US" smtClean="0"/>
              <a:pPr>
                <a:defRPr/>
              </a:pPr>
              <a:t>2017-06-09</a:t>
            </a:fld>
            <a:endParaRPr lang="ko-KR" alt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9DBA4B05-8078-4F54-837A-8583B33AC0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 flipV="1">
            <a:off x="609600" y="6553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3" name="Picture 11" descr="signature_08_s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86625" y="379413"/>
            <a:ext cx="1676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900">
          <a:solidFill>
            <a:schemeClr val="tx1"/>
          </a:solidFill>
          <a:latin typeface="+mn-lt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Homework 3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/>
          <a:p>
            <a:r>
              <a:rPr lang="ko-KR" altLang="en-US" sz="2400" dirty="0" err="1">
                <a:ea typeface="맑은 고딕" panose="020B0503020000020004" pitchFamily="50" charset="-127"/>
              </a:rPr>
              <a:t>컴퓨터소프트웨어학과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ea typeface="맑은 고딕" panose="020B0503020000020004" pitchFamily="50" charset="-127"/>
              </a:rPr>
              <a:t>응용소프트웨어실습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그릴 때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Paint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깜빡임 문제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오른쪽 방향키를 누르고 있으면 깜빡임이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Invaidate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메소드가 화면을 무효화 할 때 화면에 있는 것을 모두 지우고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모니터에 출력해주고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하나씩 그릴 때마다 출력을 해주고 있기때문에 발생한다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수 있는 방법으로는 매번 그릴 때마다 출력하는 것이 아니라 모두 그린 후에 화면에 한번만 출력을 해주면 깜빡임이 해결될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속성에서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DoubleBuffered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설정하면 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9" y="4725144"/>
            <a:ext cx="1844302" cy="16970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28542"/>
            <a:ext cx="3152775" cy="16097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29389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001000" cy="509012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제출 기한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17. 6. 14(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23:59</a:t>
            </a: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양식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포함된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보고서에 들어가야 하는 것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관한 설명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받을 수 있는 점수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구현한 내용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정확히 명시할 것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명시하지 않았을 경우 점수가 누락 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일기 형식으로 쓸 경우 감점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시 유의사항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파일 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)_(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).zip</a:t>
            </a:r>
          </a:p>
          <a:p>
            <a:pPr lvl="2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응용소실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3_2015702000_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717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09718" cy="4800600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모방한 게임으로 플레이어는 화면 가운데의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각형의 테두리 위에서 작은 삼각형을 조작해 화면 밖에서부터 다가오는 장애물을 피하는 게임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오래 살아남는게 목표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7045" y="5744613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Hexagon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114380" y="5744613"/>
            <a:ext cx="145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super hexag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7" y="2869920"/>
            <a:ext cx="4519861" cy="2824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861510"/>
            <a:ext cx="2808312" cy="28333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154881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화면 구현하기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타이틀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안내 문구 폼 구성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숫자에 따라 화면 구성하기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그래픽 클래스를 이용하여 화면 그리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 방향키로 </a:t>
            </a:r>
            <a:r>
              <a:rPr lang="en-US" altLang="ko-KR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ko-KR" altLang="en-US" sz="1500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변경 가능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Super </a:t>
            </a:r>
            <a:r>
              <a:rPr kumimoji="0" lang="en-US" altLang="ko-KR" kern="0" dirty="0" err="1"/>
              <a:t>Ngon</a:t>
            </a:r>
            <a:endParaRPr kumimoji="0" lang="ko-KR" altLang="en-US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904" y="3212976"/>
            <a:ext cx="2706064" cy="27301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214083"/>
            <a:ext cx="2699218" cy="27301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5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199"/>
            <a:ext cx="8001000" cy="5026025"/>
          </a:xfrm>
        </p:spPr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화면 및 기본 기능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중 화면 랜덤하게 회전시키기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진행한 게임 시간 타이머 표시하기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진행 중 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ESC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키를 누르면 게임 종료 및 시작 화면으로 이동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삼각형</a:t>
            </a:r>
            <a:r>
              <a:rPr lang="en-US" altLang="ko-KR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500" b="1" strike="sngStrike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이동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방향키로 플레이어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가운데 </a:t>
            </a:r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변을 따라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154" y="3645024"/>
            <a:ext cx="2676166" cy="27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655906"/>
            <a:ext cx="2676167" cy="27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 구현하기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밖에서부터 다가오는 장애물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en-US" altLang="ko-KR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각 변에서 랜덤하게 장애물 출현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모든 각에서 장애물이 생성되면 안되므로 예외처리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/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장애물에 삼각형이 부딪히면 게임 종료 구현 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기록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타임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 화면으로 이동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(0.5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 eaLnBrk="1" hangingPunct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633202"/>
            <a:ext cx="2395751" cy="24170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6229" y="3633202"/>
            <a:ext cx="2398775" cy="2417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46914" y="4210751"/>
            <a:ext cx="1193772" cy="12619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41374" y="6079487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30909" y="6060559"/>
            <a:ext cx="136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 Over</a:t>
            </a:r>
          </a:p>
        </p:txBody>
      </p:sp>
    </p:spTree>
    <p:extLst>
      <p:ext uri="{BB962C8B-B14F-4D97-AF65-F5344CB8AC3E}">
        <p14:creationId xmlns="" xmlns:p14="http://schemas.microsoft.com/office/powerpoint/2010/main" val="41587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566738" y="1219200"/>
            <a:ext cx="8181726" cy="4800600"/>
          </a:xfrm>
        </p:spPr>
        <p:txBody>
          <a:bodyPr/>
          <a:lstStyle/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스레드 사용시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크로스 스레드 예외처리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크기는 최소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이상까지 가능해야 함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8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 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점수 부가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기능 구현 점수가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이상일 경우에만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기능 구현에 대한 추가 점수를 부가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역동적인 배경화면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Ngon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팽창 및 수축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획기적인 성능 향상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1487" lvl="1" indent="0" eaLnBrk="1" hangingPunct="1">
              <a:buNone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추가하고 싶은 기능 구현 시 조교 판단 후 점수 구현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9050" y="409224"/>
            <a:ext cx="8715436" cy="57150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Super </a:t>
            </a:r>
            <a:r>
              <a:rPr lang="en-US" altLang="ko-KR" dirty="0" err="1"/>
              <a:t>Ngon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089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</a:p>
          <a:p>
            <a:pPr lvl="1" ea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Graphics</a:t>
            </a:r>
          </a:p>
          <a:p>
            <a:pPr lvl="2" eaLnBrk="1" hangingPunct="1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DrawPolygon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그리기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FillPolygon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다각형을 색칠하기 위한 메소드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 eaLnBrk="1" hangingPunct="1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06513" lvl="3" indent="0" eaLnBrk="1" hangingPunct="1">
              <a:buNone/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필요한 것들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;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평면의 한 점을 정의하는 구조체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(float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사용함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Pen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선과 곡선을 그리는데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Brush ;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다각형 및 경로와 같은 그래픽 도형의 내부를 채우는데 사용되는 클래스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4233" y="2914650"/>
            <a:ext cx="3609975" cy="514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3164" y="1772816"/>
            <a:ext cx="37147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6913" y="3968328"/>
            <a:ext cx="4981575" cy="51435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41311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05099" y="1794990"/>
            <a:ext cx="2505075" cy="2305051"/>
            <a:chOff x="1475656" y="2073418"/>
            <a:chExt cx="2505075" cy="23050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073418"/>
              <a:ext cx="2505075" cy="230505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 bwMode="auto">
            <a:xfrm>
              <a:off x="1475656" y="2073419"/>
              <a:ext cx="2505075" cy="2305050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95536" y="4325465"/>
            <a:ext cx="3124200" cy="1047751"/>
            <a:chOff x="4139952" y="2073418"/>
            <a:chExt cx="3124200" cy="104775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2073418"/>
              <a:ext cx="3124200" cy="104775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 bwMode="auto">
            <a:xfrm>
              <a:off x="4139952" y="2961081"/>
              <a:ext cx="3124200" cy="160088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69900" marR="0" indent="-469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039" y="2640216"/>
              <a:ext cx="200025" cy="238125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28800"/>
            <a:ext cx="4767819" cy="4680520"/>
          </a:xfrm>
          <a:prstGeom prst="rect">
            <a:avLst/>
          </a:prstGeom>
        </p:spPr>
      </p:pic>
      <p:sp>
        <p:nvSpPr>
          <p:cNvPr id="19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377522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각형을 그리기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– Graphics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</a:p>
          <a:p>
            <a:pPr eaLnBrk="1" hangingPunct="1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Invalidate</a:t>
            </a:r>
          </a:p>
          <a:p>
            <a:pPr lvl="1" eaLnBrk="1" hangingPunct="1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컨트롤의 화면을 무효화하고 다시 그리게 하는 메소드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후에 오른쪽 방향키를 꾹 눌러보자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09F-6CAF-4625-B1BF-BA58AA31E96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9" y="2465661"/>
            <a:ext cx="3645222" cy="43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49" y="2756416"/>
            <a:ext cx="3453501" cy="3048848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 bwMode="auto">
          <a:xfrm>
            <a:off x="569050" y="409224"/>
            <a:ext cx="871543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ko-KR" kern="0" dirty="0"/>
              <a:t>Tips</a:t>
            </a:r>
            <a:endParaRPr kumimoji="0" lang="ko-KR" alt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207583485"/>
      </p:ext>
    </p:extLst>
  </p:cSld>
  <p:clrMapOvr>
    <a:masterClrMapping/>
  </p:clrMapOvr>
</p:sld>
</file>

<file path=ppt/theme/theme1.xml><?xml version="1.0" encoding="utf-8"?>
<a:theme xmlns:a="http://schemas.openxmlformats.org/drawingml/2006/main" name="소실1테마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소실1테마</Template>
  <TotalTime>13206</TotalTime>
  <Words>607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소실1테마</vt:lpstr>
      <vt:lpstr>Homework 3 </vt:lpstr>
      <vt:lpstr>Super Ngon</vt:lpstr>
      <vt:lpstr>슬라이드 3</vt:lpstr>
      <vt:lpstr>Super Ngon</vt:lpstr>
      <vt:lpstr>Super Ngon</vt:lpstr>
      <vt:lpstr>Super Ngon</vt:lpstr>
      <vt:lpstr>슬라이드 7</vt:lpstr>
      <vt:lpstr>슬라이드 8</vt:lpstr>
      <vt:lpstr>슬라이드 9</vt:lpstr>
      <vt:lpstr>슬라이드 10</vt:lpstr>
      <vt:lpstr>Super Ngon</vt:lpstr>
    </vt:vector>
  </TitlesOfParts>
  <Company>INFOTEL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INFOTEL5</dc:creator>
  <cp:lastModifiedBy>user</cp:lastModifiedBy>
  <cp:revision>1129</cp:revision>
  <dcterms:created xsi:type="dcterms:W3CDTF">2008-03-13T03:52:55Z</dcterms:created>
  <dcterms:modified xsi:type="dcterms:W3CDTF">2017-06-09T11:52:45Z</dcterms:modified>
</cp:coreProperties>
</file>