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A7B-453E-40D7-9FF7-8BA604805B5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A68-A85A-4EA0-B83F-E183026A0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5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A7B-453E-40D7-9FF7-8BA604805B5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A68-A85A-4EA0-B83F-E183026A0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A7B-453E-40D7-9FF7-8BA604805B5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A68-A85A-4EA0-B83F-E183026A0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2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A7B-453E-40D7-9FF7-8BA604805B5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A68-A85A-4EA0-B83F-E183026A0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7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A7B-453E-40D7-9FF7-8BA604805B5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A68-A85A-4EA0-B83F-E183026A0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3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A7B-453E-40D7-9FF7-8BA604805B5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A68-A85A-4EA0-B83F-E183026A0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8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A7B-453E-40D7-9FF7-8BA604805B5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A68-A85A-4EA0-B83F-E183026A0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9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A7B-453E-40D7-9FF7-8BA604805B5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A68-A85A-4EA0-B83F-E183026A0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A7B-453E-40D7-9FF7-8BA604805B5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A68-A85A-4EA0-B83F-E183026A0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7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A7B-453E-40D7-9FF7-8BA604805B5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A68-A85A-4EA0-B83F-E183026A0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15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9A7B-453E-40D7-9FF7-8BA604805B5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A68-A85A-4EA0-B83F-E183026A0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9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9A7B-453E-40D7-9FF7-8BA604805B5E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BA68-A85A-4EA0-B83F-E183026A0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94506" y="1507289"/>
            <a:ext cx="67687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0000000000A46D20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9509" y="5013176"/>
            <a:ext cx="6768752" cy="4913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15 -&gt; (after free) 10753056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699792" y="282755"/>
            <a:ext cx="3041025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Stack segment</a:t>
            </a:r>
            <a:endParaRPr lang="en-US" altLang="ko-KR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4831" y="3429000"/>
            <a:ext cx="3033203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Heap segment</a:t>
            </a:r>
            <a:endParaRPr lang="en-US" altLang="ko-KR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63919" y="5157192"/>
            <a:ext cx="1274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0~0A46D20</a:t>
            </a:r>
            <a:endParaRPr lang="ko-KR" altLang="en-US" sz="1400" dirty="0" smtClean="0">
              <a:solidFill>
                <a:srgbClr val="FF0000"/>
              </a:solidFill>
            </a:endParaRPr>
          </a:p>
          <a:p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8355" y="5895829"/>
            <a:ext cx="6033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Free(dp2)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이후 문제 발생 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(dp2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가 유효하지 않은 메모리 주소를 갖고 있음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.) 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979712" y="4646789"/>
            <a:ext cx="5472608" cy="12241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979712" y="4646789"/>
            <a:ext cx="5472608" cy="12241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8099" y="157465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dp2</a:t>
            </a:r>
            <a:endParaRPr lang="ko-KR" altLang="en-US" dirty="0"/>
          </a:p>
        </p:txBody>
      </p:sp>
      <p:cxnSp>
        <p:nvCxnSpPr>
          <p:cNvPr id="24" name="구부러진 연결선 23"/>
          <p:cNvCxnSpPr>
            <a:stCxn id="5" idx="3"/>
          </p:cNvCxnSpPr>
          <p:nvPr/>
        </p:nvCxnSpPr>
        <p:spPr>
          <a:xfrm>
            <a:off x="7863258" y="1759317"/>
            <a:ext cx="12700" cy="3253859"/>
          </a:xfrm>
          <a:prstGeom prst="curvedConnector4">
            <a:avLst>
              <a:gd name="adj1" fmla="val 6911110"/>
              <a:gd name="adj2" fmla="val 5560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9159" y="4309096"/>
            <a:ext cx="20565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Free(dp2)</a:t>
            </a:r>
            <a:endParaRPr lang="en-US" altLang="ko-KR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5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2020-03-01T08:50:37Z</dcterms:created>
  <dcterms:modified xsi:type="dcterms:W3CDTF">2020-03-01T09:26:58Z</dcterms:modified>
</cp:coreProperties>
</file>