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2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15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0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5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5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1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1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6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36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96CB-B678-49BE-A387-365A68DD8B45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4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96CB-B678-49BE-A387-365A68DD8B45}" type="datetimeFigureOut">
              <a:rPr lang="ko-KR" altLang="en-US" smtClean="0"/>
              <a:t>2019-10-05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97FE-BC5E-450C-8A5C-BBB4E8D0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1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-6230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Memory Map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91763"/>
              </p:ext>
            </p:extLst>
          </p:nvPr>
        </p:nvGraphicFramePr>
        <p:xfrm>
          <a:off x="1524000" y="1397000"/>
          <a:ext cx="6096000" cy="4682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51983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332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55384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41026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5667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5667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6677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6954"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1814" y="536550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33195" y="5119979"/>
            <a:ext cx="104499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Code</a:t>
            </a:r>
          </a:p>
          <a:p>
            <a:pPr algn="ctr"/>
            <a:r>
              <a:rPr lang="en-US" altLang="ko-KR" sz="1600" dirty="0" smtClean="0"/>
              <a:t>Segment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873238" y="3856723"/>
            <a:ext cx="1170571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Data Segment</a:t>
            </a:r>
            <a:endParaRPr lang="ko-KR" altLang="en-US" sz="16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126803"/>
              </p:ext>
            </p:extLst>
          </p:nvPr>
        </p:nvGraphicFramePr>
        <p:xfrm>
          <a:off x="1590457" y="3738932"/>
          <a:ext cx="504056" cy="2865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4056"/>
              </a:tblGrid>
              <a:tr h="286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333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오른쪽 중괄호 24"/>
          <p:cNvSpPr/>
          <p:nvPr/>
        </p:nvSpPr>
        <p:spPr>
          <a:xfrm>
            <a:off x="7686028" y="3717032"/>
            <a:ext cx="123682" cy="8641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>
            <a:off x="7583685" y="4637141"/>
            <a:ext cx="283815" cy="1476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0397" y="5805774"/>
            <a:ext cx="1379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0x00000000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686028" y="1268760"/>
            <a:ext cx="1379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0xFFFFFFFF</a:t>
            </a:r>
            <a:endParaRPr lang="ko-KR" altLang="en-US" sz="14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35359"/>
              </p:ext>
            </p:extLst>
          </p:nvPr>
        </p:nvGraphicFramePr>
        <p:xfrm>
          <a:off x="1590457" y="2005588"/>
          <a:ext cx="608723" cy="42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8723"/>
              </a:tblGrid>
              <a:tr h="38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333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777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오른쪽 중괄호 32"/>
          <p:cNvSpPr/>
          <p:nvPr/>
        </p:nvSpPr>
        <p:spPr>
          <a:xfrm>
            <a:off x="7686028" y="1348803"/>
            <a:ext cx="123682" cy="1117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870411" y="1641690"/>
            <a:ext cx="117057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Stack</a:t>
            </a:r>
          </a:p>
          <a:p>
            <a:pPr algn="ctr"/>
            <a:r>
              <a:rPr lang="en-US" altLang="ko-KR" sz="1600" dirty="0" smtClean="0"/>
              <a:t>Segment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60" y="1448324"/>
            <a:ext cx="19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changeValue</a:t>
            </a:r>
            <a:endParaRPr lang="ko-KR" altLang="en-US" dirty="0"/>
          </a:p>
        </p:txBody>
      </p:sp>
      <p:sp>
        <p:nvSpPr>
          <p:cNvPr id="41" name="오른쪽 중괄호 40"/>
          <p:cNvSpPr/>
          <p:nvPr/>
        </p:nvSpPr>
        <p:spPr>
          <a:xfrm>
            <a:off x="7625949" y="2534276"/>
            <a:ext cx="152872" cy="967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870410" y="2748661"/>
            <a:ext cx="1170571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Heap</a:t>
            </a:r>
          </a:p>
          <a:p>
            <a:pPr algn="ctr"/>
            <a:r>
              <a:rPr lang="en-US" altLang="ko-KR" sz="1600" dirty="0" smtClean="0"/>
              <a:t>Segment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42989" y="499158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1814" y="46183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cin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2325" y="5744219"/>
            <a:ext cx="161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changeValue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08505" y="1576537"/>
            <a:ext cx="32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53518" y="201753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547664" y="1422648"/>
            <a:ext cx="6063261" cy="395008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1496414" y="1448324"/>
            <a:ext cx="6063261" cy="509202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9" idx="1"/>
          </p:cNvCxnSpPr>
          <p:nvPr/>
        </p:nvCxnSpPr>
        <p:spPr>
          <a:xfrm flipV="1">
            <a:off x="1590457" y="1957526"/>
            <a:ext cx="605279" cy="261422"/>
          </a:xfrm>
          <a:prstGeom prst="line">
            <a:avLst/>
          </a:prstGeom>
          <a:ln w="1651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29" idx="3"/>
          </p:cNvCxnSpPr>
          <p:nvPr/>
        </p:nvCxnSpPr>
        <p:spPr>
          <a:xfrm>
            <a:off x="1547664" y="2017538"/>
            <a:ext cx="651516" cy="201410"/>
          </a:xfrm>
          <a:prstGeom prst="line">
            <a:avLst/>
          </a:prstGeom>
          <a:ln w="1651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243401" y="1056415"/>
            <a:ext cx="471604" cy="2923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REF</a:t>
            </a:r>
            <a:endParaRPr lang="ko-KR" altLang="en-US" sz="13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67" name="직선 화살표 연결선 66"/>
          <p:cNvCxnSpPr>
            <a:endCxn id="29" idx="3"/>
          </p:cNvCxnSpPr>
          <p:nvPr/>
        </p:nvCxnSpPr>
        <p:spPr>
          <a:xfrm flipH="1">
            <a:off x="2199180" y="1371886"/>
            <a:ext cx="269676" cy="8470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12492"/>
              </p:ext>
            </p:extLst>
          </p:nvPr>
        </p:nvGraphicFramePr>
        <p:xfrm>
          <a:off x="2168448" y="3738932"/>
          <a:ext cx="432048" cy="28653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048"/>
              </a:tblGrid>
              <a:tr h="286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777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28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Memory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Map 작도</dc:title>
  <dc:creator>Windows 사용자</dc:creator>
  <cp:lastModifiedBy>Windows 사용자</cp:lastModifiedBy>
  <cp:revision>14</cp:revision>
  <dcterms:created xsi:type="dcterms:W3CDTF">2019-10-02T01:57:33Z</dcterms:created>
  <dcterms:modified xsi:type="dcterms:W3CDTF">2019-10-05T07:49:39Z</dcterms:modified>
</cp:coreProperties>
</file>