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5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5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6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6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96CB-B678-49BE-A387-365A68DD8B45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-6230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Memory </a:t>
            </a:r>
            <a:r>
              <a:rPr lang="en-US" altLang="ko-KR" sz="3200" dirty="0" smtClean="0"/>
              <a:t>Map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8367"/>
              </p:ext>
            </p:extLst>
          </p:nvPr>
        </p:nvGraphicFramePr>
        <p:xfrm>
          <a:off x="1524000" y="1397000"/>
          <a:ext cx="6096000" cy="5204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81449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3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55384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755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6954"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869" y="61787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8093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162" y="544003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scanf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07070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malloc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869" y="43473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72366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strcpy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47664" y="6309840"/>
            <a:ext cx="259228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i="1" dirty="0" smtClean="0"/>
          </a:p>
          <a:p>
            <a:pPr algn="ctr"/>
            <a:r>
              <a:rPr lang="en-US" altLang="ko-KR" sz="1200" i="1" dirty="0" smtClean="0"/>
              <a:t>70.0F</a:t>
            </a:r>
            <a:r>
              <a:rPr lang="en-US" altLang="ko-KR" sz="1200" i="1" baseline="0" dirty="0" smtClean="0"/>
              <a:t> (#define</a:t>
            </a:r>
            <a:r>
              <a:rPr lang="ko-KR" altLang="en-US" sz="1200" i="1" baseline="0" dirty="0" smtClean="0"/>
              <a:t>으로 올려둔 상수들</a:t>
            </a:r>
            <a:r>
              <a:rPr lang="en-US" altLang="ko-KR" sz="1200" i="1" baseline="0" dirty="0" smtClean="0"/>
              <a:t>)</a:t>
            </a:r>
            <a:endParaRPr lang="ko-KR" altLang="en-US" sz="1200" i="1" dirty="0" smtClean="0"/>
          </a:p>
          <a:p>
            <a:pPr algn="ctr"/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998810" y="5148462"/>
            <a:ext cx="104499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Code</a:t>
            </a:r>
          </a:p>
          <a:p>
            <a:pPr algn="ctr"/>
            <a:r>
              <a:rPr lang="en-US" altLang="ko-KR" sz="1600" dirty="0" smtClean="0"/>
              <a:t>Segment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873238" y="3882201"/>
            <a:ext cx="117057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Data Segment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547664" y="3978195"/>
            <a:ext cx="2304256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/>
              <a:t>"</a:t>
            </a:r>
            <a:r>
              <a:rPr lang="ko-KR" altLang="en-US" sz="1200" i="1" dirty="0" smtClean="0"/>
              <a:t>학생의 성명만 입력하세요</a:t>
            </a:r>
            <a:r>
              <a:rPr lang="en-US" altLang="ko-KR" sz="1200" i="1" dirty="0" smtClean="0"/>
              <a:t>: "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86908"/>
              </p:ext>
            </p:extLst>
          </p:nvPr>
        </p:nvGraphicFramePr>
        <p:xfrm>
          <a:off x="3995936" y="3978195"/>
          <a:ext cx="504056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4056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%d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74352"/>
              </p:ext>
            </p:extLst>
          </p:nvPr>
        </p:nvGraphicFramePr>
        <p:xfrm>
          <a:off x="4572000" y="3997741"/>
          <a:ext cx="504056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4056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%s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0472"/>
              </p:ext>
            </p:extLst>
          </p:nvPr>
        </p:nvGraphicFramePr>
        <p:xfrm>
          <a:off x="5148064" y="3979080"/>
          <a:ext cx="720080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80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%d</a:t>
                      </a:r>
                      <a:r>
                        <a:rPr lang="en-US" altLang="ko-KR" sz="1100" baseline="0" dirty="0" smtClean="0"/>
                        <a:t> %d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29973"/>
              </p:ext>
            </p:extLst>
          </p:nvPr>
        </p:nvGraphicFramePr>
        <p:xfrm>
          <a:off x="5868144" y="3988410"/>
          <a:ext cx="792088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88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Pass\0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7190"/>
              </p:ext>
            </p:extLst>
          </p:nvPr>
        </p:nvGraphicFramePr>
        <p:xfrm>
          <a:off x="6741092" y="3978195"/>
          <a:ext cx="792088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88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Fail\0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오른쪽 중괄호 24"/>
          <p:cNvSpPr/>
          <p:nvPr/>
        </p:nvSpPr>
        <p:spPr>
          <a:xfrm>
            <a:off x="7656838" y="3861048"/>
            <a:ext cx="152872" cy="486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7610925" y="4436964"/>
            <a:ext cx="262313" cy="2132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0397" y="6261645"/>
            <a:ext cx="1379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0x00000000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86028" y="1268760"/>
            <a:ext cx="1379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0xFFFFFFFF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5937"/>
              </p:ext>
            </p:extLst>
          </p:nvPr>
        </p:nvGraphicFramePr>
        <p:xfrm>
          <a:off x="1590259" y="1436374"/>
          <a:ext cx="608723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8723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index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33211"/>
              </p:ext>
            </p:extLst>
          </p:nvPr>
        </p:nvGraphicFramePr>
        <p:xfrm>
          <a:off x="2195736" y="1433268"/>
          <a:ext cx="504056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4056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num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32172"/>
              </p:ext>
            </p:extLst>
          </p:nvPr>
        </p:nvGraphicFramePr>
        <p:xfrm>
          <a:off x="2730881" y="1432384"/>
          <a:ext cx="484819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8033"/>
                <a:gridCol w="808033"/>
                <a:gridCol w="808033"/>
                <a:gridCol w="808033"/>
                <a:gridCol w="808033"/>
                <a:gridCol w="8080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korScore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engScore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average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오른쪽 중괄호 32"/>
          <p:cNvSpPr/>
          <p:nvPr/>
        </p:nvSpPr>
        <p:spPr>
          <a:xfrm>
            <a:off x="7686028" y="1460854"/>
            <a:ext cx="152872" cy="1267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94740" y="1802095"/>
            <a:ext cx="117057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Stack</a:t>
            </a:r>
          </a:p>
          <a:p>
            <a:pPr algn="ctr"/>
            <a:r>
              <a:rPr lang="en-US" altLang="ko-KR" sz="1600" dirty="0" smtClean="0"/>
              <a:t>Segment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389" y="14670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43620" y="95095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name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779912" y="945594"/>
            <a:ext cx="5565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err="1" smtClean="0"/>
              <a:t>isPass</a:t>
            </a:r>
            <a:endParaRPr lang="ko-KR" altLang="en-US" sz="1100" dirty="0" smtClean="0"/>
          </a:p>
        </p:txBody>
      </p:sp>
      <p:cxnSp>
        <p:nvCxnSpPr>
          <p:cNvPr id="40" name="꺾인 연결선 39"/>
          <p:cNvCxnSpPr>
            <a:stCxn id="37" idx="1"/>
          </p:cNvCxnSpPr>
          <p:nvPr/>
        </p:nvCxnSpPr>
        <p:spPr>
          <a:xfrm rot="10800000" flipV="1">
            <a:off x="2723930" y="1089454"/>
            <a:ext cx="319691" cy="396729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 flipV="1">
            <a:off x="3542783" y="1089454"/>
            <a:ext cx="319691" cy="396729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03545"/>
              </p:ext>
            </p:extLst>
          </p:nvPr>
        </p:nvGraphicFramePr>
        <p:xfrm>
          <a:off x="1557602" y="1836350"/>
          <a:ext cx="1974054" cy="42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018"/>
                <a:gridCol w="658018"/>
                <a:gridCol w="658018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*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*</a:t>
                      </a:r>
                      <a:endParaRPr lang="ko-KR" altLang="en-US" sz="1100" dirty="0" smtClean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*</a:t>
                      </a:r>
                      <a:endParaRPr lang="ko-KR" altLang="en-US" sz="1100" dirty="0" smtClean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691169" y="925610"/>
            <a:ext cx="41456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//</a:t>
            </a:r>
            <a:r>
              <a:rPr lang="ko-KR" altLang="en-US" sz="1100" dirty="0" smtClean="0"/>
              <a:t>배열의 명칭은 주소이고 상수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명칭 없이 바로 화살표 이용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24105" y="1779171"/>
            <a:ext cx="3674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err="1" smtClean="0"/>
              <a:t>ptr</a:t>
            </a:r>
            <a:endParaRPr lang="ko-KR" altLang="en-US" sz="1100" dirty="0" smtClean="0"/>
          </a:p>
        </p:txBody>
      </p:sp>
      <p:sp>
        <p:nvSpPr>
          <p:cNvPr id="41" name="오른쪽 중괄호 40"/>
          <p:cNvSpPr/>
          <p:nvPr/>
        </p:nvSpPr>
        <p:spPr>
          <a:xfrm>
            <a:off x="7656838" y="2914577"/>
            <a:ext cx="152872" cy="967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873238" y="3018088"/>
            <a:ext cx="117057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Heap</a:t>
            </a:r>
          </a:p>
          <a:p>
            <a:pPr algn="ctr"/>
            <a:r>
              <a:rPr lang="en-US" altLang="ko-KR" sz="1600" dirty="0" smtClean="0"/>
              <a:t>Segment</a:t>
            </a:r>
            <a:endParaRPr lang="ko-KR" altLang="en-US" sz="1600" dirty="0"/>
          </a:p>
        </p:txBody>
      </p:sp>
      <p:cxnSp>
        <p:nvCxnSpPr>
          <p:cNvPr id="3" name="꺾인 연결선 2"/>
          <p:cNvCxnSpPr>
            <a:stCxn id="47" idx="1"/>
            <a:endCxn id="61" idx="1"/>
          </p:cNvCxnSpPr>
          <p:nvPr/>
        </p:nvCxnSpPr>
        <p:spPr>
          <a:xfrm rot="10800000" flipH="1" flipV="1">
            <a:off x="1557601" y="2049710"/>
            <a:ext cx="29411" cy="1729734"/>
          </a:xfrm>
          <a:prstGeom prst="bentConnector3">
            <a:avLst>
              <a:gd name="adj1" fmla="val -777260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7975" y="186450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printf</a:t>
            </a:r>
            <a:endParaRPr lang="ko-KR" altLang="en-US" sz="1400" dirty="0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755576" y="2708920"/>
            <a:ext cx="792088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713506" y="2295391"/>
            <a:ext cx="792088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5" idx="2"/>
            <a:endCxn id="19" idx="1"/>
          </p:cNvCxnSpPr>
          <p:nvPr/>
        </p:nvCxnSpPr>
        <p:spPr>
          <a:xfrm rot="5400000">
            <a:off x="1778875" y="1941073"/>
            <a:ext cx="1931926" cy="2394347"/>
          </a:xfrm>
          <a:prstGeom prst="bentConnector4">
            <a:avLst>
              <a:gd name="adj1" fmla="val 19693"/>
              <a:gd name="adj2" fmla="val 132539"/>
            </a:avLst>
          </a:prstGeom>
          <a:ln w="2286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33735"/>
              </p:ext>
            </p:extLst>
          </p:nvPr>
        </p:nvGraphicFramePr>
        <p:xfrm>
          <a:off x="1587013" y="3639040"/>
          <a:ext cx="4848198" cy="2808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8033"/>
                <a:gridCol w="808033"/>
                <a:gridCol w="808033"/>
                <a:gridCol w="808033"/>
                <a:gridCol w="808033"/>
                <a:gridCol w="808033"/>
              </a:tblGrid>
              <a:tr h="28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isPass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korScore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engScore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sum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average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13455"/>
              </p:ext>
            </p:extLst>
          </p:nvPr>
        </p:nvGraphicFramePr>
        <p:xfrm>
          <a:off x="1557601" y="3297426"/>
          <a:ext cx="4848198" cy="2808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8033"/>
                <a:gridCol w="808033"/>
                <a:gridCol w="808033"/>
                <a:gridCol w="808033"/>
                <a:gridCol w="808033"/>
                <a:gridCol w="808033"/>
              </a:tblGrid>
              <a:tr h="28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isPass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korScore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engScore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sum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average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32100"/>
              </p:ext>
            </p:extLst>
          </p:nvPr>
        </p:nvGraphicFramePr>
        <p:xfrm>
          <a:off x="1547664" y="2946289"/>
          <a:ext cx="4848198" cy="2808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8033"/>
                <a:gridCol w="808033"/>
                <a:gridCol w="808033"/>
                <a:gridCol w="808033"/>
                <a:gridCol w="808033"/>
                <a:gridCol w="808033"/>
              </a:tblGrid>
              <a:tr h="28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isPass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korScore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engScore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sum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average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" name="꺾인 연결선 75"/>
          <p:cNvCxnSpPr>
            <a:stCxn id="47" idx="2"/>
            <a:endCxn id="74" idx="1"/>
          </p:cNvCxnSpPr>
          <p:nvPr/>
        </p:nvCxnSpPr>
        <p:spPr>
          <a:xfrm rot="5400000">
            <a:off x="1463735" y="2356936"/>
            <a:ext cx="1174760" cy="987028"/>
          </a:xfrm>
          <a:prstGeom prst="bentConnector4">
            <a:avLst>
              <a:gd name="adj1" fmla="val 44024"/>
              <a:gd name="adj2" fmla="val 1363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75" idx="1"/>
          </p:cNvCxnSpPr>
          <p:nvPr/>
        </p:nvCxnSpPr>
        <p:spPr>
          <a:xfrm rot="10800000" flipV="1">
            <a:off x="1547664" y="2049709"/>
            <a:ext cx="1296146" cy="1036984"/>
          </a:xfrm>
          <a:prstGeom prst="bentConnector3">
            <a:avLst>
              <a:gd name="adj1" fmla="val 152191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84</Words>
  <Application>Microsoft Office PowerPoint</Application>
  <PresentationFormat>화면 슬라이드 쇼(4:3)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Memory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Map 작도</dc:title>
  <dc:creator>Windows 사용자</dc:creator>
  <cp:lastModifiedBy>Windows 사용자</cp:lastModifiedBy>
  <cp:revision>10</cp:revision>
  <dcterms:created xsi:type="dcterms:W3CDTF">2019-10-02T01:57:33Z</dcterms:created>
  <dcterms:modified xsi:type="dcterms:W3CDTF">2019-10-02T11:30:31Z</dcterms:modified>
</cp:coreProperties>
</file>