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425" r:id="rId3"/>
    <p:sldId id="449" r:id="rId4"/>
    <p:sldId id="257" r:id="rId5"/>
    <p:sldId id="447" r:id="rId6"/>
    <p:sldId id="455" r:id="rId7"/>
    <p:sldId id="440" r:id="rId8"/>
    <p:sldId id="434" r:id="rId9"/>
    <p:sldId id="441" r:id="rId10"/>
    <p:sldId id="428" r:id="rId11"/>
    <p:sldId id="443" r:id="rId12"/>
    <p:sldId id="429" r:id="rId13"/>
    <p:sldId id="453" r:id="rId14"/>
    <p:sldId id="433" r:id="rId15"/>
    <p:sldId id="431" r:id="rId16"/>
    <p:sldId id="460" r:id="rId17"/>
    <p:sldId id="462" r:id="rId18"/>
    <p:sldId id="457" r:id="rId19"/>
    <p:sldId id="451" r:id="rId20"/>
    <p:sldId id="458" r:id="rId21"/>
    <p:sldId id="461" r:id="rId22"/>
    <p:sldId id="456" r:id="rId23"/>
    <p:sldId id="43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우영" initials="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B35"/>
    <a:srgbClr val="BDC1CB"/>
    <a:srgbClr val="45C8DC"/>
    <a:srgbClr val="262A33"/>
    <a:srgbClr val="FBC096"/>
    <a:srgbClr val="8D87B9"/>
    <a:srgbClr val="FF9999"/>
    <a:srgbClr val="D7D8ED"/>
    <a:srgbClr val="B5B7DD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2822" autoAdjust="0"/>
  </p:normalViewPr>
  <p:slideViewPr>
    <p:cSldViewPr snapToGrid="0">
      <p:cViewPr>
        <p:scale>
          <a:sx n="75" d="100"/>
          <a:sy n="75" d="100"/>
        </p:scale>
        <p:origin x="-1051" y="-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8272B-74E1-4F02-AD23-8672D8D4A22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AB80F-FCB8-4D09-BBAC-0EC32B2DA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7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Controller</a:t>
            </a:r>
            <a:r>
              <a:rPr lang="en-US" altLang="ko-KR" baseline="0" dirty="0" smtClean="0"/>
              <a:t> 3</a:t>
            </a:r>
            <a:r>
              <a:rPr lang="ko-KR" altLang="en-US" baseline="0" dirty="0" smtClean="0"/>
              <a:t>개인 이유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각각 </a:t>
            </a:r>
            <a:r>
              <a:rPr lang="en-US" altLang="ko-KR" baseline="0" dirty="0" smtClean="0"/>
              <a:t>Controller </a:t>
            </a:r>
            <a:r>
              <a:rPr lang="ko-KR" altLang="en-US" baseline="0" dirty="0" smtClean="0"/>
              <a:t>가 같은 데이터를 독립적으로 받으면 </a:t>
            </a:r>
            <a:r>
              <a:rPr lang="en-US" altLang="ko-KR" dirty="0" smtClean="0"/>
              <a:t>Data Consistency </a:t>
            </a:r>
            <a:r>
              <a:rPr lang="ko-KR" altLang="en-US" dirty="0" smtClean="0"/>
              <a:t>깨질 위험성</a:t>
            </a:r>
            <a:r>
              <a:rPr lang="en-US" altLang="ko-KR" dirty="0" smtClean="0"/>
              <a:t> / Synchronization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7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81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4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Stopwatch Initialize</a:t>
            </a:r>
            <a:r>
              <a:rPr lang="en-US" altLang="ko-KR" baseline="0" dirty="0" smtClean="0"/>
              <a:t> -&gt; Mode  (Initialize) </a:t>
            </a:r>
            <a:r>
              <a:rPr lang="ko-KR" altLang="en-US" baseline="0" dirty="0" smtClean="0"/>
              <a:t>따로 또 </a:t>
            </a:r>
            <a:r>
              <a:rPr lang="ko-KR" altLang="en-US" baseline="0" dirty="0" err="1" smtClean="0"/>
              <a:t>그려야할</a:t>
            </a:r>
            <a:r>
              <a:rPr lang="ko-KR" altLang="en-US" baseline="0" dirty="0" smtClean="0"/>
              <a:t> 듯</a:t>
            </a:r>
            <a:r>
              <a:rPr lang="en-US" altLang="ko-KR" baseline="0" dirty="0" smtClean="0"/>
              <a:t>..</a:t>
            </a:r>
          </a:p>
          <a:p>
            <a:r>
              <a:rPr lang="en-US" altLang="ko-KR" baseline="0" dirty="0" smtClean="0"/>
              <a:t>Trigger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Enable/Disable </a:t>
            </a:r>
          </a:p>
          <a:p>
            <a:r>
              <a:rPr lang="en-US" altLang="ko-KR" baseline="0" dirty="0" smtClean="0"/>
              <a:t>Add value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Unit </a:t>
            </a:r>
            <a:r>
              <a:rPr lang="en-US" altLang="ko-KR" baseline="0" dirty="0" err="1" smtClean="0"/>
              <a:t>Chagne</a:t>
            </a:r>
            <a:r>
              <a:rPr lang="en-US" altLang="ko-KR" baseline="0" dirty="0" smtClean="0"/>
              <a:t> -&gt; Data Storage</a:t>
            </a:r>
            <a:r>
              <a:rPr lang="ko-KR" altLang="en-US" baseline="0" dirty="0" smtClean="0"/>
              <a:t>로 이어지도록</a:t>
            </a:r>
            <a:r>
              <a:rPr lang="en-US" altLang="ko-KR" baseline="0" dirty="0" smtClean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14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Stopwatch Initialize</a:t>
            </a:r>
            <a:r>
              <a:rPr lang="en-US" altLang="ko-KR" baseline="0" dirty="0" smtClean="0"/>
              <a:t> -&gt; Mode  (Initialize) </a:t>
            </a:r>
            <a:r>
              <a:rPr lang="ko-KR" altLang="en-US" baseline="0" dirty="0" smtClean="0"/>
              <a:t>따로 또 </a:t>
            </a:r>
            <a:r>
              <a:rPr lang="ko-KR" altLang="en-US" baseline="0" dirty="0" err="1" smtClean="0"/>
              <a:t>그려야할</a:t>
            </a:r>
            <a:r>
              <a:rPr lang="ko-KR" altLang="en-US" baseline="0" dirty="0" smtClean="0"/>
              <a:t> 듯</a:t>
            </a:r>
            <a:r>
              <a:rPr lang="en-US" altLang="ko-KR" baseline="0" dirty="0" smtClean="0"/>
              <a:t>..</a:t>
            </a:r>
          </a:p>
          <a:p>
            <a:r>
              <a:rPr lang="en-US" altLang="ko-KR" baseline="0" dirty="0" smtClean="0"/>
              <a:t>Trigger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Enable/Disable </a:t>
            </a:r>
          </a:p>
          <a:p>
            <a:r>
              <a:rPr lang="en-US" altLang="ko-KR" baseline="0" dirty="0" smtClean="0"/>
              <a:t>Add value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Unit </a:t>
            </a:r>
            <a:r>
              <a:rPr lang="en-US" altLang="ko-KR" baseline="0" dirty="0" err="1" smtClean="0"/>
              <a:t>Chagne</a:t>
            </a:r>
            <a:r>
              <a:rPr lang="en-US" altLang="ko-KR" baseline="0" dirty="0" smtClean="0"/>
              <a:t> -&gt; Data Storage</a:t>
            </a:r>
            <a:r>
              <a:rPr lang="ko-KR" altLang="en-US" baseline="0" dirty="0" smtClean="0"/>
              <a:t>로 이어지도록</a:t>
            </a:r>
            <a:r>
              <a:rPr lang="en-US" altLang="ko-KR" baseline="0" dirty="0" smtClean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14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//</a:t>
            </a:r>
            <a:r>
              <a:rPr lang="en-US" altLang="ko-KR" baseline="0" dirty="0" smtClean="0"/>
              <a:t> trigger </a:t>
            </a:r>
            <a:r>
              <a:rPr lang="ko-KR" altLang="en-US" baseline="0" dirty="0" smtClean="0"/>
              <a:t>밑줄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Unit_Change</a:t>
            </a:r>
            <a:endParaRPr lang="en-US" altLang="ko-KR" baseline="0" dirty="0" smtClean="0"/>
          </a:p>
          <a:p>
            <a:endParaRPr lang="en-US" altLang="ko-KR" dirty="0"/>
          </a:p>
          <a:p>
            <a:r>
              <a:rPr lang="en-US" altLang="ko-KR" dirty="0"/>
              <a:t>Stopwatch Initialize</a:t>
            </a:r>
            <a:r>
              <a:rPr lang="en-US" altLang="ko-KR" baseline="0" dirty="0"/>
              <a:t> -&gt; Mode  (Initialize) </a:t>
            </a:r>
            <a:r>
              <a:rPr lang="ko-KR" altLang="en-US" baseline="0" dirty="0"/>
              <a:t>따로 또 </a:t>
            </a:r>
            <a:r>
              <a:rPr lang="ko-KR" altLang="en-US" baseline="0" dirty="0" err="1"/>
              <a:t>그려야할</a:t>
            </a:r>
            <a:r>
              <a:rPr lang="ko-KR" altLang="en-US" baseline="0" dirty="0"/>
              <a:t> 듯</a:t>
            </a:r>
            <a:r>
              <a:rPr lang="en-US" altLang="ko-KR" baseline="0" dirty="0"/>
              <a:t>..</a:t>
            </a:r>
          </a:p>
          <a:p>
            <a:r>
              <a:rPr lang="en-US" altLang="ko-KR" baseline="0" dirty="0"/>
              <a:t>Trigger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Enable/Disable </a:t>
            </a:r>
          </a:p>
          <a:p>
            <a:r>
              <a:rPr lang="en-US" altLang="ko-KR" baseline="0" dirty="0"/>
              <a:t>Add value</a:t>
            </a:r>
            <a:r>
              <a:rPr lang="ko-KR" altLang="en-US" baseline="0" dirty="0"/>
              <a:t>나 </a:t>
            </a:r>
            <a:r>
              <a:rPr lang="en-US" altLang="ko-KR" baseline="0" dirty="0"/>
              <a:t>Unit </a:t>
            </a:r>
            <a:r>
              <a:rPr lang="en-US" altLang="ko-KR" baseline="0" dirty="0" err="1"/>
              <a:t>Chagne</a:t>
            </a:r>
            <a:r>
              <a:rPr lang="en-US" altLang="ko-KR" baseline="0" dirty="0"/>
              <a:t> -&gt; Data Storage</a:t>
            </a:r>
            <a:r>
              <a:rPr lang="ko-KR" altLang="en-US" baseline="0" dirty="0"/>
              <a:t>로 이어지도록</a:t>
            </a:r>
            <a:r>
              <a:rPr lang="en-US" altLang="ko-KR" baseline="0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14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Tick</a:t>
            </a:r>
            <a:r>
              <a:rPr lang="ko-KR" altLang="en-US" dirty="0"/>
              <a:t>이 들어왔을 때 아무 데이터도 없는 경우는 </a:t>
            </a:r>
            <a:r>
              <a:rPr lang="en-US" altLang="ko-KR" dirty="0"/>
              <a:t>X -&gt; Enable</a:t>
            </a:r>
            <a:r>
              <a:rPr lang="ko-KR" altLang="en-US" dirty="0"/>
              <a:t>을 통해 </a:t>
            </a:r>
            <a:r>
              <a:rPr lang="en-US" altLang="ko-KR" dirty="0"/>
              <a:t>Time Keeping mode</a:t>
            </a:r>
            <a:r>
              <a:rPr lang="ko-KR" altLang="en-US" dirty="0"/>
              <a:t>로 돌아가지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Time keeping mode process</a:t>
            </a:r>
            <a:r>
              <a:rPr lang="ko-KR" altLang="en-US" dirty="0"/>
              <a:t>는 </a:t>
            </a:r>
            <a:r>
              <a:rPr lang="en-US" altLang="ko-KR" dirty="0" err="1"/>
              <a:t>timekeepunit</a:t>
            </a:r>
            <a:r>
              <a:rPr lang="ko-KR" altLang="en-US" dirty="0"/>
              <a:t>을 </a:t>
            </a:r>
            <a:r>
              <a:rPr lang="en-US" altLang="ko-KR" dirty="0"/>
              <a:t>initialize</a:t>
            </a:r>
            <a:r>
              <a:rPr lang="ko-KR" altLang="en-US" dirty="0"/>
              <a:t>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Trigger -&gt; Enable Disable (ex.</a:t>
            </a:r>
            <a:r>
              <a:rPr lang="en-US" altLang="ko-KR" baseline="0" dirty="0" smtClean="0"/>
              <a:t> Stopwatch Run – Pause)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</a:t>
            </a:r>
          </a:p>
          <a:p>
            <a:r>
              <a:rPr lang="en-US" altLang="ko-KR" dirty="0" err="1" smtClean="0"/>
              <a:t>TimeKeeping</a:t>
            </a:r>
            <a:r>
              <a:rPr lang="en-US" altLang="ko-KR" baseline="0" dirty="0" smtClean="0"/>
              <a:t> Mode -&gt; Stop Watch Mode -&gt;  Alarm Mode </a:t>
            </a:r>
            <a:r>
              <a:rPr lang="ko-KR" altLang="en-US" baseline="0" dirty="0" smtClean="0"/>
              <a:t>간 변화 </a:t>
            </a:r>
            <a:r>
              <a:rPr lang="en-US" altLang="ko-KR" baseline="0" dirty="0" smtClean="0"/>
              <a:t>‘Trigger’ -&gt; ‘Enable / Disable’;</a:t>
            </a:r>
          </a:p>
          <a:p>
            <a:r>
              <a:rPr lang="en-US" altLang="ko-KR" baseline="0" dirty="0" err="1" smtClean="0"/>
              <a:t>TimeKeeping</a:t>
            </a:r>
            <a:r>
              <a:rPr lang="en-US" altLang="ko-KR" baseline="0" dirty="0" smtClean="0"/>
              <a:t> Mode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7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Tick</a:t>
            </a:r>
            <a:r>
              <a:rPr lang="ko-KR" altLang="en-US" dirty="0"/>
              <a:t>이 들어왔을 때 아무 데이터도 없는 경우는 </a:t>
            </a:r>
            <a:r>
              <a:rPr lang="en-US" altLang="ko-KR" dirty="0"/>
              <a:t>X -&gt; Enable</a:t>
            </a:r>
            <a:r>
              <a:rPr lang="ko-KR" altLang="en-US" dirty="0"/>
              <a:t>을 통해 </a:t>
            </a:r>
            <a:r>
              <a:rPr lang="en-US" altLang="ko-KR" dirty="0"/>
              <a:t>Time Keeping mode</a:t>
            </a:r>
            <a:r>
              <a:rPr lang="ko-KR" altLang="en-US" dirty="0"/>
              <a:t>로 돌아가지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Time keeping mode process</a:t>
            </a:r>
            <a:r>
              <a:rPr lang="ko-KR" altLang="en-US" dirty="0"/>
              <a:t>는 </a:t>
            </a:r>
            <a:r>
              <a:rPr lang="en-US" altLang="ko-KR" dirty="0" err="1"/>
              <a:t>timekeepunit</a:t>
            </a:r>
            <a:r>
              <a:rPr lang="ko-KR" altLang="en-US" dirty="0"/>
              <a:t>을 </a:t>
            </a:r>
            <a:r>
              <a:rPr lang="en-US" altLang="ko-KR" dirty="0"/>
              <a:t>initialize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Trigger -&gt; Enable Disable (ex.</a:t>
            </a:r>
            <a:r>
              <a:rPr lang="en-US" altLang="ko-KR" baseline="0" dirty="0" smtClean="0"/>
              <a:t> Stopwatch Run – Pause)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7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Alarm</a:t>
            </a:r>
            <a:r>
              <a:rPr lang="en-US" altLang="ko-KR" baseline="0" dirty="0"/>
              <a:t> Ready (Alarm Indicator == On) &amp;&amp; (CT != AT)//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94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8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42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725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1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94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16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50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68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6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7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1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096000" y="4218843"/>
            <a:ext cx="1260000" cy="503173"/>
          </a:xfrm>
          <a:prstGeom prst="rect">
            <a:avLst/>
          </a:prstGeom>
          <a:solidFill>
            <a:srgbClr val="BD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Team 7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96000" y="4722016"/>
            <a:ext cx="1260000" cy="1068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943130" y="1389467"/>
            <a:ext cx="6412870" cy="2039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Engineering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project #1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Watch – SA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5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56000" y="4722016"/>
            <a:ext cx="4836000" cy="10683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56000" y="4218843"/>
            <a:ext cx="4836000" cy="504000"/>
          </a:xfrm>
          <a:prstGeom prst="rect">
            <a:avLst/>
          </a:prstGeom>
          <a:gradFill flip="none" rotWithShape="1">
            <a:gsLst>
              <a:gs pos="0">
                <a:srgbClr val="BDC1C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="" xmlns:a16="http://schemas.microsoft.com/office/drawing/2014/main" id="{5BBF49C2-06E2-F849-84D8-8D047F9F0202}"/>
              </a:ext>
            </a:extLst>
          </p:cNvPr>
          <p:cNvCxnSpPr/>
          <p:nvPr/>
        </p:nvCxnSpPr>
        <p:spPr>
          <a:xfrm>
            <a:off x="943130" y="3429000"/>
            <a:ext cx="8474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10B8F77-F47B-3246-AD94-6C8D01AD9490}"/>
              </a:ext>
            </a:extLst>
          </p:cNvPr>
          <p:cNvSpPr txBox="1"/>
          <p:nvPr/>
        </p:nvSpPr>
        <p:spPr>
          <a:xfrm>
            <a:off x="6238875" y="4917412"/>
            <a:ext cx="55173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김소영</a:t>
            </a:r>
            <a:r>
              <a:rPr kumimoji="1" lang="en-US" altLang="ko-KR" sz="1600" dirty="0"/>
              <a:t> (201511248)   </a:t>
            </a:r>
            <a:r>
              <a:rPr lang="ko-KR" altLang="en-US" sz="1600" dirty="0" err="1"/>
              <a:t>지우영</a:t>
            </a:r>
            <a:r>
              <a:rPr lang="en-US" altLang="ko-KR" sz="1600" dirty="0"/>
              <a:t> (201511299)</a:t>
            </a:r>
          </a:p>
          <a:p>
            <a:r>
              <a:rPr lang="en-US" altLang="ko-KR" sz="200" dirty="0"/>
              <a:t>  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문승훈</a:t>
            </a:r>
            <a:r>
              <a:rPr lang="en-US" altLang="ko-KR" sz="1600" dirty="0"/>
              <a:t> (201714284)   </a:t>
            </a:r>
            <a:r>
              <a:rPr lang="ko-KR" altLang="en-US" sz="1600" dirty="0"/>
              <a:t>김현재</a:t>
            </a:r>
            <a:r>
              <a:rPr lang="en-US" altLang="ko-KR" sz="1600" dirty="0"/>
              <a:t> (201812308)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58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="" xmlns:a16="http://schemas.microsoft.com/office/drawing/2014/main" id="{71EB12F8-D191-6544-8DE0-7F303D3A4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913086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03061134-FCD0-634C-B9EB-ED6A42BB0F8B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1 </a:t>
            </a:r>
            <a:r>
              <a:rPr lang="en-US" altLang="ko-KR" sz="3200" b="1" kern="0" dirty="0">
                <a:solidFill>
                  <a:srgbClr val="262B35"/>
                </a:solidFill>
              </a:rPr>
              <a:t>– Data Dictionary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F48AF3CA-8D20-7847-BAD6-0060F8407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70259"/>
              </p:ext>
            </p:extLst>
          </p:nvPr>
        </p:nvGraphicFramePr>
        <p:xfrm>
          <a:off x="2142339" y="1940769"/>
          <a:ext cx="8835346" cy="2871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910">
                  <a:extLst>
                    <a:ext uri="{9D8B030D-6E8A-4147-A177-3AD203B41FA5}">
                      <a16:colId xmlns="" xmlns:a16="http://schemas.microsoft.com/office/drawing/2014/main" val="1043191062"/>
                    </a:ext>
                  </a:extLst>
                </a:gridCol>
                <a:gridCol w="5171607">
                  <a:extLst>
                    <a:ext uri="{9D8B030D-6E8A-4147-A177-3AD203B41FA5}">
                      <a16:colId xmlns="" xmlns:a16="http://schemas.microsoft.com/office/drawing/2014/main" val="1694387103"/>
                    </a:ext>
                  </a:extLst>
                </a:gridCol>
                <a:gridCol w="1783829">
                  <a:extLst>
                    <a:ext uri="{9D8B030D-6E8A-4147-A177-3AD203B41FA5}">
                      <a16:colId xmlns="" xmlns:a16="http://schemas.microsoft.com/office/drawing/2014/main" val="524446455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Input/Output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 Event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Format / Type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488550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Alarm Data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(Storage)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알람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indicator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(On/Off)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설정된 알람 시간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(char* ”hh.mm”)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알람 소리 작동 정보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(On/Off)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Structure / Periodic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805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State Data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(Storage)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현재 동작중인 모드 정보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2.Stop Watch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(Start,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Pause, Lap time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시간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Structure / Periodic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6940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Data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입력된 버튼 데이터 저장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Char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* /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19764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Update Alarm Data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알람 데이터 업데이트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Event /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805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Get Alarm Data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알람 데이터 저장소에서 데이터를 가져옴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Event / Periodic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4141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Update State Data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스테이트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데이터 업데이트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Event /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712042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Get State Data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스테이트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데이터 저장소에서 데이터를 가져옴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Event / Periodic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427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0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4E55A4D1-0727-A740-AEB4-822482B25CC3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8632819" y="3703546"/>
            <a:ext cx="328637" cy="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342D30A-179B-204B-906F-6575C5E8C97C}"/>
              </a:ext>
            </a:extLst>
          </p:cNvPr>
          <p:cNvSpPr/>
          <p:nvPr/>
        </p:nvSpPr>
        <p:spPr>
          <a:xfrm>
            <a:off x="2665640" y="3181753"/>
            <a:ext cx="1217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B Input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BA2E26A-F0A1-2C40-BEA1-F3497117443B}"/>
              </a:ext>
            </a:extLst>
          </p:cNvPr>
          <p:cNvSpPr/>
          <p:nvPr/>
        </p:nvSpPr>
        <p:spPr>
          <a:xfrm>
            <a:off x="2665640" y="4016908"/>
            <a:ext cx="12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C Input</a:t>
            </a:r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F58B8226-1FB2-1C41-B459-845CB0474A7E}"/>
              </a:ext>
            </a:extLst>
          </p:cNvPr>
          <p:cNvSpPr/>
          <p:nvPr/>
        </p:nvSpPr>
        <p:spPr>
          <a:xfrm>
            <a:off x="2652816" y="4875195"/>
            <a:ext cx="1238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D Input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A35441C6-057B-4840-A00D-C29A46C0BFEC}"/>
              </a:ext>
            </a:extLst>
          </p:cNvPr>
          <p:cNvSpPr/>
          <p:nvPr/>
        </p:nvSpPr>
        <p:spPr>
          <a:xfrm>
            <a:off x="9059898" y="3536546"/>
            <a:ext cx="11674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Button Data</a:t>
            </a:r>
            <a:endParaRPr lang="ko-KR" altLang="en-US" sz="1400" dirty="0"/>
          </a:p>
        </p:txBody>
      </p:sp>
      <p:cxnSp>
        <p:nvCxnSpPr>
          <p:cNvPr id="47" name="직선 연결선 25">
            <a:extLst>
              <a:ext uri="{FF2B5EF4-FFF2-40B4-BE49-F238E27FC236}">
                <a16:creationId xmlns="" xmlns:a16="http://schemas.microsoft.com/office/drawing/2014/main" id="{616E7611-7866-DD46-B3A5-74F7D6F18E31}"/>
              </a:ext>
            </a:extLst>
          </p:cNvPr>
          <p:cNvCxnSpPr>
            <a:cxnSpLocks/>
          </p:cNvCxnSpPr>
          <p:nvPr/>
        </p:nvCxnSpPr>
        <p:spPr>
          <a:xfrm>
            <a:off x="9059898" y="3472871"/>
            <a:ext cx="116299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직선 연결선 26">
            <a:extLst>
              <a:ext uri="{FF2B5EF4-FFF2-40B4-BE49-F238E27FC236}">
                <a16:creationId xmlns="" xmlns:a16="http://schemas.microsoft.com/office/drawing/2014/main" id="{F4E963C1-0B3B-4641-8F4B-06FB30846180}"/>
              </a:ext>
            </a:extLst>
          </p:cNvPr>
          <p:cNvCxnSpPr>
            <a:cxnSpLocks/>
          </p:cNvCxnSpPr>
          <p:nvPr/>
        </p:nvCxnSpPr>
        <p:spPr>
          <a:xfrm>
            <a:off x="9059898" y="3901632"/>
            <a:ext cx="116299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E1D32A67-781E-774C-AE3F-ABBB68FC78C1}"/>
              </a:ext>
            </a:extLst>
          </p:cNvPr>
          <p:cNvSpPr/>
          <p:nvPr/>
        </p:nvSpPr>
        <p:spPr>
          <a:xfrm>
            <a:off x="2669531" y="2346598"/>
            <a:ext cx="122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A Input</a:t>
            </a:r>
            <a:endParaRPr lang="ko-KR" altLang="en-US" sz="1200" dirty="0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452FAA51-0DAD-3043-B59F-17E0E396C5F2}"/>
              </a:ext>
            </a:extLst>
          </p:cNvPr>
          <p:cNvSpPr/>
          <p:nvPr/>
        </p:nvSpPr>
        <p:spPr>
          <a:xfrm>
            <a:off x="6988345" y="2958725"/>
            <a:ext cx="1644474" cy="1489642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Button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4540073" y="2246473"/>
            <a:ext cx="1457300" cy="4878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Button A</a:t>
            </a:r>
          </a:p>
          <a:p>
            <a:pPr algn="ctr"/>
            <a:r>
              <a:rPr lang="en-US" altLang="ko-KR" sz="1400" dirty="0"/>
              <a:t>Interface</a:t>
            </a:r>
            <a:endParaRPr lang="ko-KR" altLang="en-US" sz="1400" dirty="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4540073" y="3076323"/>
            <a:ext cx="1457300" cy="48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Button B</a:t>
            </a:r>
          </a:p>
          <a:p>
            <a:pPr algn="ctr"/>
            <a:r>
              <a:rPr lang="en-US" altLang="ko-KR" sz="1400" dirty="0"/>
              <a:t>Interface</a:t>
            </a:r>
            <a:endParaRPr lang="ko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A60EC088-C02F-B846-8590-87F40EC2A5F1}"/>
              </a:ext>
            </a:extLst>
          </p:cNvPr>
          <p:cNvSpPr/>
          <p:nvPr/>
        </p:nvSpPr>
        <p:spPr>
          <a:xfrm>
            <a:off x="4535924" y="3932301"/>
            <a:ext cx="1457300" cy="48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Button C</a:t>
            </a:r>
          </a:p>
          <a:p>
            <a:pPr algn="ctr"/>
            <a:r>
              <a:rPr lang="en-US" altLang="ko-KR" sz="1400" dirty="0"/>
              <a:t>Interface</a:t>
            </a:r>
            <a:endParaRPr lang="ko-KR" altLang="en-US" sz="14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A336004F-A20E-9F47-95E7-561FD3EAA04B}"/>
              </a:ext>
            </a:extLst>
          </p:cNvPr>
          <p:cNvSpPr/>
          <p:nvPr/>
        </p:nvSpPr>
        <p:spPr>
          <a:xfrm>
            <a:off x="4539048" y="4769765"/>
            <a:ext cx="1481620" cy="48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Button D</a:t>
            </a:r>
          </a:p>
          <a:p>
            <a:pPr algn="ctr"/>
            <a:r>
              <a:rPr lang="en-US" altLang="ko-KR" sz="1400" dirty="0"/>
              <a:t>Interface</a:t>
            </a:r>
            <a:endParaRPr lang="ko-KR" altLang="en-US" sz="14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CE23A56E-0891-9140-AE80-F4DCD99BBE74}"/>
              </a:ext>
            </a:extLst>
          </p:cNvPr>
          <p:cNvCxnSpPr>
            <a:cxnSpLocks/>
          </p:cNvCxnSpPr>
          <p:nvPr/>
        </p:nvCxnSpPr>
        <p:spPr>
          <a:xfrm flipV="1">
            <a:off x="6020668" y="4229766"/>
            <a:ext cx="1037441" cy="75698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8CE30065-DE63-1742-A405-93DC5B75FDDE}"/>
              </a:ext>
            </a:extLst>
          </p:cNvPr>
          <p:cNvCxnSpPr>
            <a:cxnSpLocks/>
          </p:cNvCxnSpPr>
          <p:nvPr/>
        </p:nvCxnSpPr>
        <p:spPr>
          <a:xfrm>
            <a:off x="5993224" y="2491744"/>
            <a:ext cx="959510" cy="63033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6DABD174-2331-9348-A26E-BC0B0D378562}"/>
              </a:ext>
            </a:extLst>
          </p:cNvPr>
          <p:cNvCxnSpPr>
            <a:cxnSpLocks/>
          </p:cNvCxnSpPr>
          <p:nvPr/>
        </p:nvCxnSpPr>
        <p:spPr>
          <a:xfrm>
            <a:off x="6012916" y="3366008"/>
            <a:ext cx="952134" cy="130116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C018A511-AF33-4445-9BF5-F02C93B62F23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5993224" y="3911782"/>
            <a:ext cx="990972" cy="26445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51672F15-4A6A-1842-8E06-6AFAF7BF738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958090" y="2477026"/>
            <a:ext cx="581983" cy="1337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F4E469BE-A7C4-BB45-AA36-03E422D43CA0}"/>
              </a:ext>
            </a:extLst>
          </p:cNvPr>
          <p:cNvCxnSpPr>
            <a:cxnSpLocks/>
          </p:cNvCxnSpPr>
          <p:nvPr/>
        </p:nvCxnSpPr>
        <p:spPr>
          <a:xfrm>
            <a:off x="3969455" y="3326629"/>
            <a:ext cx="581983" cy="1337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E3ECB65-C28C-9147-9B1B-1A71ACB2ECE5}"/>
              </a:ext>
            </a:extLst>
          </p:cNvPr>
          <p:cNvCxnSpPr>
            <a:cxnSpLocks/>
          </p:cNvCxnSpPr>
          <p:nvPr/>
        </p:nvCxnSpPr>
        <p:spPr>
          <a:xfrm>
            <a:off x="3953941" y="4178142"/>
            <a:ext cx="581983" cy="1337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7E38FA18-30E5-104E-82E2-19D7EB71BD29}"/>
              </a:ext>
            </a:extLst>
          </p:cNvPr>
          <p:cNvCxnSpPr>
            <a:cxnSpLocks/>
          </p:cNvCxnSpPr>
          <p:nvPr/>
        </p:nvCxnSpPr>
        <p:spPr>
          <a:xfrm>
            <a:off x="3938261" y="5027969"/>
            <a:ext cx="581983" cy="1337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7AF6CEA8-C195-2645-B8E4-C348AEC50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054529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F677D372-9516-2345-A026-C1CE254A018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2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2C0E46BD-6E59-3945-8C51-C6B460DD4350}"/>
              </a:ext>
            </a:extLst>
          </p:cNvPr>
          <p:cNvCxnSpPr/>
          <p:nvPr/>
        </p:nvCxnSpPr>
        <p:spPr>
          <a:xfrm flipV="1">
            <a:off x="7810582" y="4565965"/>
            <a:ext cx="0" cy="1008112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7E7E592-2E68-9347-8388-CA873E682700}"/>
              </a:ext>
            </a:extLst>
          </p:cNvPr>
          <p:cNvSpPr txBox="1"/>
          <p:nvPr/>
        </p:nvSpPr>
        <p:spPr>
          <a:xfrm>
            <a:off x="7568762" y="5587933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62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3276" y="8524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002944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5ABE176E-9C42-1748-A203-F85C7FED226D}"/>
              </a:ext>
            </a:extLst>
          </p:cNvPr>
          <p:cNvCxnSpPr>
            <a:cxnSpLocks/>
            <a:stCxn id="15" idx="6"/>
            <a:endCxn id="39" idx="2"/>
          </p:cNvCxnSpPr>
          <p:nvPr/>
        </p:nvCxnSpPr>
        <p:spPr>
          <a:xfrm flipV="1">
            <a:off x="5079479" y="1369069"/>
            <a:ext cx="1369312" cy="853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7CAC4D5-6446-DB47-8D5E-AB78FE96DD0A}"/>
              </a:ext>
            </a:extLst>
          </p:cNvPr>
          <p:cNvSpPr txBox="1"/>
          <p:nvPr/>
        </p:nvSpPr>
        <p:spPr>
          <a:xfrm>
            <a:off x="8765651" y="5828923"/>
            <a:ext cx="1889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</a:t>
            </a:r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08157C79-3C96-104A-94CE-7E09A70B5A5C}"/>
              </a:ext>
            </a:extLst>
          </p:cNvPr>
          <p:cNvSpPr/>
          <p:nvPr/>
        </p:nvSpPr>
        <p:spPr>
          <a:xfrm>
            <a:off x="3525181" y="2885976"/>
            <a:ext cx="1644474" cy="17510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Main Control</a:t>
            </a:r>
          </a:p>
          <a:p>
            <a:pPr algn="ctr"/>
            <a:r>
              <a:rPr lang="en-US" altLang="ko-KR" sz="1600" dirty="0"/>
              <a:t>2.2</a:t>
            </a:r>
            <a:endParaRPr lang="ko-KR" altLang="en-US" sz="1600" dirty="0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9943C19F-F3A0-4E4C-B0FE-4B0FA0C5ADAE}"/>
              </a:ext>
            </a:extLst>
          </p:cNvPr>
          <p:cNvGrpSpPr/>
          <p:nvPr/>
        </p:nvGrpSpPr>
        <p:grpSpPr>
          <a:xfrm>
            <a:off x="1579695" y="3556207"/>
            <a:ext cx="1167435" cy="428761"/>
            <a:chOff x="2264235" y="3610979"/>
            <a:chExt cx="1167435" cy="428761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4378FA8B-EF7E-AD4B-9D70-F0BAEC384F3B}"/>
                </a:ext>
              </a:extLst>
            </p:cNvPr>
            <p:cNvSpPr/>
            <p:nvPr/>
          </p:nvSpPr>
          <p:spPr>
            <a:xfrm>
              <a:off x="2264235" y="3674654"/>
              <a:ext cx="11674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Button Data</a:t>
              </a:r>
              <a:endParaRPr lang="ko-KR" altLang="en-US" sz="1400" dirty="0"/>
            </a:p>
          </p:txBody>
        </p:sp>
        <p:cxnSp>
          <p:nvCxnSpPr>
            <p:cNvPr id="12" name="직선 연결선 25">
              <a:extLst>
                <a:ext uri="{FF2B5EF4-FFF2-40B4-BE49-F238E27FC236}">
                  <a16:creationId xmlns="" xmlns:a16="http://schemas.microsoft.com/office/drawing/2014/main" id="{CA8F3472-D5A2-4D4A-8F56-EB1BC99083BE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35" y="3610979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26">
              <a:extLst>
                <a:ext uri="{FF2B5EF4-FFF2-40B4-BE49-F238E27FC236}">
                  <a16:creationId xmlns="" xmlns:a16="http://schemas.microsoft.com/office/drawing/2014/main" id="{D1E2285B-FEC3-2D48-92A4-054871482E84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35" y="4039740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FFC83909-A764-0544-994A-AE49BE52214E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 flipV="1">
            <a:off x="2747130" y="3761506"/>
            <a:ext cx="778051" cy="1226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5BCF267F-C207-384E-9096-D0BED06B46EB}"/>
              </a:ext>
            </a:extLst>
          </p:cNvPr>
          <p:cNvSpPr/>
          <p:nvPr/>
        </p:nvSpPr>
        <p:spPr>
          <a:xfrm>
            <a:off x="3587405" y="956820"/>
            <a:ext cx="1492074" cy="841575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Backlight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2.1</a:t>
            </a:r>
            <a:endParaRPr lang="ko-KR" altLang="en-US" sz="1600" dirty="0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B8A71092-5D71-B74D-96D3-7C3AA77DE5E3}"/>
              </a:ext>
            </a:extLst>
          </p:cNvPr>
          <p:cNvSpPr/>
          <p:nvPr/>
        </p:nvSpPr>
        <p:spPr>
          <a:xfrm>
            <a:off x="3594393" y="5724617"/>
            <a:ext cx="1492074" cy="841575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Speaker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2.3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E4875BA-19FD-F94F-A8F1-21647B5A99C6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4333442" y="1798395"/>
            <a:ext cx="13976" cy="108758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C6941CA0-338E-984A-9A0C-AC1E309B55DB}"/>
              </a:ext>
            </a:extLst>
          </p:cNvPr>
          <p:cNvCxnSpPr>
            <a:cxnSpLocks/>
            <a:stCxn id="10" idx="4"/>
            <a:endCxn id="17" idx="0"/>
          </p:cNvCxnSpPr>
          <p:nvPr/>
        </p:nvCxnSpPr>
        <p:spPr>
          <a:xfrm flipH="1">
            <a:off x="4340430" y="4637036"/>
            <a:ext cx="6988" cy="108758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004BDEF1-06AB-9C4D-9AB6-C275AA6CABFD}"/>
              </a:ext>
            </a:extLst>
          </p:cNvPr>
          <p:cNvCxnSpPr>
            <a:cxnSpLocks/>
            <a:stCxn id="10" idx="6"/>
            <a:endCxn id="53" idx="2"/>
          </p:cNvCxnSpPr>
          <p:nvPr/>
        </p:nvCxnSpPr>
        <p:spPr>
          <a:xfrm flipV="1">
            <a:off x="5169655" y="3754592"/>
            <a:ext cx="1282356" cy="691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FB233AF7-32C2-F540-B036-8FCB6C3817E7}"/>
              </a:ext>
            </a:extLst>
          </p:cNvPr>
          <p:cNvCxnSpPr>
            <a:cxnSpLocks/>
            <a:stCxn id="17" idx="6"/>
            <a:endCxn id="40" idx="2"/>
          </p:cNvCxnSpPr>
          <p:nvPr/>
        </p:nvCxnSpPr>
        <p:spPr>
          <a:xfrm flipV="1">
            <a:off x="5086467" y="6137193"/>
            <a:ext cx="1362324" cy="821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46A2815C-CF5D-CC4A-9C09-C2AD60EACAE0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680725" y="4380599"/>
            <a:ext cx="1085284" cy="101326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1D3EFDD-48D4-B14F-BEE8-34F4CB3AFE6B}"/>
              </a:ext>
            </a:extLst>
          </p:cNvPr>
          <p:cNvSpPr txBox="1"/>
          <p:nvPr/>
        </p:nvSpPr>
        <p:spPr>
          <a:xfrm>
            <a:off x="2494922" y="2764937"/>
            <a:ext cx="70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Update</a:t>
            </a:r>
          </a:p>
          <a:p>
            <a:pPr algn="ctr"/>
            <a:r>
              <a:rPr lang="en-US" altLang="ko-KR" sz="1200" dirty="0"/>
              <a:t>Alarm </a:t>
            </a:r>
          </a:p>
          <a:p>
            <a:pPr algn="ctr"/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FDE3EA8-2682-2F49-90B8-8189286A444C}"/>
              </a:ext>
            </a:extLst>
          </p:cNvPr>
          <p:cNvSpPr txBox="1"/>
          <p:nvPr/>
        </p:nvSpPr>
        <p:spPr>
          <a:xfrm>
            <a:off x="2680725" y="4425082"/>
            <a:ext cx="660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</a:t>
            </a:r>
          </a:p>
          <a:p>
            <a:r>
              <a:rPr lang="en-US" altLang="ko-KR" sz="1200" dirty="0"/>
              <a:t>State</a:t>
            </a:r>
          </a:p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489AD4BD-A98A-E840-B546-65B64FDDA93B}"/>
              </a:ext>
            </a:extLst>
          </p:cNvPr>
          <p:cNvCxnSpPr>
            <a:cxnSpLocks/>
          </p:cNvCxnSpPr>
          <p:nvPr/>
        </p:nvCxnSpPr>
        <p:spPr>
          <a:xfrm>
            <a:off x="2805448" y="2290935"/>
            <a:ext cx="819339" cy="82560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022BFE62-C369-A04F-AB27-151E014EB106}"/>
              </a:ext>
            </a:extLst>
          </p:cNvPr>
          <p:cNvCxnSpPr>
            <a:cxnSpLocks/>
          </p:cNvCxnSpPr>
          <p:nvPr/>
        </p:nvCxnSpPr>
        <p:spPr>
          <a:xfrm flipH="1" flipV="1">
            <a:off x="2696521" y="2415810"/>
            <a:ext cx="810364" cy="79764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DCCDD8AD-2FFB-4BD7-8720-972C3AF8F76D}"/>
              </a:ext>
            </a:extLst>
          </p:cNvPr>
          <p:cNvGrpSpPr/>
          <p:nvPr/>
        </p:nvGrpSpPr>
        <p:grpSpPr>
          <a:xfrm>
            <a:off x="1134461" y="2024234"/>
            <a:ext cx="1786066" cy="428761"/>
            <a:chOff x="2949156" y="1524211"/>
            <a:chExt cx="1698121" cy="428761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F48A16D2-C3EF-9745-868D-0AC095781CC8}"/>
                </a:ext>
              </a:extLst>
            </p:cNvPr>
            <p:cNvSpPr/>
            <p:nvPr/>
          </p:nvSpPr>
          <p:spPr>
            <a:xfrm>
              <a:off x="2949156" y="1596429"/>
              <a:ext cx="1698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Alarm Data Storage</a:t>
              </a:r>
              <a:endParaRPr lang="ko-KR" altLang="en-US" sz="1400" dirty="0"/>
            </a:p>
          </p:txBody>
        </p:sp>
        <p:cxnSp>
          <p:nvCxnSpPr>
            <p:cNvPr id="31" name="직선 연결선 25">
              <a:extLst>
                <a:ext uri="{FF2B5EF4-FFF2-40B4-BE49-F238E27FC236}">
                  <a16:creationId xmlns="" xmlns:a16="http://schemas.microsoft.com/office/drawing/2014/main" id="{9C1F074B-6AF3-EF45-BE30-4E899AA3244A}"/>
                </a:ext>
              </a:extLst>
            </p:cNvPr>
            <p:cNvCxnSpPr>
              <a:cxnSpLocks/>
            </p:cNvCxnSpPr>
            <p:nvPr/>
          </p:nvCxnSpPr>
          <p:spPr>
            <a:xfrm>
              <a:off x="3206630" y="1524211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직선 연결선 26">
              <a:extLst>
                <a:ext uri="{FF2B5EF4-FFF2-40B4-BE49-F238E27FC236}">
                  <a16:creationId xmlns="" xmlns:a16="http://schemas.microsoft.com/office/drawing/2014/main" id="{23E36063-0094-D141-BF2A-0952B3910ACF}"/>
                </a:ext>
              </a:extLst>
            </p:cNvPr>
            <p:cNvCxnSpPr>
              <a:cxnSpLocks/>
            </p:cNvCxnSpPr>
            <p:nvPr/>
          </p:nvCxnSpPr>
          <p:spPr>
            <a:xfrm>
              <a:off x="3206630" y="1952972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8A4856-6536-4783-93F1-A82A60CBCB1F}"/>
              </a:ext>
            </a:extLst>
          </p:cNvPr>
          <p:cNvGrpSpPr/>
          <p:nvPr/>
        </p:nvGrpSpPr>
        <p:grpSpPr>
          <a:xfrm>
            <a:off x="1147276" y="5295856"/>
            <a:ext cx="1711366" cy="428761"/>
            <a:chOff x="4454888" y="1523719"/>
            <a:chExt cx="2342099" cy="428761"/>
          </a:xfrm>
        </p:grpSpPr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E84185BF-4B18-164B-8DE8-C927324B514D}"/>
                </a:ext>
              </a:extLst>
            </p:cNvPr>
            <p:cNvSpPr/>
            <p:nvPr/>
          </p:nvSpPr>
          <p:spPr>
            <a:xfrm>
              <a:off x="4454888" y="1598235"/>
              <a:ext cx="23420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State Data Storage</a:t>
              </a:r>
              <a:endParaRPr lang="ko-KR" altLang="en-US" sz="1400" dirty="0"/>
            </a:p>
          </p:txBody>
        </p:sp>
        <p:cxnSp>
          <p:nvCxnSpPr>
            <p:cNvPr id="34" name="직선 연결선 25">
              <a:extLst>
                <a:ext uri="{FF2B5EF4-FFF2-40B4-BE49-F238E27FC236}">
                  <a16:creationId xmlns="" xmlns:a16="http://schemas.microsoft.com/office/drawing/2014/main" id="{A9ACCA5B-7A80-1D4A-B9B9-0EB3AED960D0}"/>
                </a:ext>
              </a:extLst>
            </p:cNvPr>
            <p:cNvCxnSpPr>
              <a:cxnSpLocks/>
            </p:cNvCxnSpPr>
            <p:nvPr/>
          </p:nvCxnSpPr>
          <p:spPr>
            <a:xfrm>
              <a:off x="4819857" y="1523719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직선 연결선 26">
              <a:extLst>
                <a:ext uri="{FF2B5EF4-FFF2-40B4-BE49-F238E27FC236}">
                  <a16:creationId xmlns="" xmlns:a16="http://schemas.microsoft.com/office/drawing/2014/main" id="{D87714F9-20B7-9446-99CB-E8504AE8DAD7}"/>
                </a:ext>
              </a:extLst>
            </p:cNvPr>
            <p:cNvCxnSpPr>
              <a:cxnSpLocks/>
            </p:cNvCxnSpPr>
            <p:nvPr/>
          </p:nvCxnSpPr>
          <p:spPr>
            <a:xfrm>
              <a:off x="4819857" y="1952480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140CE531-54AF-5648-96AD-540B96EDD0ED}"/>
              </a:ext>
            </a:extLst>
          </p:cNvPr>
          <p:cNvCxnSpPr>
            <a:cxnSpLocks/>
          </p:cNvCxnSpPr>
          <p:nvPr/>
        </p:nvCxnSpPr>
        <p:spPr>
          <a:xfrm flipH="1">
            <a:off x="2751231" y="4534487"/>
            <a:ext cx="1048541" cy="99373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2ABC31F-1A2E-E045-BFD2-CB40EFEBDA2D}"/>
              </a:ext>
            </a:extLst>
          </p:cNvPr>
          <p:cNvSpPr txBox="1"/>
          <p:nvPr/>
        </p:nvSpPr>
        <p:spPr>
          <a:xfrm>
            <a:off x="3200039" y="2152145"/>
            <a:ext cx="663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</a:t>
            </a:r>
          </a:p>
          <a:p>
            <a:r>
              <a:rPr lang="en-US" altLang="ko-KR" sz="1200" dirty="0"/>
              <a:t>Alarm</a:t>
            </a:r>
          </a:p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A225E47-4084-6546-88A8-F669EAE08CD8}"/>
              </a:ext>
            </a:extLst>
          </p:cNvPr>
          <p:cNvSpPr txBox="1"/>
          <p:nvPr/>
        </p:nvSpPr>
        <p:spPr>
          <a:xfrm>
            <a:off x="3034648" y="5205054"/>
            <a:ext cx="70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Update</a:t>
            </a:r>
          </a:p>
          <a:p>
            <a:pPr algn="ctr"/>
            <a:r>
              <a:rPr lang="en-US" altLang="ko-KR" sz="1200" dirty="0"/>
              <a:t>State </a:t>
            </a:r>
          </a:p>
          <a:p>
            <a:pPr algn="ctr"/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92419D3F-948A-B543-9BC7-32F848E4F7B2}"/>
              </a:ext>
            </a:extLst>
          </p:cNvPr>
          <p:cNvSpPr/>
          <p:nvPr/>
        </p:nvSpPr>
        <p:spPr>
          <a:xfrm>
            <a:off x="6448791" y="948281"/>
            <a:ext cx="1492074" cy="84157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Backlight</a:t>
            </a:r>
          </a:p>
          <a:p>
            <a:pPr algn="ctr"/>
            <a:r>
              <a:rPr lang="en-US" altLang="ko-KR" sz="1400" dirty="0"/>
              <a:t>Interface</a:t>
            </a:r>
          </a:p>
          <a:p>
            <a:pPr algn="ctr"/>
            <a:r>
              <a:rPr lang="en-US" altLang="ko-KR" sz="1400" dirty="0"/>
              <a:t>2.4</a:t>
            </a:r>
            <a:endParaRPr lang="ko-KR" altLang="en-US" sz="1400" dirty="0"/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C923CF06-61BD-4D46-82B6-FC7E4B66FEAD}"/>
              </a:ext>
            </a:extLst>
          </p:cNvPr>
          <p:cNvSpPr/>
          <p:nvPr/>
        </p:nvSpPr>
        <p:spPr>
          <a:xfrm>
            <a:off x="6448791" y="5716405"/>
            <a:ext cx="1492074" cy="84157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Speaker</a:t>
            </a:r>
          </a:p>
          <a:p>
            <a:pPr algn="ctr"/>
            <a:r>
              <a:rPr lang="en-US" altLang="ko-KR" sz="1400" dirty="0"/>
              <a:t>Interface</a:t>
            </a:r>
          </a:p>
          <a:p>
            <a:pPr algn="ctr"/>
            <a:r>
              <a:rPr lang="en-US" altLang="ko-KR" sz="1400" dirty="0"/>
              <a:t>2.6</a:t>
            </a:r>
            <a:endParaRPr lang="ko-KR" altLang="en-US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72EA5C5-4596-274F-8C93-67FEC8976F23}"/>
              </a:ext>
            </a:extLst>
          </p:cNvPr>
          <p:cNvCxnSpPr>
            <a:cxnSpLocks/>
          </p:cNvCxnSpPr>
          <p:nvPr/>
        </p:nvCxnSpPr>
        <p:spPr>
          <a:xfrm flipH="1" flipV="1">
            <a:off x="4776439" y="4574214"/>
            <a:ext cx="748704" cy="457139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F8B5B3A4-7CBD-F542-8E39-1E8569363146}"/>
              </a:ext>
            </a:extLst>
          </p:cNvPr>
          <p:cNvCxnSpPr>
            <a:cxnSpLocks/>
            <a:stCxn id="39" idx="6"/>
          </p:cNvCxnSpPr>
          <p:nvPr/>
        </p:nvCxnSpPr>
        <p:spPr>
          <a:xfrm flipV="1">
            <a:off x="7940865" y="1369068"/>
            <a:ext cx="2289200" cy="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0B0330E3-E899-E34C-A9B9-87334ECBD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73098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97ECB764-CF19-7C47-BD97-F66007BF82C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2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3705267D-EFC9-4F40-AAAC-DFA4394E7A05}"/>
              </a:ext>
            </a:extLst>
          </p:cNvPr>
          <p:cNvSpPr txBox="1"/>
          <p:nvPr/>
        </p:nvSpPr>
        <p:spPr>
          <a:xfrm>
            <a:off x="5035591" y="4519644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D737E21-2C62-4511-B7CA-D71592D3C98A}"/>
              </a:ext>
            </a:extLst>
          </p:cNvPr>
          <p:cNvSpPr txBox="1"/>
          <p:nvPr/>
        </p:nvSpPr>
        <p:spPr>
          <a:xfrm>
            <a:off x="8765651" y="104163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E18B3C7-3DB4-414D-B179-BEAEB4399B42}"/>
              </a:ext>
            </a:extLst>
          </p:cNvPr>
          <p:cNvSpPr txBox="1"/>
          <p:nvPr/>
        </p:nvSpPr>
        <p:spPr>
          <a:xfrm>
            <a:off x="5279142" y="3235829"/>
            <a:ext cx="178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F6B1BA6-7F12-43CC-8754-B16BF4F5785B}"/>
              </a:ext>
            </a:extLst>
          </p:cNvPr>
          <p:cNvSpPr txBox="1"/>
          <p:nvPr/>
        </p:nvSpPr>
        <p:spPr>
          <a:xfrm>
            <a:off x="5279142" y="893835"/>
            <a:ext cx="188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 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9B8ECB47-DF8A-442D-8D36-24AAACB98F9F}"/>
              </a:ext>
            </a:extLst>
          </p:cNvPr>
          <p:cNvSpPr txBox="1"/>
          <p:nvPr/>
        </p:nvSpPr>
        <p:spPr>
          <a:xfrm>
            <a:off x="5279142" y="5689985"/>
            <a:ext cx="188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 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BF97F5E4-B775-4859-97F0-B3F4B9D79ACE}"/>
              </a:ext>
            </a:extLst>
          </p:cNvPr>
          <p:cNvSpPr/>
          <p:nvPr/>
        </p:nvSpPr>
        <p:spPr>
          <a:xfrm>
            <a:off x="6452011" y="3333804"/>
            <a:ext cx="1492074" cy="84157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Screen</a:t>
            </a:r>
          </a:p>
          <a:p>
            <a:pPr algn="ctr"/>
            <a:r>
              <a:rPr lang="en-US" altLang="ko-KR" sz="1400" dirty="0"/>
              <a:t>Interface</a:t>
            </a:r>
          </a:p>
          <a:p>
            <a:pPr algn="ctr"/>
            <a:r>
              <a:rPr lang="en-US" altLang="ko-KR" sz="1400" dirty="0"/>
              <a:t>2.5</a:t>
            </a:r>
            <a:endParaRPr lang="ko-KR" altLang="en-US" sz="14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8FD3B86A-25F0-4479-967A-464DA830A4A6}"/>
              </a:ext>
            </a:extLst>
          </p:cNvPr>
          <p:cNvCxnSpPr>
            <a:cxnSpLocks/>
            <a:stCxn id="53" idx="6"/>
          </p:cNvCxnSpPr>
          <p:nvPr/>
        </p:nvCxnSpPr>
        <p:spPr>
          <a:xfrm flipV="1">
            <a:off x="7944085" y="3748949"/>
            <a:ext cx="2285980" cy="564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F7A8DA69-0F8B-4075-B6F6-04819B45B3F4}"/>
              </a:ext>
            </a:extLst>
          </p:cNvPr>
          <p:cNvSpPr txBox="1"/>
          <p:nvPr/>
        </p:nvSpPr>
        <p:spPr>
          <a:xfrm>
            <a:off x="8765651" y="3402877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EA61A127-CD31-43A5-BC5A-9F1ACDF67964}"/>
              </a:ext>
            </a:extLst>
          </p:cNvPr>
          <p:cNvSpPr txBox="1"/>
          <p:nvPr/>
        </p:nvSpPr>
        <p:spPr>
          <a:xfrm>
            <a:off x="4536479" y="5143499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Button Data</a:t>
            </a:r>
          </a:p>
          <a:p>
            <a:r>
              <a:rPr lang="en-US" altLang="ko-KR" sz="1200" dirty="0"/>
              <a:t>Alarm Data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56FDE7D7-6690-4FCD-B881-22B80B76B6BF}"/>
              </a:ext>
            </a:extLst>
          </p:cNvPr>
          <p:cNvSpPr txBox="1"/>
          <p:nvPr/>
        </p:nvSpPr>
        <p:spPr>
          <a:xfrm>
            <a:off x="4536480" y="2126600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Button Data</a:t>
            </a:r>
          </a:p>
          <a:p>
            <a:r>
              <a:rPr lang="en-US" altLang="ko-KR" sz="1200" dirty="0"/>
              <a:t>Alarm Data</a:t>
            </a:r>
            <a:endParaRPr lang="ko-KR" altLang="en-US" sz="12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544E548B-F115-4FAF-BB80-293DFB2101EC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7940865" y="6137193"/>
            <a:ext cx="2289200" cy="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B1553334-5632-40EC-BAB8-BA0498E08668}"/>
              </a:ext>
            </a:extLst>
          </p:cNvPr>
          <p:cNvCxnSpPr>
            <a:cxnSpLocks/>
          </p:cNvCxnSpPr>
          <p:nvPr/>
        </p:nvCxnSpPr>
        <p:spPr>
          <a:xfrm flipH="1" flipV="1">
            <a:off x="5079601" y="1620071"/>
            <a:ext cx="748704" cy="457139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2AA13306-B38A-4EC0-AE61-A4349247BF65}"/>
              </a:ext>
            </a:extLst>
          </p:cNvPr>
          <p:cNvSpPr txBox="1"/>
          <p:nvPr/>
        </p:nvSpPr>
        <p:spPr>
          <a:xfrm>
            <a:off x="5338753" y="1565501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261F30AA-879E-4F73-AA3E-0DB98E7A21AF}"/>
              </a:ext>
            </a:extLst>
          </p:cNvPr>
          <p:cNvCxnSpPr>
            <a:cxnSpLocks/>
          </p:cNvCxnSpPr>
          <p:nvPr/>
        </p:nvCxnSpPr>
        <p:spPr>
          <a:xfrm flipV="1">
            <a:off x="2822544" y="6274045"/>
            <a:ext cx="797939" cy="283935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F8B10C8C-450C-48DC-9184-23C17B87284F}"/>
              </a:ext>
            </a:extLst>
          </p:cNvPr>
          <p:cNvSpPr txBox="1"/>
          <p:nvPr/>
        </p:nvSpPr>
        <p:spPr>
          <a:xfrm>
            <a:off x="2879342" y="6151650"/>
            <a:ext cx="684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86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E424C15A-4C1B-454A-9AB4-19D21D11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9197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3</a:t>
            </a: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2800" b="1" kern="0" dirty="0">
                <a:solidFill>
                  <a:srgbClr val="262B35"/>
                </a:solidFill>
              </a:rPr>
              <a:t>Backlight Controller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AFDC35D8-9D2D-0940-A79C-9E68F7AF2F52}"/>
              </a:ext>
            </a:extLst>
          </p:cNvPr>
          <p:cNvSpPr/>
          <p:nvPr/>
        </p:nvSpPr>
        <p:spPr>
          <a:xfrm>
            <a:off x="3955197" y="2739397"/>
            <a:ext cx="1644474" cy="1751060"/>
          </a:xfrm>
          <a:prstGeom prst="ellipse">
            <a:avLst/>
          </a:prstGeom>
          <a:solidFill>
            <a:schemeClr val="accent3"/>
          </a:solidFill>
          <a:ln w="1651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Backlight</a:t>
            </a:r>
          </a:p>
          <a:p>
            <a:pPr algn="ctr"/>
            <a:r>
              <a:rPr lang="en-US" altLang="ko-KR" sz="1600" dirty="0"/>
              <a:t>Controller</a:t>
            </a:r>
          </a:p>
          <a:p>
            <a:pPr algn="ctr"/>
            <a:r>
              <a:rPr lang="en-US" altLang="ko-KR" sz="1600" dirty="0"/>
              <a:t>2.1.1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BAD1AB5C-ADA0-294A-8802-E36869380611}"/>
              </a:ext>
            </a:extLst>
          </p:cNvPr>
          <p:cNvCxnSpPr/>
          <p:nvPr/>
        </p:nvCxnSpPr>
        <p:spPr>
          <a:xfrm flipV="1">
            <a:off x="4782652" y="4490457"/>
            <a:ext cx="0" cy="1008112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8A97E9C-FDD3-C848-9DFF-885E950C69DE}"/>
              </a:ext>
            </a:extLst>
          </p:cNvPr>
          <p:cNvSpPr txBox="1"/>
          <p:nvPr/>
        </p:nvSpPr>
        <p:spPr>
          <a:xfrm>
            <a:off x="4540832" y="5512425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C3883926-E097-3148-A1FD-97842F2E7725}"/>
              </a:ext>
            </a:extLst>
          </p:cNvPr>
          <p:cNvSpPr/>
          <p:nvPr/>
        </p:nvSpPr>
        <p:spPr>
          <a:xfrm>
            <a:off x="7717514" y="3248923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Backlight On</a:t>
            </a:r>
          </a:p>
          <a:p>
            <a:pPr algn="ctr"/>
            <a:r>
              <a:rPr lang="en-US" altLang="ko-KR" sz="1400" dirty="0"/>
              <a:t>2.1.3</a:t>
            </a:r>
            <a:endParaRPr lang="ko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C879BD9D-5A36-7D45-8FF8-1362F004CB32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5479257" y="2319136"/>
            <a:ext cx="2173190" cy="850533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B3AD63E5-B571-274E-A900-96227558F568}"/>
              </a:ext>
            </a:extLst>
          </p:cNvPr>
          <p:cNvSpPr/>
          <p:nvPr/>
        </p:nvSpPr>
        <p:spPr>
          <a:xfrm>
            <a:off x="7652447" y="1956179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Idle</a:t>
            </a:r>
          </a:p>
          <a:p>
            <a:pPr algn="ctr"/>
            <a:r>
              <a:rPr lang="en-US" altLang="ko-KR" sz="1400" dirty="0"/>
              <a:t>2.1.2</a:t>
            </a:r>
            <a:endParaRPr lang="ko-KR" altLang="en-US" sz="1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35842429-A23E-0240-913A-B08EC34BDD70}"/>
              </a:ext>
            </a:extLst>
          </p:cNvPr>
          <p:cNvCxnSpPr>
            <a:cxnSpLocks/>
          </p:cNvCxnSpPr>
          <p:nvPr/>
        </p:nvCxnSpPr>
        <p:spPr>
          <a:xfrm flipV="1">
            <a:off x="5544324" y="2436734"/>
            <a:ext cx="2173190" cy="850533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AA28C80B-63B8-3A43-A779-F461658970B7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5599671" y="3611880"/>
            <a:ext cx="2117843" cy="3047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39E8FD9C-7EB3-3647-8872-B295F77AD719}"/>
              </a:ext>
            </a:extLst>
          </p:cNvPr>
          <p:cNvCxnSpPr>
            <a:cxnSpLocks/>
          </p:cNvCxnSpPr>
          <p:nvPr/>
        </p:nvCxnSpPr>
        <p:spPr>
          <a:xfrm flipV="1">
            <a:off x="3200604" y="3611879"/>
            <a:ext cx="754593" cy="88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6FDE7D7-6690-4FCD-B881-22B80B76B6BF}"/>
              </a:ext>
            </a:extLst>
          </p:cNvPr>
          <p:cNvSpPr txBox="1"/>
          <p:nvPr/>
        </p:nvSpPr>
        <p:spPr>
          <a:xfrm>
            <a:off x="1999501" y="3410474"/>
            <a:ext cx="1201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Button Data</a:t>
            </a:r>
          </a:p>
          <a:p>
            <a:r>
              <a:rPr lang="en-US" altLang="ko-KR" sz="1400" dirty="0"/>
              <a:t>Alarm Data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9FA10D0-0498-49D6-B180-8185B7E5B833}"/>
              </a:ext>
            </a:extLst>
          </p:cNvPr>
          <p:cNvSpPr txBox="1"/>
          <p:nvPr/>
        </p:nvSpPr>
        <p:spPr>
          <a:xfrm>
            <a:off x="9461917" y="1797480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44547150-2DD9-422A-9345-A3B9A496BFF5}"/>
              </a:ext>
            </a:extLst>
          </p:cNvPr>
          <p:cNvCxnSpPr>
            <a:cxnSpLocks/>
          </p:cNvCxnSpPr>
          <p:nvPr/>
        </p:nvCxnSpPr>
        <p:spPr>
          <a:xfrm>
            <a:off x="9436925" y="2290278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9FA10D0-0498-49D6-B180-8185B7E5B833}"/>
              </a:ext>
            </a:extLst>
          </p:cNvPr>
          <p:cNvSpPr txBox="1"/>
          <p:nvPr/>
        </p:nvSpPr>
        <p:spPr>
          <a:xfrm>
            <a:off x="9506321" y="3148509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44547150-2DD9-422A-9345-A3B9A496BFF5}"/>
              </a:ext>
            </a:extLst>
          </p:cNvPr>
          <p:cNvCxnSpPr>
            <a:cxnSpLocks/>
          </p:cNvCxnSpPr>
          <p:nvPr/>
        </p:nvCxnSpPr>
        <p:spPr>
          <a:xfrm>
            <a:off x="9491489" y="3641307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6255847" y="2180636"/>
            <a:ext cx="805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6846958" y="2833158"/>
            <a:ext cx="805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AA28C80B-63B8-3A43-A779-F461658970B7}"/>
              </a:ext>
            </a:extLst>
          </p:cNvPr>
          <p:cNvCxnSpPr>
            <a:cxnSpLocks/>
          </p:cNvCxnSpPr>
          <p:nvPr/>
        </p:nvCxnSpPr>
        <p:spPr>
          <a:xfrm flipV="1">
            <a:off x="5599671" y="3701211"/>
            <a:ext cx="2117843" cy="3047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6504291" y="3240841"/>
            <a:ext cx="805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6679048" y="3933694"/>
            <a:ext cx="805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0DC334D1-BBF4-4405-8C2C-4C82E2DC06A0}"/>
              </a:ext>
            </a:extLst>
          </p:cNvPr>
          <p:cNvCxnSpPr>
            <a:cxnSpLocks/>
          </p:cNvCxnSpPr>
          <p:nvPr/>
        </p:nvCxnSpPr>
        <p:spPr>
          <a:xfrm flipV="1">
            <a:off x="8462543" y="4070539"/>
            <a:ext cx="108564" cy="446354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270A4F2-2BC5-403F-9110-1B2EADEA6337}"/>
              </a:ext>
            </a:extLst>
          </p:cNvPr>
          <p:cNvSpPr txBox="1"/>
          <p:nvPr/>
        </p:nvSpPr>
        <p:spPr>
          <a:xfrm>
            <a:off x="8178880" y="4529830"/>
            <a:ext cx="1323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05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2047658" y="6423407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BC887191-A3D7-734E-8ADA-6D706A4B3877}"/>
              </a:ext>
            </a:extLst>
          </p:cNvPr>
          <p:cNvSpPr/>
          <p:nvPr/>
        </p:nvSpPr>
        <p:spPr>
          <a:xfrm>
            <a:off x="3483098" y="5482926"/>
            <a:ext cx="1157530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Mode Change</a:t>
            </a:r>
          </a:p>
          <a:p>
            <a:pPr algn="ctr"/>
            <a:r>
              <a:rPr lang="en-US" altLang="ko-KR" sz="1200" dirty="0"/>
              <a:t>2.2.13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EE1B1D7C-09FE-5549-99C1-7602192697DC}"/>
              </a:ext>
            </a:extLst>
          </p:cNvPr>
          <p:cNvSpPr/>
          <p:nvPr/>
        </p:nvSpPr>
        <p:spPr>
          <a:xfrm>
            <a:off x="5561594" y="6206043"/>
            <a:ext cx="1327056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Alarm</a:t>
            </a:r>
          </a:p>
          <a:p>
            <a:pPr algn="ctr"/>
            <a:r>
              <a:rPr lang="en-US" altLang="ko-KR" sz="1200" dirty="0"/>
              <a:t>Indicator</a:t>
            </a:r>
          </a:p>
          <a:p>
            <a:pPr algn="ctr"/>
            <a:r>
              <a:rPr lang="en-US" altLang="ko-KR" sz="1200" dirty="0"/>
              <a:t>2.2.12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38E32237-A8B0-FF48-A8CF-D4BE99CBE9A0}"/>
              </a:ext>
            </a:extLst>
          </p:cNvPr>
          <p:cNvSpPr/>
          <p:nvPr/>
        </p:nvSpPr>
        <p:spPr>
          <a:xfrm>
            <a:off x="8634775" y="1526872"/>
            <a:ext cx="1201104" cy="93857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Time Keeping Unit Change</a:t>
            </a:r>
          </a:p>
          <a:p>
            <a:pPr algn="ctr"/>
            <a:r>
              <a:rPr lang="en-US" altLang="ko-KR" sz="1200" dirty="0"/>
              <a:t>2.2.4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F73410F8-12BE-1542-A87D-BE5802D6D6B2}"/>
              </a:ext>
            </a:extLst>
          </p:cNvPr>
          <p:cNvSpPr/>
          <p:nvPr/>
        </p:nvSpPr>
        <p:spPr>
          <a:xfrm>
            <a:off x="2433633" y="6039545"/>
            <a:ext cx="972959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Add Value</a:t>
            </a:r>
          </a:p>
          <a:p>
            <a:pPr algn="ctr"/>
            <a:r>
              <a:rPr lang="en-US" altLang="ko-KR" sz="1200" dirty="0"/>
              <a:t>2.2.14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5B82312F-2CA8-E84B-855C-D8681C75A60B}"/>
              </a:ext>
            </a:extLst>
          </p:cNvPr>
          <p:cNvSpPr/>
          <p:nvPr/>
        </p:nvSpPr>
        <p:spPr>
          <a:xfrm>
            <a:off x="9158184" y="3324023"/>
            <a:ext cx="1273919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Stop</a:t>
            </a:r>
          </a:p>
          <a:p>
            <a:pPr algn="ctr"/>
            <a:r>
              <a:rPr lang="en-US" altLang="ko-KR" sz="1200" dirty="0"/>
              <a:t>Watch</a:t>
            </a:r>
          </a:p>
          <a:p>
            <a:pPr algn="ctr"/>
            <a:r>
              <a:rPr lang="en-US" altLang="ko-KR" sz="1200" dirty="0"/>
              <a:t>Run</a:t>
            </a:r>
          </a:p>
          <a:p>
            <a:pPr algn="ctr"/>
            <a:r>
              <a:rPr lang="en-US" altLang="ko-KR" sz="1200" dirty="0"/>
              <a:t>2.2.6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B7A019D-EA03-7D40-AED9-67D989FE98EC}"/>
              </a:ext>
            </a:extLst>
          </p:cNvPr>
          <p:cNvSpPr/>
          <p:nvPr/>
        </p:nvSpPr>
        <p:spPr>
          <a:xfrm>
            <a:off x="1492792" y="3533395"/>
            <a:ext cx="102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Data</a:t>
            </a:r>
            <a:endParaRPr lang="ko-KR" altLang="en-US" sz="1200" dirty="0"/>
          </a:p>
        </p:txBody>
      </p:sp>
      <p:cxnSp>
        <p:nvCxnSpPr>
          <p:cNvPr id="19" name="직선 연결선 25">
            <a:extLst>
              <a:ext uri="{FF2B5EF4-FFF2-40B4-BE49-F238E27FC236}">
                <a16:creationId xmlns="" xmlns:a16="http://schemas.microsoft.com/office/drawing/2014/main" id="{818EA06D-646E-844D-8C1A-7A1CFF1D0623}"/>
              </a:ext>
            </a:extLst>
          </p:cNvPr>
          <p:cNvCxnSpPr>
            <a:cxnSpLocks/>
          </p:cNvCxnSpPr>
          <p:nvPr/>
        </p:nvCxnSpPr>
        <p:spPr>
          <a:xfrm>
            <a:off x="1423959" y="3469720"/>
            <a:ext cx="116299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26">
            <a:extLst>
              <a:ext uri="{FF2B5EF4-FFF2-40B4-BE49-F238E27FC236}">
                <a16:creationId xmlns="" xmlns:a16="http://schemas.microsoft.com/office/drawing/2014/main" id="{E812DE28-9105-1244-B9F9-2A8B6F8C75A5}"/>
              </a:ext>
            </a:extLst>
          </p:cNvPr>
          <p:cNvCxnSpPr>
            <a:cxnSpLocks/>
          </p:cNvCxnSpPr>
          <p:nvPr/>
        </p:nvCxnSpPr>
        <p:spPr>
          <a:xfrm>
            <a:off x="1423959" y="3898481"/>
            <a:ext cx="116299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B6814F2C-165A-8F48-ACF0-9CD07EF604C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522561" y="3671895"/>
            <a:ext cx="816213" cy="1450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4370F119-5776-F34C-B3AD-CDF3FAC9979A}"/>
              </a:ext>
            </a:extLst>
          </p:cNvPr>
          <p:cNvCxnSpPr>
            <a:cxnSpLocks/>
          </p:cNvCxnSpPr>
          <p:nvPr/>
        </p:nvCxnSpPr>
        <p:spPr>
          <a:xfrm flipH="1" flipV="1">
            <a:off x="2450442" y="2639284"/>
            <a:ext cx="1018727" cy="53771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47CAFE0A-339B-47B5-80F2-ED302D8342A9}"/>
              </a:ext>
            </a:extLst>
          </p:cNvPr>
          <p:cNvGrpSpPr/>
          <p:nvPr/>
        </p:nvGrpSpPr>
        <p:grpSpPr>
          <a:xfrm>
            <a:off x="1291852" y="2052164"/>
            <a:ext cx="2032698" cy="475650"/>
            <a:chOff x="1607968" y="2761596"/>
            <a:chExt cx="1557927" cy="393944"/>
          </a:xfrm>
        </p:grpSpPr>
        <p:cxnSp>
          <p:nvCxnSpPr>
            <p:cNvPr id="26" name="직선 연결선 25">
              <a:extLst>
                <a:ext uri="{FF2B5EF4-FFF2-40B4-BE49-F238E27FC236}">
                  <a16:creationId xmlns="" xmlns:a16="http://schemas.microsoft.com/office/drawing/2014/main" id="{A2247455-27DB-9143-BE5B-550FD1F351F1}"/>
                </a:ext>
              </a:extLst>
            </p:cNvPr>
            <p:cNvCxnSpPr>
              <a:cxnSpLocks/>
            </p:cNvCxnSpPr>
            <p:nvPr/>
          </p:nvCxnSpPr>
          <p:spPr>
            <a:xfrm>
              <a:off x="1812086" y="2761596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="" xmlns:a16="http://schemas.microsoft.com/office/drawing/2014/main" id="{018F3E49-AFCA-4936-9CFD-276CCBC59350}"/>
                </a:ext>
              </a:extLst>
            </p:cNvPr>
            <p:cNvGrpSpPr/>
            <p:nvPr/>
          </p:nvGrpSpPr>
          <p:grpSpPr>
            <a:xfrm>
              <a:off x="1607968" y="2816731"/>
              <a:ext cx="1557927" cy="338809"/>
              <a:chOff x="1607968" y="2816731"/>
              <a:chExt cx="1557927" cy="338809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B050EDD1-F3C0-224E-87C7-F58CA95442D4}"/>
                  </a:ext>
                </a:extLst>
              </p:cNvPr>
              <p:cNvSpPr/>
              <p:nvPr/>
            </p:nvSpPr>
            <p:spPr>
              <a:xfrm>
                <a:off x="1607968" y="2816731"/>
                <a:ext cx="155792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/>
                  <a:t>Alarm Data Storage</a:t>
                </a:r>
                <a:endParaRPr lang="ko-KR" altLang="en-US" sz="1200" dirty="0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="" xmlns:a16="http://schemas.microsoft.com/office/drawing/2014/main" id="{BC4C0702-33C2-DE45-9407-E96C728C2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086" y="3155540"/>
                <a:ext cx="1162998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9856DE3A-2DA2-4249-BEFF-F9545A45605C}"/>
              </a:ext>
            </a:extLst>
          </p:cNvPr>
          <p:cNvGrpSpPr/>
          <p:nvPr/>
        </p:nvGrpSpPr>
        <p:grpSpPr>
          <a:xfrm>
            <a:off x="3136063" y="1114831"/>
            <a:ext cx="2034636" cy="523441"/>
            <a:chOff x="2268043" y="2114802"/>
            <a:chExt cx="1965477" cy="428761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AFF5084F-4474-5746-B4FC-A285A6245043}"/>
                </a:ext>
              </a:extLst>
            </p:cNvPr>
            <p:cNvSpPr/>
            <p:nvPr/>
          </p:nvSpPr>
          <p:spPr>
            <a:xfrm>
              <a:off x="2268043" y="2189488"/>
              <a:ext cx="19654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/>
                <a:t>State Data Storage</a:t>
              </a:r>
              <a:endParaRPr lang="ko-KR" altLang="en-US" sz="1200" dirty="0"/>
            </a:p>
          </p:txBody>
        </p:sp>
        <p:cxnSp>
          <p:nvCxnSpPr>
            <p:cNvPr id="30" name="직선 연결선 25">
              <a:extLst>
                <a:ext uri="{FF2B5EF4-FFF2-40B4-BE49-F238E27FC236}">
                  <a16:creationId xmlns="" xmlns:a16="http://schemas.microsoft.com/office/drawing/2014/main" id="{ACD137E7-BABA-C248-BE64-40D5CCA64174}"/>
                </a:ext>
              </a:extLst>
            </p:cNvPr>
            <p:cNvCxnSpPr>
              <a:cxnSpLocks/>
            </p:cNvCxnSpPr>
            <p:nvPr/>
          </p:nvCxnSpPr>
          <p:spPr>
            <a:xfrm>
              <a:off x="2425736" y="2114802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직선 연결선 26">
              <a:extLst>
                <a:ext uri="{FF2B5EF4-FFF2-40B4-BE49-F238E27FC236}">
                  <a16:creationId xmlns="" xmlns:a16="http://schemas.microsoft.com/office/drawing/2014/main" id="{7C439651-F7A9-DE4D-8318-2078C6B30BC7}"/>
                </a:ext>
              </a:extLst>
            </p:cNvPr>
            <p:cNvCxnSpPr>
              <a:cxnSpLocks/>
            </p:cNvCxnSpPr>
            <p:nvPr/>
          </p:nvCxnSpPr>
          <p:spPr>
            <a:xfrm>
              <a:off x="2425736" y="2543563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E0EBCC27-CD90-5948-B722-5136549FA6CE}"/>
              </a:ext>
            </a:extLst>
          </p:cNvPr>
          <p:cNvCxnSpPr>
            <a:cxnSpLocks/>
          </p:cNvCxnSpPr>
          <p:nvPr/>
        </p:nvCxnSpPr>
        <p:spPr>
          <a:xfrm>
            <a:off x="2518123" y="2573164"/>
            <a:ext cx="1014933" cy="53889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245E40A8-68E7-EF4B-AE8C-A371ACC07F89}"/>
              </a:ext>
            </a:extLst>
          </p:cNvPr>
          <p:cNvCxnSpPr>
            <a:cxnSpLocks/>
            <a:stCxn id="17" idx="4"/>
            <a:endCxn id="5" idx="0"/>
          </p:cNvCxnSpPr>
          <p:nvPr/>
        </p:nvCxnSpPr>
        <p:spPr>
          <a:xfrm flipH="1">
            <a:off x="4061863" y="4548620"/>
            <a:ext cx="110660" cy="934306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134D5754-1B3F-9545-A6A4-43E6D41D6F42}"/>
              </a:ext>
            </a:extLst>
          </p:cNvPr>
          <p:cNvCxnSpPr>
            <a:cxnSpLocks/>
            <a:stCxn id="17" idx="7"/>
            <a:endCxn id="50" idx="2"/>
          </p:cNvCxnSpPr>
          <p:nvPr/>
        </p:nvCxnSpPr>
        <p:spPr>
          <a:xfrm flipV="1">
            <a:off x="4753932" y="1162692"/>
            <a:ext cx="3465265" cy="1891305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2ECB4B16-5BD8-B14E-B176-7CA3DDBC3DA4}"/>
              </a:ext>
            </a:extLst>
          </p:cNvPr>
          <p:cNvCxnSpPr>
            <a:cxnSpLocks/>
          </p:cNvCxnSpPr>
          <p:nvPr/>
        </p:nvCxnSpPr>
        <p:spPr>
          <a:xfrm flipV="1">
            <a:off x="4603348" y="580693"/>
            <a:ext cx="3061497" cy="2402550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0A5CBB81-F62E-9D40-B8B8-FC16CE1EB7DC}"/>
              </a:ext>
            </a:extLst>
          </p:cNvPr>
          <p:cNvCxnSpPr>
            <a:cxnSpLocks/>
            <a:stCxn id="17" idx="7"/>
            <a:endCxn id="13" idx="2"/>
          </p:cNvCxnSpPr>
          <p:nvPr/>
        </p:nvCxnSpPr>
        <p:spPr>
          <a:xfrm flipV="1">
            <a:off x="4753932" y="1996158"/>
            <a:ext cx="3880843" cy="1057839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474629F2-A6E7-3D47-B66C-3181D847537F}"/>
              </a:ext>
            </a:extLst>
          </p:cNvPr>
          <p:cNvCxnSpPr>
            <a:cxnSpLocks/>
            <a:stCxn id="17" idx="6"/>
            <a:endCxn id="136" idx="2"/>
          </p:cNvCxnSpPr>
          <p:nvPr/>
        </p:nvCxnSpPr>
        <p:spPr>
          <a:xfrm>
            <a:off x="4994760" y="3673090"/>
            <a:ext cx="4163423" cy="832949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A6F3C02A-9E78-F743-A597-3D9E9D905011}"/>
              </a:ext>
            </a:extLst>
          </p:cNvPr>
          <p:cNvCxnSpPr>
            <a:cxnSpLocks/>
            <a:stCxn id="17" idx="4"/>
            <a:endCxn id="14" idx="0"/>
          </p:cNvCxnSpPr>
          <p:nvPr/>
        </p:nvCxnSpPr>
        <p:spPr>
          <a:xfrm flipH="1">
            <a:off x="2920113" y="4548620"/>
            <a:ext cx="1252410" cy="1490925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422EAA5B-82FF-B34A-9A59-78DF0DD175C4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4994760" y="3673090"/>
            <a:ext cx="4163424" cy="13890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D036CBFE-8842-804A-B68A-E0F7A755972E}"/>
              </a:ext>
            </a:extLst>
          </p:cNvPr>
          <p:cNvCxnSpPr>
            <a:cxnSpLocks/>
            <a:stCxn id="17" idx="5"/>
            <a:endCxn id="11" idx="1"/>
          </p:cNvCxnSpPr>
          <p:nvPr/>
        </p:nvCxnSpPr>
        <p:spPr>
          <a:xfrm>
            <a:off x="4753932" y="4292183"/>
            <a:ext cx="1002005" cy="2020167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E87D7768-47C7-6047-AADA-D7E78A4E3E4B}"/>
              </a:ext>
            </a:extLst>
          </p:cNvPr>
          <p:cNvCxnSpPr>
            <a:cxnSpLocks/>
          </p:cNvCxnSpPr>
          <p:nvPr/>
        </p:nvCxnSpPr>
        <p:spPr>
          <a:xfrm flipH="1" flipV="1">
            <a:off x="3947547" y="1682966"/>
            <a:ext cx="34476" cy="110824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B865C227-08B2-D446-8F45-7EFDF6F37CB0}"/>
              </a:ext>
            </a:extLst>
          </p:cNvPr>
          <p:cNvCxnSpPr>
            <a:cxnSpLocks/>
          </p:cNvCxnSpPr>
          <p:nvPr/>
        </p:nvCxnSpPr>
        <p:spPr>
          <a:xfrm>
            <a:off x="4051698" y="1703279"/>
            <a:ext cx="31182" cy="108152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373A5CE3-892F-A14F-9DD3-C1A32B07E2EA}"/>
              </a:ext>
            </a:extLst>
          </p:cNvPr>
          <p:cNvCxnSpPr>
            <a:cxnSpLocks/>
          </p:cNvCxnSpPr>
          <p:nvPr/>
        </p:nvCxnSpPr>
        <p:spPr>
          <a:xfrm flipH="1">
            <a:off x="4943437" y="3119916"/>
            <a:ext cx="786105" cy="212703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85E87A7C-9BDD-2844-A694-F3C40DE3D7B7}"/>
              </a:ext>
            </a:extLst>
          </p:cNvPr>
          <p:cNvSpPr txBox="1"/>
          <p:nvPr/>
        </p:nvSpPr>
        <p:spPr>
          <a:xfrm>
            <a:off x="5679506" y="2907554"/>
            <a:ext cx="1323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48C3FC7-7F0D-0A4A-984A-0C72F8DF2159}"/>
              </a:ext>
            </a:extLst>
          </p:cNvPr>
          <p:cNvSpPr txBox="1"/>
          <p:nvPr/>
        </p:nvSpPr>
        <p:spPr>
          <a:xfrm>
            <a:off x="7360488" y="1572243"/>
            <a:ext cx="70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Trigger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B009CBB-64AA-7547-BD85-E96497104209}"/>
              </a:ext>
            </a:extLst>
          </p:cNvPr>
          <p:cNvSpPr txBox="1"/>
          <p:nvPr/>
        </p:nvSpPr>
        <p:spPr>
          <a:xfrm>
            <a:off x="6902257" y="2068584"/>
            <a:ext cx="70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Trigger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32061F08-EAE4-8544-9093-913740016DF1}"/>
              </a:ext>
            </a:extLst>
          </p:cNvPr>
          <p:cNvSpPr txBox="1"/>
          <p:nvPr/>
        </p:nvSpPr>
        <p:spPr>
          <a:xfrm>
            <a:off x="8214399" y="3001282"/>
            <a:ext cx="70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Trigger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967A20B8-4A78-114B-AFC6-CE59EF0340FF}"/>
              </a:ext>
            </a:extLst>
          </p:cNvPr>
          <p:cNvSpPr txBox="1"/>
          <p:nvPr/>
        </p:nvSpPr>
        <p:spPr>
          <a:xfrm>
            <a:off x="8197774" y="3409958"/>
            <a:ext cx="70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Trigger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21A1501C-A1CC-4B49-882C-F65B6BA5A04F}"/>
              </a:ext>
            </a:extLst>
          </p:cNvPr>
          <p:cNvSpPr txBox="1"/>
          <p:nvPr/>
        </p:nvSpPr>
        <p:spPr>
          <a:xfrm>
            <a:off x="8038491" y="4491887"/>
            <a:ext cx="70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Trigger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432CE5E8-8156-A740-A09D-4CB1A55BF6FB}"/>
              </a:ext>
            </a:extLst>
          </p:cNvPr>
          <p:cNvSpPr txBox="1"/>
          <p:nvPr/>
        </p:nvSpPr>
        <p:spPr>
          <a:xfrm>
            <a:off x="6023505" y="4486595"/>
            <a:ext cx="70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Trigger</a:t>
            </a:r>
            <a:endParaRPr lang="ko-KR" altLang="en-US" sz="1200" dirty="0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B8A47E9C-2EF7-B04C-A368-E1D811CF3555}"/>
              </a:ext>
            </a:extLst>
          </p:cNvPr>
          <p:cNvSpPr/>
          <p:nvPr/>
        </p:nvSpPr>
        <p:spPr>
          <a:xfrm>
            <a:off x="3350286" y="2797560"/>
            <a:ext cx="1644474" cy="1751060"/>
          </a:xfrm>
          <a:prstGeom prst="ellipse">
            <a:avLst/>
          </a:prstGeom>
          <a:solidFill>
            <a:schemeClr val="accent3"/>
          </a:solidFill>
          <a:ln w="1651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Main</a:t>
            </a:r>
          </a:p>
          <a:p>
            <a:pPr algn="ctr"/>
            <a:r>
              <a:rPr lang="en-US" altLang="ko-KR" sz="1200" dirty="0"/>
              <a:t>Controller</a:t>
            </a:r>
          </a:p>
          <a:p>
            <a:pPr algn="ctr"/>
            <a:r>
              <a:rPr lang="en-US" altLang="ko-KR" sz="1200" dirty="0"/>
              <a:t>2.2.1</a:t>
            </a:r>
            <a:endParaRPr lang="ko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6225122" y="814438"/>
            <a:ext cx="805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graphicFrame>
        <p:nvGraphicFramePr>
          <p:cNvPr id="113" name="표 112">
            <a:extLst>
              <a:ext uri="{FF2B5EF4-FFF2-40B4-BE49-F238E27FC236}">
                <a16:creationId xmlns="" xmlns:a16="http://schemas.microsoft.com/office/drawing/2014/main" id="{E1F10944-78A5-984A-BA1F-B5CA54277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714998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8C78615C-E803-9646-B2B3-ABE8DA735D94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3</a:t>
            </a: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2800" b="1" kern="0" dirty="0">
                <a:solidFill>
                  <a:srgbClr val="262B35"/>
                </a:solidFill>
              </a:rPr>
              <a:t>Main Controller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FD42630F-8227-43B3-BFA2-4EAB9FB67E98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781107" y="415114"/>
            <a:ext cx="1362179" cy="614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4F6A6481-6DA0-4EAB-BD04-BF774F665C1D}"/>
              </a:ext>
            </a:extLst>
          </p:cNvPr>
          <p:cNvGrpSpPr/>
          <p:nvPr/>
        </p:nvGrpSpPr>
        <p:grpSpPr>
          <a:xfrm>
            <a:off x="7597403" y="-16981"/>
            <a:ext cx="2546766" cy="859966"/>
            <a:chOff x="8073467" y="669016"/>
            <a:chExt cx="2546766" cy="859966"/>
          </a:xfrm>
        </p:grpSpPr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AF871D4D-26F2-D346-81A8-41CDC876308A}"/>
                </a:ext>
              </a:extLst>
            </p:cNvPr>
            <p:cNvSpPr/>
            <p:nvPr/>
          </p:nvSpPr>
          <p:spPr>
            <a:xfrm>
              <a:off x="8073467" y="673239"/>
              <a:ext cx="1183704" cy="85574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Time Keeping Mode</a:t>
              </a:r>
            </a:p>
            <a:p>
              <a:pPr algn="ctr"/>
              <a:r>
                <a:rPr lang="en-US" altLang="ko-KR" sz="1200" dirty="0"/>
                <a:t>2.2.2</a:t>
              </a:r>
              <a:endParaRPr lang="ko-KR" altLang="en-US" sz="12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5725E68C-F839-4737-8E1A-AC6E8110A2A9}"/>
                </a:ext>
              </a:extLst>
            </p:cNvPr>
            <p:cNvSpPr txBox="1"/>
            <p:nvPr/>
          </p:nvSpPr>
          <p:spPr>
            <a:xfrm>
              <a:off x="9419130" y="669016"/>
              <a:ext cx="1201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Display Command</a:t>
              </a:r>
              <a:endParaRPr lang="ko-KR" altLang="en-US" sz="1200" dirty="0"/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="" xmlns:a16="http://schemas.microsoft.com/office/drawing/2014/main" id="{BA91A053-4083-4B65-BFF1-B09111C8A896}"/>
              </a:ext>
            </a:extLst>
          </p:cNvPr>
          <p:cNvCxnSpPr>
            <a:cxnSpLocks/>
          </p:cNvCxnSpPr>
          <p:nvPr/>
        </p:nvCxnSpPr>
        <p:spPr>
          <a:xfrm>
            <a:off x="9829620" y="2016833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79FA10D0-0498-49D6-B180-8185B7E5B833}"/>
              </a:ext>
            </a:extLst>
          </p:cNvPr>
          <p:cNvSpPr txBox="1"/>
          <p:nvPr/>
        </p:nvSpPr>
        <p:spPr>
          <a:xfrm>
            <a:off x="9880798" y="1543816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Command</a:t>
            </a:r>
            <a:endParaRPr lang="ko-KR" altLang="en-US" sz="12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3DE51628-7277-4579-B995-731EE9712408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9420300" y="1147170"/>
            <a:ext cx="1025551" cy="1552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E5399E16-FB75-48D7-BDF0-CDB146067C11}"/>
              </a:ext>
            </a:extLst>
          </p:cNvPr>
          <p:cNvGrpSpPr/>
          <p:nvPr/>
        </p:nvGrpSpPr>
        <p:grpSpPr>
          <a:xfrm>
            <a:off x="8219197" y="669277"/>
            <a:ext cx="2462920" cy="890700"/>
            <a:chOff x="8978747" y="1367209"/>
            <a:chExt cx="2462920" cy="890700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127181CE-9667-9648-BDE8-5507CD0D84D7}"/>
                </a:ext>
              </a:extLst>
            </p:cNvPr>
            <p:cNvSpPr/>
            <p:nvPr/>
          </p:nvSpPr>
          <p:spPr>
            <a:xfrm>
              <a:off x="8978747" y="1463339"/>
              <a:ext cx="1201103" cy="79457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Time Keeping Set </a:t>
              </a:r>
            </a:p>
            <a:p>
              <a:pPr algn="ctr"/>
              <a:r>
                <a:rPr lang="en-US" altLang="ko-KR" sz="1200" dirty="0"/>
                <a:t>2.2.3</a:t>
              </a:r>
              <a:endParaRPr lang="ko-KR" altLang="en-US" sz="12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99842A0E-9772-491B-B063-A9050887C7B0}"/>
                </a:ext>
              </a:extLst>
            </p:cNvPr>
            <p:cNvSpPr txBox="1"/>
            <p:nvPr/>
          </p:nvSpPr>
          <p:spPr>
            <a:xfrm>
              <a:off x="10240564" y="1367209"/>
              <a:ext cx="1201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Display Command</a:t>
              </a:r>
              <a:endParaRPr lang="ko-KR" altLang="en-US" sz="1200" dirty="0"/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44547150-2DD9-422A-9345-A3B9A496BFF5}"/>
              </a:ext>
            </a:extLst>
          </p:cNvPr>
          <p:cNvCxnSpPr>
            <a:cxnSpLocks/>
          </p:cNvCxnSpPr>
          <p:nvPr/>
        </p:nvCxnSpPr>
        <p:spPr>
          <a:xfrm>
            <a:off x="10447779" y="2922381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1096DC71-F041-4DC1-A9A0-E433F1B79AE6}"/>
              </a:ext>
            </a:extLst>
          </p:cNvPr>
          <p:cNvSpPr txBox="1"/>
          <p:nvPr/>
        </p:nvSpPr>
        <p:spPr>
          <a:xfrm>
            <a:off x="10453807" y="2450615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Command</a:t>
            </a:r>
            <a:endParaRPr lang="ko-KR" altLang="en-US" sz="1200" dirty="0"/>
          </a:p>
        </p:txBody>
      </p: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5C12AA49-CAB1-49B2-96D3-7549DDAF0D67}"/>
              </a:ext>
            </a:extLst>
          </p:cNvPr>
          <p:cNvSpPr/>
          <p:nvPr/>
        </p:nvSpPr>
        <p:spPr>
          <a:xfrm>
            <a:off x="9144883" y="4968499"/>
            <a:ext cx="1273919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Stop</a:t>
            </a:r>
          </a:p>
          <a:p>
            <a:pPr algn="ctr"/>
            <a:r>
              <a:rPr lang="en-US" altLang="ko-KR" sz="1200" dirty="0"/>
              <a:t>Watch</a:t>
            </a:r>
          </a:p>
          <a:p>
            <a:pPr algn="ctr"/>
            <a:r>
              <a:rPr lang="en-US" altLang="ko-KR" sz="1200" dirty="0"/>
              <a:t>Pause</a:t>
            </a:r>
          </a:p>
          <a:p>
            <a:pPr algn="ctr"/>
            <a:r>
              <a:rPr lang="en-US" altLang="ko-KR" sz="1200" dirty="0"/>
              <a:t>2.2.8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FF946C6A-5F91-479B-AAED-1153D357C9CF}"/>
              </a:ext>
            </a:extLst>
          </p:cNvPr>
          <p:cNvCxnSpPr>
            <a:cxnSpLocks/>
            <a:stCxn id="17" idx="6"/>
            <a:endCxn id="131" idx="1"/>
          </p:cNvCxnSpPr>
          <p:nvPr/>
        </p:nvCxnSpPr>
        <p:spPr>
          <a:xfrm>
            <a:off x="4994760" y="3673090"/>
            <a:ext cx="4336684" cy="1401716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="" xmlns:a16="http://schemas.microsoft.com/office/drawing/2014/main" id="{C7B2DC46-BEFD-4D2C-BA5F-CAB5FD6D9690}"/>
              </a:ext>
            </a:extLst>
          </p:cNvPr>
          <p:cNvSpPr/>
          <p:nvPr/>
        </p:nvSpPr>
        <p:spPr>
          <a:xfrm>
            <a:off x="9158183" y="4143082"/>
            <a:ext cx="1273919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Stop</a:t>
            </a:r>
          </a:p>
          <a:p>
            <a:pPr algn="ctr"/>
            <a:r>
              <a:rPr lang="en-US" altLang="ko-KR" sz="1200" dirty="0"/>
              <a:t>Watch</a:t>
            </a:r>
          </a:p>
          <a:p>
            <a:pPr algn="ctr"/>
            <a:r>
              <a:rPr lang="en-US" altLang="ko-KR" sz="1200" dirty="0" err="1"/>
              <a:t>Laptime</a:t>
            </a:r>
            <a:endParaRPr lang="en-US" altLang="ko-KR" sz="1200" dirty="0"/>
          </a:p>
          <a:p>
            <a:pPr algn="ctr"/>
            <a:r>
              <a:rPr lang="en-US" altLang="ko-KR" sz="1200" dirty="0"/>
              <a:t>2.2.7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="" xmlns:a16="http://schemas.microsoft.com/office/drawing/2014/main" id="{3CA9BD9B-4701-4AC5-98CA-59383438CAF2}"/>
              </a:ext>
            </a:extLst>
          </p:cNvPr>
          <p:cNvSpPr/>
          <p:nvPr/>
        </p:nvSpPr>
        <p:spPr>
          <a:xfrm>
            <a:off x="9158184" y="2538667"/>
            <a:ext cx="1273919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Stop</a:t>
            </a:r>
          </a:p>
          <a:p>
            <a:pPr algn="ctr"/>
            <a:r>
              <a:rPr lang="en-US" altLang="ko-KR" sz="1200" dirty="0"/>
              <a:t>Watch</a:t>
            </a: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Mode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/>
              <a:t>2.2.5</a:t>
            </a:r>
          </a:p>
        </p:txBody>
      </p:sp>
      <p:sp>
        <p:nvSpPr>
          <p:cNvPr id="139" name="타원 138">
            <a:extLst>
              <a:ext uri="{FF2B5EF4-FFF2-40B4-BE49-F238E27FC236}">
                <a16:creationId xmlns="" xmlns:a16="http://schemas.microsoft.com/office/drawing/2014/main" id="{11B2D600-41F5-4E14-A23F-899CBDE00375}"/>
              </a:ext>
            </a:extLst>
          </p:cNvPr>
          <p:cNvSpPr/>
          <p:nvPr/>
        </p:nvSpPr>
        <p:spPr>
          <a:xfrm>
            <a:off x="8610372" y="5969376"/>
            <a:ext cx="996008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Alarm Set</a:t>
            </a:r>
          </a:p>
          <a:p>
            <a:pPr algn="ctr"/>
            <a:r>
              <a:rPr lang="en-US" altLang="ko-KR" sz="1200" dirty="0"/>
              <a:t>2.2.10</a:t>
            </a:r>
            <a:endParaRPr lang="ko-KR" altLang="en-US" sz="1200" dirty="0"/>
          </a:p>
        </p:txBody>
      </p:sp>
      <p:sp>
        <p:nvSpPr>
          <p:cNvPr id="140" name="타원 139">
            <a:extLst>
              <a:ext uri="{FF2B5EF4-FFF2-40B4-BE49-F238E27FC236}">
                <a16:creationId xmlns="" xmlns:a16="http://schemas.microsoft.com/office/drawing/2014/main" id="{EA571FF1-2DEE-4E8E-B4E0-8A160CEF23AE}"/>
              </a:ext>
            </a:extLst>
          </p:cNvPr>
          <p:cNvSpPr/>
          <p:nvPr/>
        </p:nvSpPr>
        <p:spPr>
          <a:xfrm>
            <a:off x="7073679" y="4648293"/>
            <a:ext cx="996008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Alarm Mode</a:t>
            </a:r>
          </a:p>
          <a:p>
            <a:pPr algn="ctr"/>
            <a:r>
              <a:rPr lang="en-US" altLang="ko-KR" sz="1200" dirty="0"/>
              <a:t>2.2.9</a:t>
            </a:r>
            <a:endParaRPr lang="ko-KR" altLang="en-US" sz="1200" dirty="0"/>
          </a:p>
        </p:txBody>
      </p:sp>
      <p:sp>
        <p:nvSpPr>
          <p:cNvPr id="141" name="타원 140">
            <a:extLst>
              <a:ext uri="{FF2B5EF4-FFF2-40B4-BE49-F238E27FC236}">
                <a16:creationId xmlns="" xmlns:a16="http://schemas.microsoft.com/office/drawing/2014/main" id="{46B23AC2-7167-42CD-9241-7950ABE275DF}"/>
              </a:ext>
            </a:extLst>
          </p:cNvPr>
          <p:cNvSpPr/>
          <p:nvPr/>
        </p:nvSpPr>
        <p:spPr>
          <a:xfrm>
            <a:off x="6111230" y="5437613"/>
            <a:ext cx="1176322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Alarm Unit Change</a:t>
            </a:r>
          </a:p>
          <a:p>
            <a:pPr algn="ctr"/>
            <a:r>
              <a:rPr lang="en-US" altLang="ko-KR" sz="1200" dirty="0"/>
              <a:t>2.2.11</a:t>
            </a:r>
            <a:endParaRPr lang="ko-KR" altLang="en-US" sz="1200" dirty="0"/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="" xmlns:a16="http://schemas.microsoft.com/office/drawing/2014/main" id="{F6AA1D82-F07B-4163-8CDC-53FF45DA4BD3}"/>
              </a:ext>
            </a:extLst>
          </p:cNvPr>
          <p:cNvCxnSpPr>
            <a:cxnSpLocks/>
            <a:stCxn id="17" idx="6"/>
            <a:endCxn id="137" idx="2"/>
          </p:cNvCxnSpPr>
          <p:nvPr/>
        </p:nvCxnSpPr>
        <p:spPr>
          <a:xfrm flipV="1">
            <a:off x="4994760" y="2901624"/>
            <a:ext cx="4163424" cy="771466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A520A3C1-1F47-4D1A-8F88-2343F680A5E9}"/>
              </a:ext>
            </a:extLst>
          </p:cNvPr>
          <p:cNvSpPr txBox="1"/>
          <p:nvPr/>
        </p:nvSpPr>
        <p:spPr>
          <a:xfrm>
            <a:off x="8065378" y="4034628"/>
            <a:ext cx="70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Trigger</a:t>
            </a:r>
            <a:endParaRPr lang="ko-KR" altLang="en-US" sz="1200" dirty="0"/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="" xmlns:a16="http://schemas.microsoft.com/office/drawing/2014/main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10440143" y="3713366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7024D5BB-8AC1-4487-809E-C6D9D70380CF}"/>
              </a:ext>
            </a:extLst>
          </p:cNvPr>
          <p:cNvSpPr txBox="1"/>
          <p:nvPr/>
        </p:nvSpPr>
        <p:spPr>
          <a:xfrm>
            <a:off x="10447779" y="3240349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Command</a:t>
            </a:r>
            <a:endParaRPr lang="ko-KR" altLang="en-US" sz="1200" dirty="0"/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="" xmlns:a16="http://schemas.microsoft.com/office/drawing/2014/main" id="{DBF0057A-F682-436D-ACCD-6A8390B4FC97}"/>
              </a:ext>
            </a:extLst>
          </p:cNvPr>
          <p:cNvCxnSpPr>
            <a:cxnSpLocks/>
          </p:cNvCxnSpPr>
          <p:nvPr/>
        </p:nvCxnSpPr>
        <p:spPr>
          <a:xfrm>
            <a:off x="10440143" y="4537889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59E02540-4587-441F-A318-9DB1629D80CA}"/>
              </a:ext>
            </a:extLst>
          </p:cNvPr>
          <p:cNvSpPr txBox="1"/>
          <p:nvPr/>
        </p:nvSpPr>
        <p:spPr>
          <a:xfrm>
            <a:off x="10447779" y="4064872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Command</a:t>
            </a:r>
            <a:endParaRPr lang="ko-KR" altLang="en-US" sz="1200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="" xmlns:a16="http://schemas.microsoft.com/office/drawing/2014/main" id="{6EF44BAB-30E3-4894-9565-B67A061192C8}"/>
              </a:ext>
            </a:extLst>
          </p:cNvPr>
          <p:cNvCxnSpPr>
            <a:cxnSpLocks/>
          </p:cNvCxnSpPr>
          <p:nvPr/>
        </p:nvCxnSpPr>
        <p:spPr>
          <a:xfrm>
            <a:off x="10440143" y="5385556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C332FF30-63CE-41AF-B27B-D76F8447D717}"/>
              </a:ext>
            </a:extLst>
          </p:cNvPr>
          <p:cNvSpPr txBox="1"/>
          <p:nvPr/>
        </p:nvSpPr>
        <p:spPr>
          <a:xfrm>
            <a:off x="10447779" y="4912539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Command</a:t>
            </a:r>
            <a:endParaRPr lang="ko-KR" altLang="en-US" sz="1200" dirty="0"/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="" xmlns:a16="http://schemas.microsoft.com/office/drawing/2014/main" id="{348BF452-F9A7-4D7C-A214-BCEEA7362CB8}"/>
              </a:ext>
            </a:extLst>
          </p:cNvPr>
          <p:cNvCxnSpPr>
            <a:cxnSpLocks/>
            <a:stCxn id="17" idx="5"/>
            <a:endCxn id="141" idx="1"/>
          </p:cNvCxnSpPr>
          <p:nvPr/>
        </p:nvCxnSpPr>
        <p:spPr>
          <a:xfrm>
            <a:off x="4753932" y="4292183"/>
            <a:ext cx="1529566" cy="1251737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="" xmlns:a16="http://schemas.microsoft.com/office/drawing/2014/main" id="{C2435C45-D05B-4151-870D-8F1FB0EE5CE7}"/>
              </a:ext>
            </a:extLst>
          </p:cNvPr>
          <p:cNvCxnSpPr>
            <a:cxnSpLocks/>
            <a:stCxn id="17" idx="5"/>
            <a:endCxn id="139" idx="1"/>
          </p:cNvCxnSpPr>
          <p:nvPr/>
        </p:nvCxnSpPr>
        <p:spPr>
          <a:xfrm>
            <a:off x="4753932" y="4292183"/>
            <a:ext cx="4002302" cy="1783500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="" xmlns:a16="http://schemas.microsoft.com/office/drawing/2014/main" id="{659A5E07-2D68-4444-8B1B-322EACBCFC65}"/>
              </a:ext>
            </a:extLst>
          </p:cNvPr>
          <p:cNvCxnSpPr>
            <a:cxnSpLocks/>
            <a:stCxn id="17" idx="5"/>
            <a:endCxn id="140" idx="2"/>
          </p:cNvCxnSpPr>
          <p:nvPr/>
        </p:nvCxnSpPr>
        <p:spPr>
          <a:xfrm>
            <a:off x="4753932" y="4292183"/>
            <a:ext cx="2319747" cy="719067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="" xmlns:a16="http://schemas.microsoft.com/office/drawing/2014/main" id="{303B97FE-873C-49A6-8044-6B53B721F8EA}"/>
              </a:ext>
            </a:extLst>
          </p:cNvPr>
          <p:cNvCxnSpPr>
            <a:cxnSpLocks/>
            <a:stCxn id="139" idx="6"/>
          </p:cNvCxnSpPr>
          <p:nvPr/>
        </p:nvCxnSpPr>
        <p:spPr>
          <a:xfrm flipV="1">
            <a:off x="9606380" y="6324143"/>
            <a:ext cx="930816" cy="819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="" xmlns:a16="http://schemas.microsoft.com/office/drawing/2014/main" id="{DAB7C3E7-312B-4E27-A031-E9849B374209}"/>
              </a:ext>
            </a:extLst>
          </p:cNvPr>
          <p:cNvSpPr txBox="1"/>
          <p:nvPr/>
        </p:nvSpPr>
        <p:spPr>
          <a:xfrm>
            <a:off x="9606380" y="5899757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Command</a:t>
            </a:r>
            <a:endParaRPr lang="ko-KR" altLang="en-US" sz="1200" dirty="0"/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="" xmlns:a16="http://schemas.microsoft.com/office/drawing/2014/main" id="{FF4C1F3C-6A96-4929-B59C-1266960D3AEB}"/>
              </a:ext>
            </a:extLst>
          </p:cNvPr>
          <p:cNvCxnSpPr>
            <a:cxnSpLocks/>
            <a:stCxn id="140" idx="6"/>
          </p:cNvCxnSpPr>
          <p:nvPr/>
        </p:nvCxnSpPr>
        <p:spPr>
          <a:xfrm>
            <a:off x="8069687" y="5011250"/>
            <a:ext cx="676414" cy="1389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="" xmlns:a16="http://schemas.microsoft.com/office/drawing/2014/main" id="{1BA28507-30A1-404B-941A-600206B7B724}"/>
              </a:ext>
            </a:extLst>
          </p:cNvPr>
          <p:cNvSpPr txBox="1"/>
          <p:nvPr/>
        </p:nvSpPr>
        <p:spPr>
          <a:xfrm>
            <a:off x="8080321" y="5107105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Command</a:t>
            </a:r>
            <a:endParaRPr lang="ko-KR" altLang="en-US" sz="1200" dirty="0"/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="" xmlns:a16="http://schemas.microsoft.com/office/drawing/2014/main" id="{E293B27F-F53F-4253-8267-2B6A32F9918D}"/>
              </a:ext>
            </a:extLst>
          </p:cNvPr>
          <p:cNvCxnSpPr>
            <a:cxnSpLocks/>
          </p:cNvCxnSpPr>
          <p:nvPr/>
        </p:nvCxnSpPr>
        <p:spPr>
          <a:xfrm>
            <a:off x="7302819" y="5798451"/>
            <a:ext cx="676414" cy="1389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="" xmlns:a16="http://schemas.microsoft.com/office/drawing/2014/main" id="{ADA9593D-763D-407A-B8D6-2619C1B50903}"/>
              </a:ext>
            </a:extLst>
          </p:cNvPr>
          <p:cNvSpPr txBox="1"/>
          <p:nvPr/>
        </p:nvSpPr>
        <p:spPr>
          <a:xfrm>
            <a:off x="7313741" y="5881286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Command</a:t>
            </a:r>
            <a:endParaRPr lang="ko-KR" altLang="en-US" sz="1200" dirty="0"/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="" xmlns:a16="http://schemas.microsoft.com/office/drawing/2014/main" id="{609B0DB6-9EAB-4F56-8EEB-B2499542E2AC}"/>
              </a:ext>
            </a:extLst>
          </p:cNvPr>
          <p:cNvCxnSpPr>
            <a:cxnSpLocks/>
          </p:cNvCxnSpPr>
          <p:nvPr/>
        </p:nvCxnSpPr>
        <p:spPr>
          <a:xfrm>
            <a:off x="6890656" y="6467562"/>
            <a:ext cx="676414" cy="1389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0A6DE818-9BB3-4C24-88AD-9DCE1FE0CDBC}"/>
              </a:ext>
            </a:extLst>
          </p:cNvPr>
          <p:cNvSpPr txBox="1"/>
          <p:nvPr/>
        </p:nvSpPr>
        <p:spPr>
          <a:xfrm>
            <a:off x="6852100" y="6463393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Command</a:t>
            </a:r>
            <a:endParaRPr lang="ko-KR" altLang="en-US" sz="1200" dirty="0"/>
          </a:p>
        </p:txBody>
      </p:sp>
      <p:cxnSp>
        <p:nvCxnSpPr>
          <p:cNvPr id="241" name="직선 화살표 연결선 240">
            <a:extLst>
              <a:ext uri="{FF2B5EF4-FFF2-40B4-BE49-F238E27FC236}">
                <a16:creationId xmlns="" xmlns:a16="http://schemas.microsoft.com/office/drawing/2014/main" id="{1EAF00E2-2E4B-49E5-86D0-5F9834DB8D84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3406592" y="6402501"/>
            <a:ext cx="730871" cy="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="" xmlns:a16="http://schemas.microsoft.com/office/drawing/2014/main" id="{F6FBB4A5-5FE9-4FD8-A457-50ABB7856F38}"/>
              </a:ext>
            </a:extLst>
          </p:cNvPr>
          <p:cNvSpPr txBox="1"/>
          <p:nvPr/>
        </p:nvSpPr>
        <p:spPr>
          <a:xfrm>
            <a:off x="3393384" y="6394059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Command</a:t>
            </a:r>
            <a:endParaRPr lang="ko-KR" altLang="en-US" sz="1200" dirty="0"/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="" xmlns:a16="http://schemas.microsoft.com/office/drawing/2014/main" id="{B4B92C0F-2C02-4E54-A417-88D6E39BA09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640628" y="5842861"/>
            <a:ext cx="644294" cy="302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="" xmlns:a16="http://schemas.microsoft.com/office/drawing/2014/main" id="{19EF8A8B-A7F2-4686-B11D-E849CBEDE956}"/>
              </a:ext>
            </a:extLst>
          </p:cNvPr>
          <p:cNvSpPr txBox="1"/>
          <p:nvPr/>
        </p:nvSpPr>
        <p:spPr>
          <a:xfrm>
            <a:off x="4614053" y="5875837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Command</a:t>
            </a:r>
            <a:endParaRPr lang="ko-KR" altLang="en-US" sz="1200" dirty="0"/>
          </a:p>
        </p:txBody>
      </p:sp>
      <p:sp>
        <p:nvSpPr>
          <p:cNvPr id="246" name="TextBox 245">
            <a:extLst>
              <a:ext uri="{FF2B5EF4-FFF2-40B4-BE49-F238E27FC236}">
                <a16:creationId xmlns="" xmlns:a16="http://schemas.microsoft.com/office/drawing/2014/main" id="{88687613-CBD3-485A-872D-460FC6067AA5}"/>
              </a:ext>
            </a:extLst>
          </p:cNvPr>
          <p:cNvSpPr txBox="1"/>
          <p:nvPr/>
        </p:nvSpPr>
        <p:spPr>
          <a:xfrm>
            <a:off x="5811839" y="5015903"/>
            <a:ext cx="70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Trigger</a:t>
            </a:r>
            <a:endParaRPr lang="ko-KR" altLang="en-US" sz="1200" dirty="0"/>
          </a:p>
        </p:txBody>
      </p:sp>
      <p:sp>
        <p:nvSpPr>
          <p:cNvPr id="247" name="TextBox 246">
            <a:extLst>
              <a:ext uri="{FF2B5EF4-FFF2-40B4-BE49-F238E27FC236}">
                <a16:creationId xmlns="" xmlns:a16="http://schemas.microsoft.com/office/drawing/2014/main" id="{59C879A7-E365-4257-8AB0-202F34992B45}"/>
              </a:ext>
            </a:extLst>
          </p:cNvPr>
          <p:cNvSpPr txBox="1"/>
          <p:nvPr/>
        </p:nvSpPr>
        <p:spPr>
          <a:xfrm>
            <a:off x="8219781" y="5683727"/>
            <a:ext cx="70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Trigger</a:t>
            </a:r>
            <a:endParaRPr lang="ko-KR" altLang="en-US" sz="1200" dirty="0"/>
          </a:p>
        </p:txBody>
      </p:sp>
      <p:sp>
        <p:nvSpPr>
          <p:cNvPr id="248" name="TextBox 247">
            <a:extLst>
              <a:ext uri="{FF2B5EF4-FFF2-40B4-BE49-F238E27FC236}">
                <a16:creationId xmlns="" xmlns:a16="http://schemas.microsoft.com/office/drawing/2014/main" id="{16D349B3-67A1-4685-8E54-9D33D3C96ABF}"/>
              </a:ext>
            </a:extLst>
          </p:cNvPr>
          <p:cNvSpPr txBox="1"/>
          <p:nvPr/>
        </p:nvSpPr>
        <p:spPr>
          <a:xfrm>
            <a:off x="5273496" y="5321938"/>
            <a:ext cx="70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Trigger</a:t>
            </a:r>
            <a:endParaRPr lang="ko-KR" altLang="en-US" sz="1200" dirty="0"/>
          </a:p>
        </p:txBody>
      </p:sp>
      <p:sp>
        <p:nvSpPr>
          <p:cNvPr id="249" name="TextBox 248">
            <a:extLst>
              <a:ext uri="{FF2B5EF4-FFF2-40B4-BE49-F238E27FC236}">
                <a16:creationId xmlns="" xmlns:a16="http://schemas.microsoft.com/office/drawing/2014/main" id="{9C64B9A6-B747-4FA1-B3BD-E4B5803A9CB1}"/>
              </a:ext>
            </a:extLst>
          </p:cNvPr>
          <p:cNvSpPr txBox="1"/>
          <p:nvPr/>
        </p:nvSpPr>
        <p:spPr>
          <a:xfrm>
            <a:off x="4129284" y="4827297"/>
            <a:ext cx="70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Trigger</a:t>
            </a:r>
            <a:endParaRPr lang="ko-KR" altLang="en-US" sz="1200" dirty="0"/>
          </a:p>
        </p:txBody>
      </p:sp>
      <p:sp>
        <p:nvSpPr>
          <p:cNvPr id="250" name="TextBox 249">
            <a:extLst>
              <a:ext uri="{FF2B5EF4-FFF2-40B4-BE49-F238E27FC236}">
                <a16:creationId xmlns="" xmlns:a16="http://schemas.microsoft.com/office/drawing/2014/main" id="{E6BB3548-48CE-4D6B-A90E-70E03B940BAF}"/>
              </a:ext>
            </a:extLst>
          </p:cNvPr>
          <p:cNvSpPr txBox="1"/>
          <p:nvPr/>
        </p:nvSpPr>
        <p:spPr>
          <a:xfrm>
            <a:off x="2936817" y="5089114"/>
            <a:ext cx="70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Trigger</a:t>
            </a:r>
            <a:endParaRPr lang="ko-KR" altLang="en-US" sz="1200" dirty="0"/>
          </a:p>
        </p:txBody>
      </p:sp>
      <p:cxnSp>
        <p:nvCxnSpPr>
          <p:cNvPr id="278" name="직선 화살표 연결선 277">
            <a:extLst>
              <a:ext uri="{FF2B5EF4-FFF2-40B4-BE49-F238E27FC236}">
                <a16:creationId xmlns="" xmlns:a16="http://schemas.microsoft.com/office/drawing/2014/main" id="{DC13B0F5-5D29-4369-B733-C4B12E370DDB}"/>
              </a:ext>
            </a:extLst>
          </p:cNvPr>
          <p:cNvCxnSpPr>
            <a:cxnSpLocks/>
          </p:cNvCxnSpPr>
          <p:nvPr/>
        </p:nvCxnSpPr>
        <p:spPr>
          <a:xfrm flipH="1">
            <a:off x="1728199" y="3950984"/>
            <a:ext cx="1669687" cy="115331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="" xmlns:a16="http://schemas.microsoft.com/office/drawing/2014/main" id="{E22D8F08-1A7B-4B30-8ED0-71B42111AC40}"/>
              </a:ext>
            </a:extLst>
          </p:cNvPr>
          <p:cNvCxnSpPr>
            <a:cxnSpLocks/>
          </p:cNvCxnSpPr>
          <p:nvPr/>
        </p:nvCxnSpPr>
        <p:spPr>
          <a:xfrm flipH="1">
            <a:off x="1799439" y="4114334"/>
            <a:ext cx="1643072" cy="111327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="" xmlns:a16="http://schemas.microsoft.com/office/drawing/2014/main" id="{689D0F51-E1E4-4638-A570-20F28D0636D5}"/>
              </a:ext>
            </a:extLst>
          </p:cNvPr>
          <p:cNvSpPr txBox="1"/>
          <p:nvPr/>
        </p:nvSpPr>
        <p:spPr>
          <a:xfrm>
            <a:off x="1688395" y="4219972"/>
            <a:ext cx="1201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Alarm Data</a:t>
            </a:r>
            <a:endParaRPr lang="ko-KR" altLang="en-US" sz="1200" dirty="0"/>
          </a:p>
        </p:txBody>
      </p:sp>
      <p:sp>
        <p:nvSpPr>
          <p:cNvPr id="286" name="TextBox 285">
            <a:extLst>
              <a:ext uri="{FF2B5EF4-FFF2-40B4-BE49-F238E27FC236}">
                <a16:creationId xmlns="" xmlns:a16="http://schemas.microsoft.com/office/drawing/2014/main" id="{3FD60D0E-706D-44F4-8DFF-2DED76244594}"/>
              </a:ext>
            </a:extLst>
          </p:cNvPr>
          <p:cNvSpPr txBox="1"/>
          <p:nvPr/>
        </p:nvSpPr>
        <p:spPr>
          <a:xfrm>
            <a:off x="2442382" y="4723942"/>
            <a:ext cx="1201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Button Data</a:t>
            </a:r>
            <a:endParaRPr lang="ko-KR" altLang="en-US" sz="1200" dirty="0"/>
          </a:p>
        </p:txBody>
      </p:sp>
      <p:cxnSp>
        <p:nvCxnSpPr>
          <p:cNvPr id="289" name="직선 화살표 연결선 288">
            <a:extLst>
              <a:ext uri="{FF2B5EF4-FFF2-40B4-BE49-F238E27FC236}">
                <a16:creationId xmlns="" xmlns:a16="http://schemas.microsoft.com/office/drawing/2014/main" id="{59E174DE-F3D5-46F7-BBD2-40E885F9C211}"/>
              </a:ext>
            </a:extLst>
          </p:cNvPr>
          <p:cNvCxnSpPr>
            <a:cxnSpLocks/>
          </p:cNvCxnSpPr>
          <p:nvPr/>
        </p:nvCxnSpPr>
        <p:spPr>
          <a:xfrm flipV="1">
            <a:off x="4545300" y="497934"/>
            <a:ext cx="3074626" cy="2387195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="" xmlns:a16="http://schemas.microsoft.com/office/drawing/2014/main" id="{71CD50E2-0326-45D1-A56C-CB09C627D536}"/>
              </a:ext>
            </a:extLst>
          </p:cNvPr>
          <p:cNvSpPr txBox="1"/>
          <p:nvPr/>
        </p:nvSpPr>
        <p:spPr>
          <a:xfrm>
            <a:off x="6837438" y="1114305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6EBA5DD2-54A4-4EB1-B48B-B459EDBA4D79}"/>
              </a:ext>
            </a:extLst>
          </p:cNvPr>
          <p:cNvSpPr txBox="1"/>
          <p:nvPr/>
        </p:nvSpPr>
        <p:spPr>
          <a:xfrm>
            <a:off x="2244706" y="2797061"/>
            <a:ext cx="70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Update</a:t>
            </a:r>
          </a:p>
          <a:p>
            <a:pPr algn="ctr"/>
            <a:r>
              <a:rPr lang="en-US" altLang="ko-KR" sz="1200" dirty="0"/>
              <a:t>Alarm </a:t>
            </a:r>
          </a:p>
          <a:p>
            <a:pPr algn="ctr"/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B468EBA1-E63B-468F-AA28-03583DB31D70}"/>
              </a:ext>
            </a:extLst>
          </p:cNvPr>
          <p:cNvSpPr txBox="1"/>
          <p:nvPr/>
        </p:nvSpPr>
        <p:spPr>
          <a:xfrm>
            <a:off x="2966925" y="2266173"/>
            <a:ext cx="80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</a:t>
            </a:r>
          </a:p>
          <a:p>
            <a:r>
              <a:rPr lang="en-US" altLang="ko-KR" sz="1200" dirty="0"/>
              <a:t>Alarm</a:t>
            </a:r>
          </a:p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909D5BA7-1E2F-4C6B-A161-FCBFB1B09EC7}"/>
              </a:ext>
            </a:extLst>
          </p:cNvPr>
          <p:cNvSpPr txBox="1"/>
          <p:nvPr/>
        </p:nvSpPr>
        <p:spPr>
          <a:xfrm>
            <a:off x="4088244" y="1804507"/>
            <a:ext cx="80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</a:t>
            </a:r>
          </a:p>
          <a:p>
            <a:r>
              <a:rPr lang="en-US" altLang="ko-KR" sz="1200" dirty="0"/>
              <a:t>State</a:t>
            </a:r>
          </a:p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CCF9E193-ACC2-4C0D-BBF6-FA0E2F234AE2}"/>
              </a:ext>
            </a:extLst>
          </p:cNvPr>
          <p:cNvSpPr txBox="1"/>
          <p:nvPr/>
        </p:nvSpPr>
        <p:spPr>
          <a:xfrm>
            <a:off x="3351755" y="1799021"/>
            <a:ext cx="80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Update</a:t>
            </a:r>
          </a:p>
          <a:p>
            <a:r>
              <a:rPr lang="en-US" altLang="ko-KR" sz="1200" dirty="0"/>
              <a:t>State</a:t>
            </a:r>
          </a:p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19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표 112">
            <a:extLst>
              <a:ext uri="{FF2B5EF4-FFF2-40B4-BE49-F238E27FC236}">
                <a16:creationId xmlns="" xmlns:a16="http://schemas.microsoft.com/office/drawing/2014/main" id="{E1F10944-78A5-984A-BA1F-B5CA54277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54096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8C78615C-E803-9646-B2B3-ABE8DA735D94}"/>
              </a:ext>
            </a:extLst>
          </p:cNvPr>
          <p:cNvSpPr/>
          <p:nvPr/>
        </p:nvSpPr>
        <p:spPr>
          <a:xfrm>
            <a:off x="7242" y="-109563"/>
            <a:ext cx="12184758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3</a:t>
            </a: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2800" b="1" kern="0" dirty="0">
                <a:solidFill>
                  <a:srgbClr val="262B35"/>
                </a:solidFill>
              </a:rPr>
              <a:t>Main </a:t>
            </a:r>
            <a:r>
              <a:rPr lang="en-US" altLang="ko-KR" sz="2800" b="1" kern="0" dirty="0" smtClean="0">
                <a:solidFill>
                  <a:srgbClr val="262B35"/>
                </a:solidFill>
              </a:rPr>
              <a:t>Controller(</a:t>
            </a:r>
            <a:r>
              <a:rPr lang="ko-KR" altLang="en-US" sz="2800" b="1" kern="0" dirty="0" smtClean="0">
                <a:solidFill>
                  <a:srgbClr val="FF0000"/>
                </a:solidFill>
              </a:rPr>
              <a:t>수정</a:t>
            </a:r>
            <a:r>
              <a:rPr lang="en-US" altLang="ko-KR" sz="2800" b="1" kern="0" dirty="0" smtClean="0">
                <a:solidFill>
                  <a:srgbClr val="262B35"/>
                </a:solidFill>
              </a:rPr>
              <a:t>)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9685899" y="5290818"/>
            <a:ext cx="86611" cy="53233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600" b="1" dirty="0">
              <a:solidFill>
                <a:srgbClr val="00BDD5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BC887191-A3D7-734E-8ADA-6D706A4B3877}"/>
              </a:ext>
            </a:extLst>
          </p:cNvPr>
          <p:cNvSpPr/>
          <p:nvPr/>
        </p:nvSpPr>
        <p:spPr>
          <a:xfrm>
            <a:off x="4463857" y="4717381"/>
            <a:ext cx="705777" cy="4426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Mode Change</a:t>
            </a:r>
          </a:p>
          <a:p>
            <a:pPr algn="ctr"/>
            <a:r>
              <a:rPr lang="en-US" altLang="ko-KR" sz="600" dirty="0"/>
              <a:t>2.2.13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EE1B1D7C-09FE-5549-99C1-7602192697DC}"/>
              </a:ext>
            </a:extLst>
          </p:cNvPr>
          <p:cNvSpPr/>
          <p:nvPr/>
        </p:nvSpPr>
        <p:spPr>
          <a:xfrm>
            <a:off x="5731172" y="5158285"/>
            <a:ext cx="809142" cy="4426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Alarm</a:t>
            </a:r>
          </a:p>
          <a:p>
            <a:pPr algn="ctr"/>
            <a:r>
              <a:rPr lang="en-US" altLang="ko-KR" sz="600" dirty="0"/>
              <a:t>Indicator</a:t>
            </a:r>
          </a:p>
          <a:p>
            <a:pPr algn="ctr"/>
            <a:r>
              <a:rPr lang="en-US" altLang="ko-KR" sz="600" dirty="0"/>
              <a:t>2.2.12</a:t>
            </a:r>
            <a:endParaRPr lang="ko-KR" altLang="en-US" sz="600" dirty="0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38E32237-A8B0-FF48-A8CF-D4BE99CBE9A0}"/>
              </a:ext>
            </a:extLst>
          </p:cNvPr>
          <p:cNvSpPr/>
          <p:nvPr/>
        </p:nvSpPr>
        <p:spPr>
          <a:xfrm>
            <a:off x="7604973" y="2305269"/>
            <a:ext cx="732345" cy="57227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Time Keeping Unit Change</a:t>
            </a:r>
          </a:p>
          <a:p>
            <a:pPr algn="ctr"/>
            <a:r>
              <a:rPr lang="en-US" altLang="ko-KR" sz="600" dirty="0"/>
              <a:t>2.2.4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F73410F8-12BE-1542-A87D-BE5802D6D6B2}"/>
              </a:ext>
            </a:extLst>
          </p:cNvPr>
          <p:cNvSpPr/>
          <p:nvPr/>
        </p:nvSpPr>
        <p:spPr>
          <a:xfrm>
            <a:off x="3823970" y="5056767"/>
            <a:ext cx="593239" cy="4426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Add Value</a:t>
            </a:r>
          </a:p>
          <a:p>
            <a:pPr algn="ctr"/>
            <a:r>
              <a:rPr lang="en-US" altLang="ko-KR" sz="600" dirty="0"/>
              <a:t>2.2.14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5B82312F-2CA8-E84B-855C-D8681C75A60B}"/>
              </a:ext>
            </a:extLst>
          </p:cNvPr>
          <p:cNvSpPr/>
          <p:nvPr/>
        </p:nvSpPr>
        <p:spPr>
          <a:xfrm>
            <a:off x="7924109" y="3401040"/>
            <a:ext cx="776743" cy="4426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Stop</a:t>
            </a:r>
          </a:p>
          <a:p>
            <a:pPr algn="ctr"/>
            <a:r>
              <a:rPr lang="en-US" altLang="ko-KR" sz="600" dirty="0"/>
              <a:t>Watch</a:t>
            </a:r>
          </a:p>
          <a:p>
            <a:pPr algn="ctr"/>
            <a:r>
              <a:rPr lang="en-US" altLang="ko-KR" sz="600" dirty="0"/>
              <a:t>Run</a:t>
            </a:r>
          </a:p>
          <a:p>
            <a:pPr algn="ctr"/>
            <a:r>
              <a:rPr lang="en-US" altLang="ko-KR" sz="600" dirty="0"/>
              <a:t>2.2.6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B7A019D-EA03-7D40-AED9-67D989FE98EC}"/>
              </a:ext>
            </a:extLst>
          </p:cNvPr>
          <p:cNvSpPr/>
          <p:nvPr/>
        </p:nvSpPr>
        <p:spPr>
          <a:xfrm>
            <a:off x="3259520" y="3528699"/>
            <a:ext cx="60946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/>
              <a:t>Button Data</a:t>
            </a:r>
            <a:endParaRPr lang="ko-KR" altLang="en-US" sz="600" dirty="0"/>
          </a:p>
        </p:txBody>
      </p:sp>
      <p:cxnSp>
        <p:nvCxnSpPr>
          <p:cNvPr id="19" name="직선 연결선 25">
            <a:extLst>
              <a:ext uri="{FF2B5EF4-FFF2-40B4-BE49-F238E27FC236}">
                <a16:creationId xmlns="" xmlns:a16="http://schemas.microsoft.com/office/drawing/2014/main" id="{818EA06D-646E-844D-8C1A-7A1CFF1D0623}"/>
              </a:ext>
            </a:extLst>
          </p:cNvPr>
          <p:cNvCxnSpPr>
            <a:cxnSpLocks/>
          </p:cNvCxnSpPr>
          <p:nvPr/>
        </p:nvCxnSpPr>
        <p:spPr>
          <a:xfrm>
            <a:off x="3208345" y="3489875"/>
            <a:ext cx="70911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26">
            <a:extLst>
              <a:ext uri="{FF2B5EF4-FFF2-40B4-BE49-F238E27FC236}">
                <a16:creationId xmlns="" xmlns:a16="http://schemas.microsoft.com/office/drawing/2014/main" id="{E812DE28-9105-1244-B9F9-2A8B6F8C75A5}"/>
              </a:ext>
            </a:extLst>
          </p:cNvPr>
          <p:cNvCxnSpPr>
            <a:cxnSpLocks/>
          </p:cNvCxnSpPr>
          <p:nvPr/>
        </p:nvCxnSpPr>
        <p:spPr>
          <a:xfrm>
            <a:off x="3208345" y="3751303"/>
            <a:ext cx="70911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B6814F2C-165A-8F48-ACF0-9CD07EF604C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868982" y="3621032"/>
            <a:ext cx="506877" cy="95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4370F119-5776-F34C-B3AD-CDF3FAC9979A}"/>
              </a:ext>
            </a:extLst>
          </p:cNvPr>
          <p:cNvCxnSpPr>
            <a:cxnSpLocks/>
          </p:cNvCxnSpPr>
          <p:nvPr/>
        </p:nvCxnSpPr>
        <p:spPr>
          <a:xfrm flipH="1" flipV="1">
            <a:off x="3834219" y="2983536"/>
            <a:ext cx="621145" cy="32786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47CAFE0A-339B-47B5-80F2-ED302D8342A9}"/>
              </a:ext>
            </a:extLst>
          </p:cNvPr>
          <p:cNvGrpSpPr/>
          <p:nvPr/>
        </p:nvGrpSpPr>
        <p:grpSpPr>
          <a:xfrm>
            <a:off x="3127796" y="2625549"/>
            <a:ext cx="1239390" cy="290016"/>
            <a:chOff x="1607968" y="2761596"/>
            <a:chExt cx="1557927" cy="393944"/>
          </a:xfrm>
        </p:grpSpPr>
        <p:cxnSp>
          <p:nvCxnSpPr>
            <p:cNvPr id="26" name="직선 연결선 25">
              <a:extLst>
                <a:ext uri="{FF2B5EF4-FFF2-40B4-BE49-F238E27FC236}">
                  <a16:creationId xmlns="" xmlns:a16="http://schemas.microsoft.com/office/drawing/2014/main" id="{A2247455-27DB-9143-BE5B-550FD1F351F1}"/>
                </a:ext>
              </a:extLst>
            </p:cNvPr>
            <p:cNvCxnSpPr>
              <a:cxnSpLocks/>
            </p:cNvCxnSpPr>
            <p:nvPr/>
          </p:nvCxnSpPr>
          <p:spPr>
            <a:xfrm>
              <a:off x="1812086" y="2761596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="" xmlns:a16="http://schemas.microsoft.com/office/drawing/2014/main" id="{018F3E49-AFCA-4936-9CFD-276CCBC59350}"/>
                </a:ext>
              </a:extLst>
            </p:cNvPr>
            <p:cNvGrpSpPr/>
            <p:nvPr/>
          </p:nvGrpSpPr>
          <p:grpSpPr>
            <a:xfrm>
              <a:off x="1607968" y="2816731"/>
              <a:ext cx="1557927" cy="338809"/>
              <a:chOff x="1607968" y="2816731"/>
              <a:chExt cx="1557927" cy="338809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B050EDD1-F3C0-224E-87C7-F58CA95442D4}"/>
                  </a:ext>
                </a:extLst>
              </p:cNvPr>
              <p:cNvSpPr/>
              <p:nvPr/>
            </p:nvSpPr>
            <p:spPr>
              <a:xfrm>
                <a:off x="1607968" y="2816731"/>
                <a:ext cx="1557927" cy="2508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600" dirty="0"/>
                  <a:t>Alarm Data Storage</a:t>
                </a:r>
                <a:endParaRPr lang="ko-KR" altLang="en-US" sz="600" dirty="0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="" xmlns:a16="http://schemas.microsoft.com/office/drawing/2014/main" id="{BC4C0702-33C2-DE45-9407-E96C728C2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086" y="3155540"/>
                <a:ext cx="1162998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9856DE3A-2DA2-4249-BEFF-F9545A45605C}"/>
              </a:ext>
            </a:extLst>
          </p:cNvPr>
          <p:cNvGrpSpPr/>
          <p:nvPr/>
        </p:nvGrpSpPr>
        <p:grpSpPr>
          <a:xfrm>
            <a:off x="4351794" y="2054036"/>
            <a:ext cx="1065075" cy="319156"/>
            <a:chOff x="2425736" y="2114802"/>
            <a:chExt cx="1687431" cy="428761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AFF5084F-4474-5746-B4FC-A285A6245043}"/>
                </a:ext>
              </a:extLst>
            </p:cNvPr>
            <p:cNvSpPr/>
            <p:nvPr/>
          </p:nvSpPr>
          <p:spPr>
            <a:xfrm>
              <a:off x="2577510" y="2189488"/>
              <a:ext cx="1346542" cy="248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600" dirty="0"/>
                <a:t>State Data Storage</a:t>
              </a:r>
              <a:endParaRPr lang="ko-KR" altLang="en-US" sz="600" dirty="0"/>
            </a:p>
          </p:txBody>
        </p:sp>
        <p:cxnSp>
          <p:nvCxnSpPr>
            <p:cNvPr id="30" name="직선 연결선 25">
              <a:extLst>
                <a:ext uri="{FF2B5EF4-FFF2-40B4-BE49-F238E27FC236}">
                  <a16:creationId xmlns="" xmlns:a16="http://schemas.microsoft.com/office/drawing/2014/main" id="{ACD137E7-BABA-C248-BE64-40D5CCA64174}"/>
                </a:ext>
              </a:extLst>
            </p:cNvPr>
            <p:cNvCxnSpPr>
              <a:cxnSpLocks/>
            </p:cNvCxnSpPr>
            <p:nvPr/>
          </p:nvCxnSpPr>
          <p:spPr>
            <a:xfrm>
              <a:off x="2425736" y="2114802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직선 연결선 26">
              <a:extLst>
                <a:ext uri="{FF2B5EF4-FFF2-40B4-BE49-F238E27FC236}">
                  <a16:creationId xmlns="" xmlns:a16="http://schemas.microsoft.com/office/drawing/2014/main" id="{7C439651-F7A9-DE4D-8318-2078C6B30BC7}"/>
                </a:ext>
              </a:extLst>
            </p:cNvPr>
            <p:cNvCxnSpPr>
              <a:cxnSpLocks/>
            </p:cNvCxnSpPr>
            <p:nvPr/>
          </p:nvCxnSpPr>
          <p:spPr>
            <a:xfrm>
              <a:off x="2425736" y="2543563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E0EBCC27-CD90-5948-B722-5136549FA6CE}"/>
              </a:ext>
            </a:extLst>
          </p:cNvPr>
          <p:cNvCxnSpPr>
            <a:cxnSpLocks/>
          </p:cNvCxnSpPr>
          <p:nvPr/>
        </p:nvCxnSpPr>
        <p:spPr>
          <a:xfrm>
            <a:off x="3875486" y="2943221"/>
            <a:ext cx="618832" cy="328576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245E40A8-68E7-EF4B-AE8C-A371ACC07F89}"/>
              </a:ext>
            </a:extLst>
          </p:cNvPr>
          <p:cNvCxnSpPr>
            <a:cxnSpLocks/>
            <a:stCxn id="17" idx="4"/>
            <a:endCxn id="5" idx="0"/>
          </p:cNvCxnSpPr>
          <p:nvPr/>
        </p:nvCxnSpPr>
        <p:spPr>
          <a:xfrm flipH="1">
            <a:off x="4816746" y="4147710"/>
            <a:ext cx="67472" cy="569672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134D5754-1B3F-9545-A6A4-43E6D41D6F42}"/>
              </a:ext>
            </a:extLst>
          </p:cNvPr>
          <p:cNvCxnSpPr>
            <a:cxnSpLocks/>
            <a:stCxn id="17" idx="7"/>
            <a:endCxn id="50" idx="2"/>
          </p:cNvCxnSpPr>
          <p:nvPr/>
        </p:nvCxnSpPr>
        <p:spPr>
          <a:xfrm flipV="1">
            <a:off x="5238719" y="2083218"/>
            <a:ext cx="2112865" cy="1153180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2ECB4B16-5BD8-B14E-B176-7CA3DDBC3DA4}"/>
              </a:ext>
            </a:extLst>
          </p:cNvPr>
          <p:cNvCxnSpPr>
            <a:cxnSpLocks/>
          </p:cNvCxnSpPr>
          <p:nvPr/>
        </p:nvCxnSpPr>
        <p:spPr>
          <a:xfrm flipV="1">
            <a:off x="5146904" y="1728358"/>
            <a:ext cx="1866677" cy="1464899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0A5CBB81-F62E-9D40-B8B8-FC16CE1EB7DC}"/>
              </a:ext>
            </a:extLst>
          </p:cNvPr>
          <p:cNvCxnSpPr>
            <a:cxnSpLocks/>
            <a:stCxn id="17" idx="7"/>
            <a:endCxn id="13" idx="2"/>
          </p:cNvCxnSpPr>
          <p:nvPr/>
        </p:nvCxnSpPr>
        <p:spPr>
          <a:xfrm flipV="1">
            <a:off x="5238719" y="2591405"/>
            <a:ext cx="2366254" cy="644993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474629F2-A6E7-3D47-B66C-3181D847537F}"/>
              </a:ext>
            </a:extLst>
          </p:cNvPr>
          <p:cNvCxnSpPr>
            <a:cxnSpLocks/>
            <a:stCxn id="17" idx="6"/>
            <a:endCxn id="136" idx="2"/>
          </p:cNvCxnSpPr>
          <p:nvPr/>
        </p:nvCxnSpPr>
        <p:spPr>
          <a:xfrm>
            <a:off x="5385558" y="3613876"/>
            <a:ext cx="2538550" cy="50787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A6F3C02A-9E78-F743-A597-3D9E9D905011}"/>
              </a:ext>
            </a:extLst>
          </p:cNvPr>
          <p:cNvCxnSpPr>
            <a:cxnSpLocks/>
            <a:stCxn id="17" idx="4"/>
            <a:endCxn id="14" idx="0"/>
          </p:cNvCxnSpPr>
          <p:nvPr/>
        </p:nvCxnSpPr>
        <p:spPr>
          <a:xfrm flipH="1">
            <a:off x="4120590" y="4147710"/>
            <a:ext cx="763628" cy="909057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422EAA5B-82FF-B34A-9A59-78DF0DD175C4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5385558" y="3613876"/>
            <a:ext cx="2538551" cy="8469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D036CBFE-8842-804A-B68A-E0F7A755972E}"/>
              </a:ext>
            </a:extLst>
          </p:cNvPr>
          <p:cNvCxnSpPr>
            <a:cxnSpLocks/>
            <a:stCxn id="17" idx="5"/>
            <a:endCxn id="11" idx="1"/>
          </p:cNvCxnSpPr>
          <p:nvPr/>
        </p:nvCxnSpPr>
        <p:spPr>
          <a:xfrm>
            <a:off x="5238719" y="3991353"/>
            <a:ext cx="610949" cy="1231750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B865C227-08B2-D446-8F45-7EFDF6F37CB0}"/>
              </a:ext>
            </a:extLst>
          </p:cNvPr>
          <p:cNvCxnSpPr>
            <a:cxnSpLocks/>
          </p:cNvCxnSpPr>
          <p:nvPr/>
        </p:nvCxnSpPr>
        <p:spPr>
          <a:xfrm>
            <a:off x="4810548" y="2412829"/>
            <a:ext cx="19012" cy="65943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373A5CE3-892F-A14F-9DD3-C1A32B07E2EA}"/>
              </a:ext>
            </a:extLst>
          </p:cNvPr>
          <p:cNvCxnSpPr>
            <a:cxnSpLocks/>
          </p:cNvCxnSpPr>
          <p:nvPr/>
        </p:nvCxnSpPr>
        <p:spPr>
          <a:xfrm flipH="1">
            <a:off x="5354265" y="3276591"/>
            <a:ext cx="479309" cy="129691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85E87A7C-9BDD-2844-A694-F3C40DE3D7B7}"/>
              </a:ext>
            </a:extLst>
          </p:cNvPr>
          <p:cNvSpPr txBox="1"/>
          <p:nvPr/>
        </p:nvSpPr>
        <p:spPr>
          <a:xfrm>
            <a:off x="5803066" y="3147107"/>
            <a:ext cx="8070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Tick</a:t>
            </a:r>
            <a:endParaRPr lang="ko-KR" altLang="en-US" sz="600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48C3FC7-7F0D-0A4A-984A-0C72F8DF2159}"/>
              </a:ext>
            </a:extLst>
          </p:cNvPr>
          <p:cNvSpPr txBox="1"/>
          <p:nvPr/>
        </p:nvSpPr>
        <p:spPr>
          <a:xfrm>
            <a:off x="6828006" y="2332932"/>
            <a:ext cx="42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B009CBB-64AA-7547-BD85-E96497104209}"/>
              </a:ext>
            </a:extLst>
          </p:cNvPr>
          <p:cNvSpPr txBox="1"/>
          <p:nvPr/>
        </p:nvSpPr>
        <p:spPr>
          <a:xfrm>
            <a:off x="6548610" y="2635565"/>
            <a:ext cx="42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32061F08-EAE4-8544-9093-913740016DF1}"/>
              </a:ext>
            </a:extLst>
          </p:cNvPr>
          <p:cNvSpPr txBox="1"/>
          <p:nvPr/>
        </p:nvSpPr>
        <p:spPr>
          <a:xfrm>
            <a:off x="7348658" y="3204256"/>
            <a:ext cx="42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967A20B8-4A78-114B-AFC6-CE59EF0340FF}"/>
              </a:ext>
            </a:extLst>
          </p:cNvPr>
          <p:cNvSpPr txBox="1"/>
          <p:nvPr/>
        </p:nvSpPr>
        <p:spPr>
          <a:xfrm>
            <a:off x="7338521" y="3453436"/>
            <a:ext cx="42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21A1501C-A1CC-4B49-882C-F65B6BA5A04F}"/>
              </a:ext>
            </a:extLst>
          </p:cNvPr>
          <p:cNvSpPr txBox="1"/>
          <p:nvPr/>
        </p:nvSpPr>
        <p:spPr>
          <a:xfrm>
            <a:off x="7241402" y="4113119"/>
            <a:ext cx="42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432CE5E8-8156-A740-A09D-4CB1A55BF6FB}"/>
              </a:ext>
            </a:extLst>
          </p:cNvPr>
          <p:cNvSpPr txBox="1"/>
          <p:nvPr/>
        </p:nvSpPr>
        <p:spPr>
          <a:xfrm>
            <a:off x="6012811" y="4109892"/>
            <a:ext cx="42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B8A47E9C-2EF7-B04C-A368-E1D811CF3555}"/>
              </a:ext>
            </a:extLst>
          </p:cNvPr>
          <p:cNvSpPr/>
          <p:nvPr/>
        </p:nvSpPr>
        <p:spPr>
          <a:xfrm>
            <a:off x="4382878" y="3080041"/>
            <a:ext cx="1002680" cy="1067668"/>
          </a:xfrm>
          <a:prstGeom prst="ellipse">
            <a:avLst/>
          </a:prstGeom>
          <a:solidFill>
            <a:schemeClr val="accent3"/>
          </a:solidFill>
          <a:ln w="1651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Main</a:t>
            </a:r>
          </a:p>
          <a:p>
            <a:pPr algn="ctr"/>
            <a:r>
              <a:rPr lang="en-US" altLang="ko-KR" sz="600" dirty="0"/>
              <a:t>Controller</a:t>
            </a:r>
          </a:p>
          <a:p>
            <a:pPr algn="ctr"/>
            <a:r>
              <a:rPr lang="en-US" altLang="ko-KR" sz="600" dirty="0"/>
              <a:t>2.2.1</a:t>
            </a:r>
            <a:endParaRPr lang="ko-KR" altLang="en-US" sz="6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6135743" y="1870878"/>
            <a:ext cx="4911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  <a:endParaRPr lang="ko-KR" altLang="en-US" sz="6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FD42630F-8227-43B3-BFA2-4EAB9FB67E98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7633079" y="1627400"/>
            <a:ext cx="891673" cy="374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4F6A6481-6DA0-4EAB-BD04-BF774F665C1D}"/>
              </a:ext>
            </a:extLst>
          </p:cNvPr>
          <p:cNvGrpSpPr/>
          <p:nvPr/>
        </p:nvGrpSpPr>
        <p:grpSpPr>
          <a:xfrm>
            <a:off x="6972459" y="1363940"/>
            <a:ext cx="1552831" cy="524344"/>
            <a:chOff x="8073467" y="669016"/>
            <a:chExt cx="2546766" cy="859966"/>
          </a:xfrm>
        </p:grpSpPr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AF871D4D-26F2-D346-81A8-41CDC876308A}"/>
                </a:ext>
              </a:extLst>
            </p:cNvPr>
            <p:cNvSpPr/>
            <p:nvPr/>
          </p:nvSpPr>
          <p:spPr>
            <a:xfrm>
              <a:off x="8073467" y="673239"/>
              <a:ext cx="1083469" cy="85574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Time Keeping Mode</a:t>
              </a:r>
            </a:p>
            <a:p>
              <a:pPr algn="ctr"/>
              <a:r>
                <a:rPr lang="en-US" altLang="ko-KR" sz="600" dirty="0"/>
                <a:t>2.2.2</a:t>
              </a:r>
              <a:endParaRPr lang="ko-KR" altLang="en-US" sz="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5725E68C-F839-4737-8E1A-AC6E8110A2A9}"/>
                </a:ext>
              </a:extLst>
            </p:cNvPr>
            <p:cNvSpPr txBox="1"/>
            <p:nvPr/>
          </p:nvSpPr>
          <p:spPr>
            <a:xfrm>
              <a:off x="9419131" y="669016"/>
              <a:ext cx="1201102" cy="454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="" xmlns:a16="http://schemas.microsoft.com/office/drawing/2014/main" id="{BA91A053-4083-4B65-BFF1-B09111C8A896}"/>
              </a:ext>
            </a:extLst>
          </p:cNvPr>
          <p:cNvCxnSpPr>
            <a:cxnSpLocks/>
          </p:cNvCxnSpPr>
          <p:nvPr/>
        </p:nvCxnSpPr>
        <p:spPr>
          <a:xfrm>
            <a:off x="8333501" y="2604011"/>
            <a:ext cx="551138" cy="208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79FA10D0-0498-49D6-B180-8185B7E5B833}"/>
              </a:ext>
            </a:extLst>
          </p:cNvPr>
          <p:cNvSpPr txBox="1"/>
          <p:nvPr/>
        </p:nvSpPr>
        <p:spPr>
          <a:xfrm>
            <a:off x="8364705" y="2315600"/>
            <a:ext cx="732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3DE51628-7277-4579-B995-731EE9712408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8083928" y="2078486"/>
            <a:ext cx="621826" cy="473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E5399E16-FB75-48D7-BDF0-CDB146067C11}"/>
              </a:ext>
            </a:extLst>
          </p:cNvPr>
          <p:cNvGrpSpPr/>
          <p:nvPr/>
        </p:nvGrpSpPr>
        <p:grpSpPr>
          <a:xfrm>
            <a:off x="7351584" y="1782370"/>
            <a:ext cx="1501708" cy="543084"/>
            <a:chOff x="8978747" y="1367209"/>
            <a:chExt cx="2462920" cy="890700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127181CE-9667-9648-BDE8-5507CD0D84D7}"/>
                </a:ext>
              </a:extLst>
            </p:cNvPr>
            <p:cNvSpPr/>
            <p:nvPr/>
          </p:nvSpPr>
          <p:spPr>
            <a:xfrm>
              <a:off x="8978747" y="1463339"/>
              <a:ext cx="1201103" cy="79457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Time Keeping Set </a:t>
              </a:r>
            </a:p>
            <a:p>
              <a:pPr algn="ctr"/>
              <a:r>
                <a:rPr lang="en-US" altLang="ko-KR" sz="600" dirty="0"/>
                <a:t>2.2.3</a:t>
              </a:r>
              <a:endParaRPr lang="ko-KR" altLang="en-US" sz="6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99842A0E-9772-491B-B063-A9050887C7B0}"/>
                </a:ext>
              </a:extLst>
            </p:cNvPr>
            <p:cNvSpPr txBox="1"/>
            <p:nvPr/>
          </p:nvSpPr>
          <p:spPr>
            <a:xfrm>
              <a:off x="10240563" y="1367209"/>
              <a:ext cx="1201104" cy="454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44547150-2DD9-422A-9345-A3B9A496BFF5}"/>
              </a:ext>
            </a:extLst>
          </p:cNvPr>
          <p:cNvCxnSpPr>
            <a:cxnSpLocks/>
          </p:cNvCxnSpPr>
          <p:nvPr/>
        </p:nvCxnSpPr>
        <p:spPr>
          <a:xfrm>
            <a:off x="8710410" y="3156148"/>
            <a:ext cx="551138" cy="208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1096DC71-F041-4DC1-A9A0-E433F1B79AE6}"/>
              </a:ext>
            </a:extLst>
          </p:cNvPr>
          <p:cNvSpPr txBox="1"/>
          <p:nvPr/>
        </p:nvSpPr>
        <p:spPr>
          <a:xfrm>
            <a:off x="8714085" y="2868499"/>
            <a:ext cx="732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5C12AA49-CAB1-49B2-96D3-7549DDAF0D67}"/>
              </a:ext>
            </a:extLst>
          </p:cNvPr>
          <p:cNvSpPr/>
          <p:nvPr/>
        </p:nvSpPr>
        <p:spPr>
          <a:xfrm>
            <a:off x="7915999" y="4403721"/>
            <a:ext cx="776743" cy="4426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Stop</a:t>
            </a:r>
          </a:p>
          <a:p>
            <a:pPr algn="ctr"/>
            <a:r>
              <a:rPr lang="en-US" altLang="ko-KR" sz="600" dirty="0"/>
              <a:t>Watch</a:t>
            </a:r>
          </a:p>
          <a:p>
            <a:pPr algn="ctr"/>
            <a:r>
              <a:rPr lang="en-US" altLang="ko-KR" sz="600" dirty="0"/>
              <a:t>Pause</a:t>
            </a:r>
          </a:p>
          <a:p>
            <a:pPr algn="ctr"/>
            <a:r>
              <a:rPr lang="en-US" altLang="ko-KR" sz="600" dirty="0"/>
              <a:t>2.2.8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FF946C6A-5F91-479B-AAED-1153D357C9CF}"/>
              </a:ext>
            </a:extLst>
          </p:cNvPr>
          <p:cNvCxnSpPr>
            <a:cxnSpLocks/>
            <a:stCxn id="17" idx="6"/>
            <a:endCxn id="131" idx="1"/>
          </p:cNvCxnSpPr>
          <p:nvPr/>
        </p:nvCxnSpPr>
        <p:spPr>
          <a:xfrm>
            <a:off x="5385558" y="3613876"/>
            <a:ext cx="2644192" cy="854664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="" xmlns:a16="http://schemas.microsoft.com/office/drawing/2014/main" id="{C7B2DC46-BEFD-4D2C-BA5F-CAB5FD6D9690}"/>
              </a:ext>
            </a:extLst>
          </p:cNvPr>
          <p:cNvSpPr/>
          <p:nvPr/>
        </p:nvSpPr>
        <p:spPr>
          <a:xfrm>
            <a:off x="7924109" y="3900442"/>
            <a:ext cx="776743" cy="4426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Stop</a:t>
            </a:r>
          </a:p>
          <a:p>
            <a:pPr algn="ctr"/>
            <a:r>
              <a:rPr lang="en-US" altLang="ko-KR" sz="600" dirty="0"/>
              <a:t>Watch</a:t>
            </a:r>
          </a:p>
          <a:p>
            <a:pPr algn="ctr"/>
            <a:r>
              <a:rPr lang="en-US" altLang="ko-KR" sz="600" dirty="0" err="1"/>
              <a:t>Laptime</a:t>
            </a:r>
            <a:endParaRPr lang="en-US" altLang="ko-KR" sz="600" dirty="0"/>
          </a:p>
          <a:p>
            <a:pPr algn="ctr"/>
            <a:r>
              <a:rPr lang="en-US" altLang="ko-KR" sz="600" dirty="0"/>
              <a:t>2.2.7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="" xmlns:a16="http://schemas.microsoft.com/office/drawing/2014/main" id="{3CA9BD9B-4701-4AC5-98CA-59383438CAF2}"/>
              </a:ext>
            </a:extLst>
          </p:cNvPr>
          <p:cNvSpPr/>
          <p:nvPr/>
        </p:nvSpPr>
        <p:spPr>
          <a:xfrm>
            <a:off x="7924109" y="2922187"/>
            <a:ext cx="776743" cy="4426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Stop</a:t>
            </a:r>
          </a:p>
          <a:p>
            <a:pPr algn="ctr"/>
            <a:r>
              <a:rPr lang="en-US" altLang="ko-KR" sz="600" dirty="0"/>
              <a:t>Watch</a:t>
            </a:r>
          </a:p>
          <a:p>
            <a:pPr algn="ctr"/>
            <a:r>
              <a:rPr lang="en-US" altLang="ko-KR" sz="600" dirty="0" smtClean="0">
                <a:solidFill>
                  <a:srgbClr val="FF0000"/>
                </a:solidFill>
              </a:rPr>
              <a:t>Mode</a:t>
            </a:r>
            <a:endParaRPr lang="en-US" altLang="ko-KR" sz="600" dirty="0">
              <a:solidFill>
                <a:srgbClr val="FF0000"/>
              </a:solidFill>
            </a:endParaRPr>
          </a:p>
          <a:p>
            <a:pPr algn="ctr"/>
            <a:r>
              <a:rPr lang="en-US" altLang="ko-KR" sz="600" dirty="0"/>
              <a:t>2.2.5</a:t>
            </a:r>
          </a:p>
        </p:txBody>
      </p:sp>
      <p:sp>
        <p:nvSpPr>
          <p:cNvPr id="139" name="타원 138">
            <a:extLst>
              <a:ext uri="{FF2B5EF4-FFF2-40B4-BE49-F238E27FC236}">
                <a16:creationId xmlns="" xmlns:a16="http://schemas.microsoft.com/office/drawing/2014/main" id="{11B2D600-41F5-4E14-A23F-899CBDE00375}"/>
              </a:ext>
            </a:extLst>
          </p:cNvPr>
          <p:cNvSpPr/>
          <p:nvPr/>
        </p:nvSpPr>
        <p:spPr>
          <a:xfrm>
            <a:off x="7590093" y="5013983"/>
            <a:ext cx="607293" cy="4426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Alarm Set</a:t>
            </a:r>
          </a:p>
          <a:p>
            <a:pPr algn="ctr"/>
            <a:r>
              <a:rPr lang="en-US" altLang="ko-KR" sz="600" dirty="0"/>
              <a:t>2.2.10</a:t>
            </a:r>
            <a:endParaRPr lang="ko-KR" altLang="en-US" sz="600" dirty="0"/>
          </a:p>
        </p:txBody>
      </p:sp>
      <p:sp>
        <p:nvSpPr>
          <p:cNvPr id="140" name="타원 139">
            <a:extLst>
              <a:ext uri="{FF2B5EF4-FFF2-40B4-BE49-F238E27FC236}">
                <a16:creationId xmlns="" xmlns:a16="http://schemas.microsoft.com/office/drawing/2014/main" id="{EA571FF1-2DEE-4E8E-B4E0-8A160CEF23AE}"/>
              </a:ext>
            </a:extLst>
          </p:cNvPr>
          <p:cNvSpPr/>
          <p:nvPr/>
        </p:nvSpPr>
        <p:spPr>
          <a:xfrm>
            <a:off x="6653131" y="4208483"/>
            <a:ext cx="607293" cy="4426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Alarm Mode</a:t>
            </a:r>
          </a:p>
          <a:p>
            <a:pPr algn="ctr"/>
            <a:r>
              <a:rPr lang="en-US" altLang="ko-KR" sz="600" dirty="0"/>
              <a:t>2.2.9</a:t>
            </a:r>
            <a:endParaRPr lang="ko-KR" altLang="en-US" sz="600" dirty="0"/>
          </a:p>
        </p:txBody>
      </p:sp>
      <p:sp>
        <p:nvSpPr>
          <p:cNvPr id="141" name="타원 140">
            <a:extLst>
              <a:ext uri="{FF2B5EF4-FFF2-40B4-BE49-F238E27FC236}">
                <a16:creationId xmlns="" xmlns:a16="http://schemas.microsoft.com/office/drawing/2014/main" id="{46B23AC2-7167-42CD-9241-7950ABE275DF}"/>
              </a:ext>
            </a:extLst>
          </p:cNvPr>
          <p:cNvSpPr/>
          <p:nvPr/>
        </p:nvSpPr>
        <p:spPr>
          <a:xfrm>
            <a:off x="6066300" y="4689753"/>
            <a:ext cx="717235" cy="4426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Alarm Unit Change</a:t>
            </a:r>
          </a:p>
          <a:p>
            <a:pPr algn="ctr"/>
            <a:r>
              <a:rPr lang="en-US" altLang="ko-KR" sz="600" dirty="0"/>
              <a:t>2.2.11</a:t>
            </a:r>
            <a:endParaRPr lang="ko-KR" altLang="en-US" sz="600" dirty="0"/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="" xmlns:a16="http://schemas.microsoft.com/office/drawing/2014/main" id="{F6AA1D82-F07B-4163-8CDC-53FF45DA4BD3}"/>
              </a:ext>
            </a:extLst>
          </p:cNvPr>
          <p:cNvCxnSpPr>
            <a:cxnSpLocks/>
            <a:stCxn id="17" idx="6"/>
            <a:endCxn id="137" idx="2"/>
          </p:cNvCxnSpPr>
          <p:nvPr/>
        </p:nvCxnSpPr>
        <p:spPr>
          <a:xfrm flipV="1">
            <a:off x="5385558" y="3143492"/>
            <a:ext cx="2538551" cy="470384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A520A3C1-1F47-4D1A-8F88-2343F680A5E9}"/>
              </a:ext>
            </a:extLst>
          </p:cNvPr>
          <p:cNvSpPr txBox="1"/>
          <p:nvPr/>
        </p:nvSpPr>
        <p:spPr>
          <a:xfrm>
            <a:off x="7257796" y="3834315"/>
            <a:ext cx="42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="" xmlns:a16="http://schemas.microsoft.com/office/drawing/2014/main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8705754" y="3638433"/>
            <a:ext cx="551138" cy="208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7024D5BB-8AC1-4487-809E-C6D9D70380CF}"/>
              </a:ext>
            </a:extLst>
          </p:cNvPr>
          <p:cNvSpPr txBox="1"/>
          <p:nvPr/>
        </p:nvSpPr>
        <p:spPr>
          <a:xfrm>
            <a:off x="8710410" y="3350021"/>
            <a:ext cx="732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="" xmlns:a16="http://schemas.microsoft.com/office/drawing/2014/main" id="{DBF0057A-F682-436D-ACCD-6A8390B4FC97}"/>
              </a:ext>
            </a:extLst>
          </p:cNvPr>
          <p:cNvCxnSpPr>
            <a:cxnSpLocks/>
          </p:cNvCxnSpPr>
          <p:nvPr/>
        </p:nvCxnSpPr>
        <p:spPr>
          <a:xfrm>
            <a:off x="8705754" y="4141167"/>
            <a:ext cx="551138" cy="208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59E02540-4587-441F-A318-9DB1629D80CA}"/>
              </a:ext>
            </a:extLst>
          </p:cNvPr>
          <p:cNvSpPr txBox="1"/>
          <p:nvPr/>
        </p:nvSpPr>
        <p:spPr>
          <a:xfrm>
            <a:off x="8710410" y="3852755"/>
            <a:ext cx="732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="" xmlns:a16="http://schemas.microsoft.com/office/drawing/2014/main" id="{6EF44BAB-30E3-4894-9565-B67A061192C8}"/>
              </a:ext>
            </a:extLst>
          </p:cNvPr>
          <p:cNvCxnSpPr>
            <a:cxnSpLocks/>
          </p:cNvCxnSpPr>
          <p:nvPr/>
        </p:nvCxnSpPr>
        <p:spPr>
          <a:xfrm>
            <a:off x="8705754" y="4658012"/>
            <a:ext cx="551138" cy="208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C332FF30-63CE-41AF-B27B-D76F8447D717}"/>
              </a:ext>
            </a:extLst>
          </p:cNvPr>
          <p:cNvSpPr txBox="1"/>
          <p:nvPr/>
        </p:nvSpPr>
        <p:spPr>
          <a:xfrm>
            <a:off x="8710410" y="4369600"/>
            <a:ext cx="732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="" xmlns:a16="http://schemas.microsoft.com/office/drawing/2014/main" id="{348BF452-F9A7-4D7C-A214-BCEEA7362CB8}"/>
              </a:ext>
            </a:extLst>
          </p:cNvPr>
          <p:cNvCxnSpPr>
            <a:cxnSpLocks/>
            <a:stCxn id="17" idx="5"/>
            <a:endCxn id="141" idx="1"/>
          </p:cNvCxnSpPr>
          <p:nvPr/>
        </p:nvCxnSpPr>
        <p:spPr>
          <a:xfrm>
            <a:off x="5238719" y="3991353"/>
            <a:ext cx="932617" cy="763218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="" xmlns:a16="http://schemas.microsoft.com/office/drawing/2014/main" id="{C2435C45-D05B-4151-870D-8F1FB0EE5CE7}"/>
              </a:ext>
            </a:extLst>
          </p:cNvPr>
          <p:cNvCxnSpPr>
            <a:cxnSpLocks/>
            <a:stCxn id="17" idx="5"/>
            <a:endCxn id="139" idx="1"/>
          </p:cNvCxnSpPr>
          <p:nvPr/>
        </p:nvCxnSpPr>
        <p:spPr>
          <a:xfrm>
            <a:off x="5238719" y="3991353"/>
            <a:ext cx="2440311" cy="1087448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="" xmlns:a16="http://schemas.microsoft.com/office/drawing/2014/main" id="{659A5E07-2D68-4444-8B1B-322EACBCFC65}"/>
              </a:ext>
            </a:extLst>
          </p:cNvPr>
          <p:cNvCxnSpPr>
            <a:cxnSpLocks/>
            <a:stCxn id="17" idx="5"/>
            <a:endCxn id="140" idx="2"/>
          </p:cNvCxnSpPr>
          <p:nvPr/>
        </p:nvCxnSpPr>
        <p:spPr>
          <a:xfrm>
            <a:off x="5238719" y="3991353"/>
            <a:ext cx="1414412" cy="438435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="" xmlns:a16="http://schemas.microsoft.com/office/drawing/2014/main" id="{303B97FE-873C-49A6-8044-6B53B721F8EA}"/>
              </a:ext>
            </a:extLst>
          </p:cNvPr>
          <p:cNvCxnSpPr>
            <a:cxnSpLocks/>
            <a:stCxn id="139" idx="6"/>
          </p:cNvCxnSpPr>
          <p:nvPr/>
        </p:nvCxnSpPr>
        <p:spPr>
          <a:xfrm flipV="1">
            <a:off x="8197386" y="5230294"/>
            <a:ext cx="567543" cy="499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="" xmlns:a16="http://schemas.microsoft.com/office/drawing/2014/main" id="{DAB7C3E7-312B-4E27-A031-E9849B374209}"/>
              </a:ext>
            </a:extLst>
          </p:cNvPr>
          <p:cNvSpPr txBox="1"/>
          <p:nvPr/>
        </p:nvSpPr>
        <p:spPr>
          <a:xfrm>
            <a:off x="8197386" y="4971535"/>
            <a:ext cx="732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="" xmlns:a16="http://schemas.microsoft.com/office/drawing/2014/main" id="{FF4C1F3C-6A96-4929-B59C-1266960D3AEB}"/>
              </a:ext>
            </a:extLst>
          </p:cNvPr>
          <p:cNvCxnSpPr>
            <a:cxnSpLocks/>
            <a:stCxn id="140" idx="6"/>
          </p:cNvCxnSpPr>
          <p:nvPr/>
        </p:nvCxnSpPr>
        <p:spPr>
          <a:xfrm>
            <a:off x="7260423" y="4429788"/>
            <a:ext cx="412428" cy="846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="" xmlns:a16="http://schemas.microsoft.com/office/drawing/2014/main" id="{1BA28507-30A1-404B-941A-600206B7B724}"/>
              </a:ext>
            </a:extLst>
          </p:cNvPr>
          <p:cNvSpPr txBox="1"/>
          <p:nvPr/>
        </p:nvSpPr>
        <p:spPr>
          <a:xfrm>
            <a:off x="7266907" y="4488233"/>
            <a:ext cx="732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="" xmlns:a16="http://schemas.microsoft.com/office/drawing/2014/main" id="{E293B27F-F53F-4253-8267-2B6A32F9918D}"/>
              </a:ext>
            </a:extLst>
          </p:cNvPr>
          <p:cNvCxnSpPr>
            <a:cxnSpLocks/>
          </p:cNvCxnSpPr>
          <p:nvPr/>
        </p:nvCxnSpPr>
        <p:spPr>
          <a:xfrm>
            <a:off x="6792843" y="4909765"/>
            <a:ext cx="412428" cy="846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="" xmlns:a16="http://schemas.microsoft.com/office/drawing/2014/main" id="{ADA9593D-763D-407A-B8D6-2619C1B50903}"/>
              </a:ext>
            </a:extLst>
          </p:cNvPr>
          <p:cNvSpPr txBox="1"/>
          <p:nvPr/>
        </p:nvSpPr>
        <p:spPr>
          <a:xfrm>
            <a:off x="6799503" y="4960272"/>
            <a:ext cx="732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="" xmlns:a16="http://schemas.microsoft.com/office/drawing/2014/main" id="{609B0DB6-9EAB-4F56-8EEB-B2499542E2AC}"/>
              </a:ext>
            </a:extLst>
          </p:cNvPr>
          <p:cNvCxnSpPr>
            <a:cxnSpLocks/>
          </p:cNvCxnSpPr>
          <p:nvPr/>
        </p:nvCxnSpPr>
        <p:spPr>
          <a:xfrm>
            <a:off x="6541537" y="5317740"/>
            <a:ext cx="412428" cy="846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0A6DE818-9BB3-4C24-88AD-9DCE1FE0CDBC}"/>
              </a:ext>
            </a:extLst>
          </p:cNvPr>
          <p:cNvSpPr txBox="1"/>
          <p:nvPr/>
        </p:nvSpPr>
        <p:spPr>
          <a:xfrm>
            <a:off x="6518028" y="5315199"/>
            <a:ext cx="732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241" name="직선 화살표 연결선 240">
            <a:extLst>
              <a:ext uri="{FF2B5EF4-FFF2-40B4-BE49-F238E27FC236}">
                <a16:creationId xmlns="" xmlns:a16="http://schemas.microsoft.com/office/drawing/2014/main" id="{1EAF00E2-2E4B-49E5-86D0-5F9834DB8D84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4417210" y="5278071"/>
            <a:ext cx="445632" cy="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="" xmlns:a16="http://schemas.microsoft.com/office/drawing/2014/main" id="{F6FBB4A5-5FE9-4FD8-A457-50ABB7856F38}"/>
              </a:ext>
            </a:extLst>
          </p:cNvPr>
          <p:cNvSpPr txBox="1"/>
          <p:nvPr/>
        </p:nvSpPr>
        <p:spPr>
          <a:xfrm>
            <a:off x="4409156" y="5272924"/>
            <a:ext cx="732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="" xmlns:a16="http://schemas.microsoft.com/office/drawing/2014/main" id="{B4B92C0F-2C02-4E54-A417-88D6E39BA09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5169634" y="4936843"/>
            <a:ext cx="392843" cy="184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="" xmlns:a16="http://schemas.microsoft.com/office/drawing/2014/main" id="{19EF8A8B-A7F2-4686-B11D-E849CBEDE956}"/>
              </a:ext>
            </a:extLst>
          </p:cNvPr>
          <p:cNvSpPr txBox="1"/>
          <p:nvPr/>
        </p:nvSpPr>
        <p:spPr>
          <a:xfrm>
            <a:off x="5153431" y="4956949"/>
            <a:ext cx="732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sp>
        <p:nvSpPr>
          <p:cNvPr id="246" name="TextBox 245">
            <a:extLst>
              <a:ext uri="{FF2B5EF4-FFF2-40B4-BE49-F238E27FC236}">
                <a16:creationId xmlns="" xmlns:a16="http://schemas.microsoft.com/office/drawing/2014/main" id="{88687613-CBD3-485A-872D-460FC6067AA5}"/>
              </a:ext>
            </a:extLst>
          </p:cNvPr>
          <p:cNvSpPr txBox="1"/>
          <p:nvPr/>
        </p:nvSpPr>
        <p:spPr>
          <a:xfrm>
            <a:off x="5883753" y="4432625"/>
            <a:ext cx="42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247" name="TextBox 246">
            <a:extLst>
              <a:ext uri="{FF2B5EF4-FFF2-40B4-BE49-F238E27FC236}">
                <a16:creationId xmlns="" xmlns:a16="http://schemas.microsoft.com/office/drawing/2014/main" id="{59C879A7-E365-4257-8AB0-202F34992B45}"/>
              </a:ext>
            </a:extLst>
          </p:cNvPr>
          <p:cNvSpPr txBox="1"/>
          <p:nvPr/>
        </p:nvSpPr>
        <p:spPr>
          <a:xfrm>
            <a:off x="7351940" y="4839815"/>
            <a:ext cx="42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248" name="TextBox 247">
            <a:extLst>
              <a:ext uri="{FF2B5EF4-FFF2-40B4-BE49-F238E27FC236}">
                <a16:creationId xmlns="" xmlns:a16="http://schemas.microsoft.com/office/drawing/2014/main" id="{16D349B3-67A1-4685-8E54-9D33D3C96ABF}"/>
              </a:ext>
            </a:extLst>
          </p:cNvPr>
          <p:cNvSpPr txBox="1"/>
          <p:nvPr/>
        </p:nvSpPr>
        <p:spPr>
          <a:xfrm>
            <a:off x="5555511" y="4619221"/>
            <a:ext cx="42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249" name="TextBox 248">
            <a:extLst>
              <a:ext uri="{FF2B5EF4-FFF2-40B4-BE49-F238E27FC236}">
                <a16:creationId xmlns="" xmlns:a16="http://schemas.microsoft.com/office/drawing/2014/main" id="{9C64B9A6-B747-4FA1-B3BD-E4B5803A9CB1}"/>
              </a:ext>
            </a:extLst>
          </p:cNvPr>
          <p:cNvSpPr txBox="1"/>
          <p:nvPr/>
        </p:nvSpPr>
        <p:spPr>
          <a:xfrm>
            <a:off x="4857854" y="4317626"/>
            <a:ext cx="42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250" name="TextBox 249">
            <a:extLst>
              <a:ext uri="{FF2B5EF4-FFF2-40B4-BE49-F238E27FC236}">
                <a16:creationId xmlns="" xmlns:a16="http://schemas.microsoft.com/office/drawing/2014/main" id="{E6BB3548-48CE-4D6B-A90E-70E03B940BAF}"/>
              </a:ext>
            </a:extLst>
          </p:cNvPr>
          <p:cNvSpPr txBox="1"/>
          <p:nvPr/>
        </p:nvSpPr>
        <p:spPr>
          <a:xfrm>
            <a:off x="4130775" y="4477263"/>
            <a:ext cx="42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cxnSp>
        <p:nvCxnSpPr>
          <p:cNvPr id="278" name="직선 화살표 연결선 277">
            <a:extLst>
              <a:ext uri="{FF2B5EF4-FFF2-40B4-BE49-F238E27FC236}">
                <a16:creationId xmlns="" xmlns:a16="http://schemas.microsoft.com/office/drawing/2014/main" id="{DC13B0F5-5D29-4369-B733-C4B12E370DDB}"/>
              </a:ext>
            </a:extLst>
          </p:cNvPr>
          <p:cNvCxnSpPr>
            <a:cxnSpLocks/>
          </p:cNvCxnSpPr>
          <p:nvPr/>
        </p:nvCxnSpPr>
        <p:spPr>
          <a:xfrm flipH="1">
            <a:off x="3393848" y="3783314"/>
            <a:ext cx="1018053" cy="70320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="" xmlns:a16="http://schemas.microsoft.com/office/drawing/2014/main" id="{E22D8F08-1A7B-4B30-8ED0-71B42111AC40}"/>
              </a:ext>
            </a:extLst>
          </p:cNvPr>
          <p:cNvCxnSpPr>
            <a:cxnSpLocks/>
          </p:cNvCxnSpPr>
          <p:nvPr/>
        </p:nvCxnSpPr>
        <p:spPr>
          <a:xfrm flipH="1">
            <a:off x="3437285" y="3882913"/>
            <a:ext cx="1001825" cy="678796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="" xmlns:a16="http://schemas.microsoft.com/office/drawing/2014/main" id="{689D0F51-E1E4-4638-A570-20F28D0636D5}"/>
              </a:ext>
            </a:extLst>
          </p:cNvPr>
          <p:cNvSpPr txBox="1"/>
          <p:nvPr/>
        </p:nvSpPr>
        <p:spPr>
          <a:xfrm>
            <a:off x="3369579" y="3947323"/>
            <a:ext cx="7323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Alarm Data</a:t>
            </a:r>
            <a:endParaRPr lang="ko-KR" altLang="en-US" sz="600" dirty="0"/>
          </a:p>
        </p:txBody>
      </p:sp>
      <p:sp>
        <p:nvSpPr>
          <p:cNvPr id="286" name="TextBox 285">
            <a:extLst>
              <a:ext uri="{FF2B5EF4-FFF2-40B4-BE49-F238E27FC236}">
                <a16:creationId xmlns="" xmlns:a16="http://schemas.microsoft.com/office/drawing/2014/main" id="{3FD60D0E-706D-44F4-8DFF-2DED76244594}"/>
              </a:ext>
            </a:extLst>
          </p:cNvPr>
          <p:cNvSpPr txBox="1"/>
          <p:nvPr/>
        </p:nvSpPr>
        <p:spPr>
          <a:xfrm>
            <a:off x="3829305" y="4254607"/>
            <a:ext cx="7323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Button Data</a:t>
            </a:r>
            <a:endParaRPr lang="ko-KR" altLang="en-US" sz="600" dirty="0"/>
          </a:p>
        </p:txBody>
      </p:sp>
      <p:cxnSp>
        <p:nvCxnSpPr>
          <p:cNvPr id="289" name="직선 화살표 연결선 288">
            <a:extLst>
              <a:ext uri="{FF2B5EF4-FFF2-40B4-BE49-F238E27FC236}">
                <a16:creationId xmlns="" xmlns:a16="http://schemas.microsoft.com/office/drawing/2014/main" id="{59E174DE-F3D5-46F7-BBD2-40E885F9C211}"/>
              </a:ext>
            </a:extLst>
          </p:cNvPr>
          <p:cNvCxnSpPr>
            <a:cxnSpLocks/>
          </p:cNvCxnSpPr>
          <p:nvPr/>
        </p:nvCxnSpPr>
        <p:spPr>
          <a:xfrm flipV="1">
            <a:off x="5111510" y="1677898"/>
            <a:ext cx="1874682" cy="1455537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="" xmlns:a16="http://schemas.microsoft.com/office/drawing/2014/main" id="{71CD50E2-0326-45D1-A56C-CB09C627D536}"/>
              </a:ext>
            </a:extLst>
          </p:cNvPr>
          <p:cNvSpPr txBox="1"/>
          <p:nvPr/>
        </p:nvSpPr>
        <p:spPr>
          <a:xfrm>
            <a:off x="6509089" y="2053715"/>
            <a:ext cx="4613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6EBA5DD2-54A4-4EB1-B48B-B459EDBA4D79}"/>
              </a:ext>
            </a:extLst>
          </p:cNvPr>
          <p:cNvSpPr txBox="1"/>
          <p:nvPr/>
        </p:nvSpPr>
        <p:spPr>
          <a:xfrm>
            <a:off x="3708776" y="3079737"/>
            <a:ext cx="42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Update</a:t>
            </a:r>
          </a:p>
          <a:p>
            <a:pPr algn="ctr"/>
            <a:r>
              <a:rPr lang="en-US" altLang="ko-KR" sz="600" dirty="0"/>
              <a:t>Alarm </a:t>
            </a:r>
          </a:p>
          <a:p>
            <a:pPr algn="ctr"/>
            <a:r>
              <a:rPr lang="en-US" altLang="ko-KR" sz="600" dirty="0"/>
              <a:t>data</a:t>
            </a:r>
            <a:endParaRPr lang="ko-KR" altLang="en-US" sz="600" dirty="0"/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B468EBA1-E63B-468F-AA28-03583DB31D70}"/>
              </a:ext>
            </a:extLst>
          </p:cNvPr>
          <p:cNvSpPr txBox="1"/>
          <p:nvPr/>
        </p:nvSpPr>
        <p:spPr>
          <a:xfrm>
            <a:off x="4149133" y="2756040"/>
            <a:ext cx="4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Get</a:t>
            </a:r>
          </a:p>
          <a:p>
            <a:r>
              <a:rPr lang="en-US" altLang="ko-KR" sz="600" dirty="0"/>
              <a:t>Alarm</a:t>
            </a:r>
          </a:p>
          <a:p>
            <a:r>
              <a:rPr lang="en-US" altLang="ko-KR" sz="600" dirty="0"/>
              <a:t>data</a:t>
            </a:r>
            <a:endParaRPr lang="ko-KR" altLang="en-US" sz="600" dirty="0"/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909D5BA7-1E2F-4C6B-A161-FCBFB1B09EC7}"/>
              </a:ext>
            </a:extLst>
          </p:cNvPr>
          <p:cNvSpPr txBox="1"/>
          <p:nvPr/>
        </p:nvSpPr>
        <p:spPr>
          <a:xfrm>
            <a:off x="4832831" y="2474550"/>
            <a:ext cx="4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Get</a:t>
            </a:r>
          </a:p>
          <a:p>
            <a:r>
              <a:rPr lang="en-US" altLang="ko-KR" sz="600" dirty="0"/>
              <a:t>State</a:t>
            </a:r>
          </a:p>
          <a:p>
            <a:r>
              <a:rPr lang="en-US" altLang="ko-KR" sz="600" dirty="0"/>
              <a:t>data</a:t>
            </a:r>
            <a:endParaRPr lang="ko-KR" altLang="en-US" sz="600" dirty="0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CCF9E193-ACC2-4C0D-BBF6-FA0E2F234AE2}"/>
              </a:ext>
            </a:extLst>
          </p:cNvPr>
          <p:cNvSpPr txBox="1"/>
          <p:nvPr/>
        </p:nvSpPr>
        <p:spPr>
          <a:xfrm>
            <a:off x="3758642" y="2197320"/>
            <a:ext cx="4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Update</a:t>
            </a:r>
          </a:p>
          <a:p>
            <a:r>
              <a:rPr lang="en-US" altLang="ko-KR" sz="600" dirty="0"/>
              <a:t>State</a:t>
            </a:r>
          </a:p>
          <a:p>
            <a:r>
              <a:rPr lang="en-US" altLang="ko-KR" sz="600" dirty="0"/>
              <a:t>data</a:t>
            </a:r>
            <a:endParaRPr lang="ko-KR" altLang="en-US" sz="600" dirty="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="" xmlns:a16="http://schemas.microsoft.com/office/drawing/2014/main" id="{B865C227-08B2-D446-8F45-7EFDF6F37CB0}"/>
              </a:ext>
            </a:extLst>
          </p:cNvPr>
          <p:cNvCxnSpPr>
            <a:cxnSpLocks/>
          </p:cNvCxnSpPr>
          <p:nvPr/>
        </p:nvCxnSpPr>
        <p:spPr>
          <a:xfrm>
            <a:off x="4780872" y="1371706"/>
            <a:ext cx="19012" cy="65943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5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표 112">
            <a:extLst>
              <a:ext uri="{FF2B5EF4-FFF2-40B4-BE49-F238E27FC236}">
                <a16:creationId xmlns="" xmlns:a16="http://schemas.microsoft.com/office/drawing/2014/main" id="{E1F10944-78A5-984A-BA1F-B5CA54277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64787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8C78615C-E803-9646-B2B3-ABE8DA735D94}"/>
              </a:ext>
            </a:extLst>
          </p:cNvPr>
          <p:cNvSpPr/>
          <p:nvPr/>
        </p:nvSpPr>
        <p:spPr>
          <a:xfrm>
            <a:off x="7242" y="-109563"/>
            <a:ext cx="12184758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3</a:t>
            </a: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2800" b="1" kern="0" dirty="0">
                <a:solidFill>
                  <a:srgbClr val="262B35"/>
                </a:solidFill>
              </a:rPr>
              <a:t>Main Controller(</a:t>
            </a:r>
            <a:r>
              <a:rPr lang="ko-KR" altLang="en-US" sz="2800" b="1" kern="0" dirty="0">
                <a:solidFill>
                  <a:srgbClr val="FF0000"/>
                </a:solidFill>
              </a:rPr>
              <a:t>수정</a:t>
            </a:r>
            <a:r>
              <a:rPr lang="en-US" altLang="ko-KR" sz="2800" b="1" kern="0" dirty="0">
                <a:solidFill>
                  <a:srgbClr val="262B35"/>
                </a:solidFill>
              </a:rPr>
              <a:t>)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grpSp>
        <p:nvGrpSpPr>
          <p:cNvPr id="212" name="그룹 211">
            <a:extLst>
              <a:ext uri="{FF2B5EF4-FFF2-40B4-BE49-F238E27FC236}">
                <a16:creationId xmlns="" xmlns:a16="http://schemas.microsoft.com/office/drawing/2014/main" id="{220D1C40-190B-5B47-81CE-E14F261C67A5}"/>
              </a:ext>
            </a:extLst>
          </p:cNvPr>
          <p:cNvGrpSpPr/>
          <p:nvPr/>
        </p:nvGrpSpPr>
        <p:grpSpPr>
          <a:xfrm>
            <a:off x="2772156" y="793279"/>
            <a:ext cx="8015587" cy="6043574"/>
            <a:chOff x="3055184" y="960523"/>
            <a:chExt cx="6700637" cy="5052131"/>
          </a:xfrm>
        </p:grpSpPr>
        <p:sp>
          <p:nvSpPr>
            <p:cNvPr id="28" name="자유형 27">
              <a:extLst>
                <a:ext uri="{FF2B5EF4-FFF2-40B4-BE49-F238E27FC236}">
                  <a16:creationId xmlns=""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9685899" y="5290818"/>
              <a:ext cx="86611" cy="53233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600" b="1" dirty="0">
                <a:solidFill>
                  <a:srgbClr val="00BDD5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EE1B1D7C-09FE-5549-99C1-7602192697DC}"/>
                </a:ext>
              </a:extLst>
            </p:cNvPr>
            <p:cNvSpPr/>
            <p:nvPr/>
          </p:nvSpPr>
          <p:spPr>
            <a:xfrm>
              <a:off x="5731172" y="5158285"/>
              <a:ext cx="809142" cy="4426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Alarm</a:t>
              </a:r>
            </a:p>
            <a:p>
              <a:pPr algn="ctr"/>
              <a:r>
                <a:rPr lang="en-US" altLang="ko-KR" sz="600" dirty="0"/>
                <a:t>Indicator</a:t>
              </a:r>
            </a:p>
            <a:p>
              <a:pPr algn="ctr"/>
              <a:r>
                <a:rPr lang="en-US" altLang="ko-KR" sz="600" dirty="0"/>
                <a:t>2.2.12</a:t>
              </a:r>
              <a:endParaRPr lang="ko-KR" altLang="en-US" sz="6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38E32237-A8B0-FF48-A8CF-D4BE99CBE9A0}"/>
                </a:ext>
              </a:extLst>
            </p:cNvPr>
            <p:cNvSpPr/>
            <p:nvPr/>
          </p:nvSpPr>
          <p:spPr>
            <a:xfrm>
              <a:off x="7604973" y="2305269"/>
              <a:ext cx="732345" cy="57227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Time Keeping Unit Change</a:t>
              </a:r>
            </a:p>
            <a:p>
              <a:pPr algn="ctr"/>
              <a:r>
                <a:rPr lang="en-US" altLang="ko-KR" sz="600" dirty="0"/>
                <a:t>2.2.4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F73410F8-12BE-1542-A87D-BE5802D6D6B2}"/>
                </a:ext>
              </a:extLst>
            </p:cNvPr>
            <p:cNvSpPr/>
            <p:nvPr/>
          </p:nvSpPr>
          <p:spPr>
            <a:xfrm>
              <a:off x="4603954" y="5519498"/>
              <a:ext cx="593239" cy="4426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Add Value</a:t>
              </a:r>
            </a:p>
            <a:p>
              <a:pPr algn="ctr"/>
              <a:r>
                <a:rPr lang="en-US" altLang="ko-KR" sz="600" dirty="0"/>
                <a:t>2.2.14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5B82312F-2CA8-E84B-855C-D8681C75A60B}"/>
                </a:ext>
              </a:extLst>
            </p:cNvPr>
            <p:cNvSpPr/>
            <p:nvPr/>
          </p:nvSpPr>
          <p:spPr>
            <a:xfrm>
              <a:off x="7924109" y="3401040"/>
              <a:ext cx="776743" cy="4426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Stop</a:t>
              </a:r>
            </a:p>
            <a:p>
              <a:pPr algn="ctr"/>
              <a:r>
                <a:rPr lang="en-US" altLang="ko-KR" sz="600" dirty="0"/>
                <a:t>Watch</a:t>
              </a:r>
            </a:p>
            <a:p>
              <a:pPr algn="ctr"/>
              <a:r>
                <a:rPr lang="en-US" altLang="ko-KR" sz="600" dirty="0"/>
                <a:t>Run</a:t>
              </a:r>
            </a:p>
            <a:p>
              <a:pPr algn="ctr"/>
              <a:r>
                <a:rPr lang="en-US" altLang="ko-KR" sz="600" dirty="0"/>
                <a:t>2.2.6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2B7A019D-EA03-7D40-AED9-67D989FE98EC}"/>
                </a:ext>
              </a:extLst>
            </p:cNvPr>
            <p:cNvSpPr/>
            <p:nvPr/>
          </p:nvSpPr>
          <p:spPr>
            <a:xfrm>
              <a:off x="3259520" y="3528699"/>
              <a:ext cx="609462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600" dirty="0"/>
                <a:t>Button Data</a:t>
              </a:r>
              <a:endParaRPr lang="ko-KR" altLang="en-US" sz="600" dirty="0"/>
            </a:p>
          </p:txBody>
        </p:sp>
        <p:cxnSp>
          <p:nvCxnSpPr>
            <p:cNvPr id="19" name="직선 연결선 25">
              <a:extLst>
                <a:ext uri="{FF2B5EF4-FFF2-40B4-BE49-F238E27FC236}">
                  <a16:creationId xmlns="" xmlns:a16="http://schemas.microsoft.com/office/drawing/2014/main" id="{818EA06D-646E-844D-8C1A-7A1CFF1D0623}"/>
                </a:ext>
              </a:extLst>
            </p:cNvPr>
            <p:cNvCxnSpPr>
              <a:cxnSpLocks/>
            </p:cNvCxnSpPr>
            <p:nvPr/>
          </p:nvCxnSpPr>
          <p:spPr>
            <a:xfrm>
              <a:off x="3208345" y="3489875"/>
              <a:ext cx="70911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직선 연결선 26">
              <a:extLst>
                <a:ext uri="{FF2B5EF4-FFF2-40B4-BE49-F238E27FC236}">
                  <a16:creationId xmlns="" xmlns:a16="http://schemas.microsoft.com/office/drawing/2014/main" id="{E812DE28-9105-1244-B9F9-2A8B6F8C75A5}"/>
                </a:ext>
              </a:extLst>
            </p:cNvPr>
            <p:cNvCxnSpPr>
              <a:cxnSpLocks/>
            </p:cNvCxnSpPr>
            <p:nvPr/>
          </p:nvCxnSpPr>
          <p:spPr>
            <a:xfrm>
              <a:off x="3208345" y="3751303"/>
              <a:ext cx="70911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="" xmlns:a16="http://schemas.microsoft.com/office/drawing/2014/main" id="{B6814F2C-165A-8F48-ACF0-9CD07EF604CC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868982" y="3621032"/>
              <a:ext cx="506877" cy="957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="" xmlns:a16="http://schemas.microsoft.com/office/drawing/2014/main" id="{4370F119-5776-F34C-B3AD-CDF3FAC997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4219" y="2983536"/>
              <a:ext cx="621145" cy="327861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="" xmlns:a16="http://schemas.microsoft.com/office/drawing/2014/main" id="{47CAFE0A-339B-47B5-80F2-ED302D8342A9}"/>
                </a:ext>
              </a:extLst>
            </p:cNvPr>
            <p:cNvGrpSpPr/>
            <p:nvPr/>
          </p:nvGrpSpPr>
          <p:grpSpPr>
            <a:xfrm>
              <a:off x="3127796" y="2625549"/>
              <a:ext cx="1239390" cy="290016"/>
              <a:chOff x="1607968" y="2761596"/>
              <a:chExt cx="1557927" cy="393944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="" xmlns:a16="http://schemas.microsoft.com/office/drawing/2014/main" id="{A2247455-27DB-9143-BE5B-550FD1F35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086" y="2761596"/>
                <a:ext cx="1162998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95" name="그룹 94">
                <a:extLst>
                  <a:ext uri="{FF2B5EF4-FFF2-40B4-BE49-F238E27FC236}">
                    <a16:creationId xmlns="" xmlns:a16="http://schemas.microsoft.com/office/drawing/2014/main" id="{018F3E49-AFCA-4936-9CFD-276CCBC59350}"/>
                  </a:ext>
                </a:extLst>
              </p:cNvPr>
              <p:cNvGrpSpPr/>
              <p:nvPr/>
            </p:nvGrpSpPr>
            <p:grpSpPr>
              <a:xfrm>
                <a:off x="1607968" y="2816731"/>
                <a:ext cx="1557927" cy="338809"/>
                <a:chOff x="1607968" y="2816731"/>
                <a:chExt cx="1557927" cy="338809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="" xmlns:a16="http://schemas.microsoft.com/office/drawing/2014/main" id="{B050EDD1-F3C0-224E-87C7-F58CA95442D4}"/>
                    </a:ext>
                  </a:extLst>
                </p:cNvPr>
                <p:cNvSpPr/>
                <p:nvPr/>
              </p:nvSpPr>
              <p:spPr>
                <a:xfrm>
                  <a:off x="1607968" y="2816731"/>
                  <a:ext cx="1557927" cy="2508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600" dirty="0"/>
                    <a:t>Alarm Data Storage</a:t>
                  </a:r>
                  <a:endParaRPr lang="ko-KR" altLang="en-US" sz="600" dirty="0"/>
                </a:p>
              </p:txBody>
            </p:sp>
            <p:cxnSp>
              <p:nvCxnSpPr>
                <p:cNvPr id="27" name="직선 연결선 26">
                  <a:extLst>
                    <a:ext uri="{FF2B5EF4-FFF2-40B4-BE49-F238E27FC236}">
                      <a16:creationId xmlns="" xmlns:a16="http://schemas.microsoft.com/office/drawing/2014/main" id="{BC4C0702-33C2-DE45-9407-E96C728C22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12086" y="3155540"/>
                  <a:ext cx="1162998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4" name="그룹 93">
              <a:extLst>
                <a:ext uri="{FF2B5EF4-FFF2-40B4-BE49-F238E27FC236}">
                  <a16:creationId xmlns="" xmlns:a16="http://schemas.microsoft.com/office/drawing/2014/main" id="{9856DE3A-2DA2-4249-BEFF-F9545A45605C}"/>
                </a:ext>
              </a:extLst>
            </p:cNvPr>
            <p:cNvGrpSpPr/>
            <p:nvPr/>
          </p:nvGrpSpPr>
          <p:grpSpPr>
            <a:xfrm>
              <a:off x="4351794" y="2054036"/>
              <a:ext cx="1065075" cy="319156"/>
              <a:chOff x="2425736" y="2114802"/>
              <a:chExt cx="1687431" cy="42876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AFF5084F-4474-5746-B4FC-A285A6245043}"/>
                  </a:ext>
                </a:extLst>
              </p:cNvPr>
              <p:cNvSpPr/>
              <p:nvPr/>
            </p:nvSpPr>
            <p:spPr>
              <a:xfrm>
                <a:off x="2577510" y="2189488"/>
                <a:ext cx="1346542" cy="248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600" dirty="0"/>
                  <a:t>State Data Storage</a:t>
                </a:r>
                <a:endParaRPr lang="ko-KR" altLang="en-US" sz="600" dirty="0"/>
              </a:p>
            </p:txBody>
          </p:sp>
          <p:cxnSp>
            <p:nvCxnSpPr>
              <p:cNvPr id="30" name="직선 연결선 25">
                <a:extLst>
                  <a:ext uri="{FF2B5EF4-FFF2-40B4-BE49-F238E27FC236}">
                    <a16:creationId xmlns="" xmlns:a16="http://schemas.microsoft.com/office/drawing/2014/main" id="{ACD137E7-BABA-C248-BE64-40D5CCA64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5736" y="2114802"/>
                <a:ext cx="1687431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26">
                <a:extLst>
                  <a:ext uri="{FF2B5EF4-FFF2-40B4-BE49-F238E27FC236}">
                    <a16:creationId xmlns="" xmlns:a16="http://schemas.microsoft.com/office/drawing/2014/main" id="{7C439651-F7A9-DE4D-8318-2078C6B30B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5736" y="2543563"/>
                <a:ext cx="1687431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화살표 연결선 31">
              <a:extLst>
                <a:ext uri="{FF2B5EF4-FFF2-40B4-BE49-F238E27FC236}">
                  <a16:creationId xmlns="" xmlns:a16="http://schemas.microsoft.com/office/drawing/2014/main" id="{E0EBCC27-CD90-5948-B722-5136549FA6CE}"/>
                </a:ext>
              </a:extLst>
            </p:cNvPr>
            <p:cNvCxnSpPr>
              <a:cxnSpLocks/>
            </p:cNvCxnSpPr>
            <p:nvPr/>
          </p:nvCxnSpPr>
          <p:spPr>
            <a:xfrm>
              <a:off x="3875486" y="2943221"/>
              <a:ext cx="618832" cy="328576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="" xmlns:a16="http://schemas.microsoft.com/office/drawing/2014/main" id="{134D5754-1B3F-9545-A6A4-43E6D41D6F42}"/>
                </a:ext>
              </a:extLst>
            </p:cNvPr>
            <p:cNvCxnSpPr>
              <a:cxnSpLocks/>
              <a:stCxn id="17" idx="7"/>
              <a:endCxn id="50" idx="2"/>
            </p:cNvCxnSpPr>
            <p:nvPr/>
          </p:nvCxnSpPr>
          <p:spPr>
            <a:xfrm flipV="1">
              <a:off x="5238719" y="2083218"/>
              <a:ext cx="2112865" cy="1153180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="" xmlns:a16="http://schemas.microsoft.com/office/drawing/2014/main" id="{2ECB4B16-5BD8-B14E-B176-7CA3DDBC3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6904" y="1728358"/>
              <a:ext cx="1866677" cy="1464899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="" xmlns:a16="http://schemas.microsoft.com/office/drawing/2014/main" id="{0A5CBB81-F62E-9D40-B8B8-FC16CE1EB7DC}"/>
                </a:ext>
              </a:extLst>
            </p:cNvPr>
            <p:cNvCxnSpPr>
              <a:cxnSpLocks/>
              <a:stCxn id="17" idx="7"/>
              <a:endCxn id="13" idx="2"/>
            </p:cNvCxnSpPr>
            <p:nvPr/>
          </p:nvCxnSpPr>
          <p:spPr>
            <a:xfrm flipV="1">
              <a:off x="5238719" y="2591405"/>
              <a:ext cx="2366254" cy="644993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="" xmlns:a16="http://schemas.microsoft.com/office/drawing/2014/main" id="{474629F2-A6E7-3D47-B66C-3181D847537F}"/>
                </a:ext>
              </a:extLst>
            </p:cNvPr>
            <p:cNvCxnSpPr>
              <a:cxnSpLocks/>
              <a:stCxn id="17" idx="6"/>
              <a:endCxn id="136" idx="2"/>
            </p:cNvCxnSpPr>
            <p:nvPr/>
          </p:nvCxnSpPr>
          <p:spPr>
            <a:xfrm>
              <a:off x="5385558" y="3613876"/>
              <a:ext cx="2538550" cy="507871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="" xmlns:a16="http://schemas.microsoft.com/office/drawing/2014/main" id="{A6F3C02A-9E78-F743-A597-3D9E9D905011}"/>
                </a:ext>
              </a:extLst>
            </p:cNvPr>
            <p:cNvCxnSpPr>
              <a:cxnSpLocks/>
              <a:stCxn id="17" idx="4"/>
              <a:endCxn id="14" idx="0"/>
            </p:cNvCxnSpPr>
            <p:nvPr/>
          </p:nvCxnSpPr>
          <p:spPr>
            <a:xfrm>
              <a:off x="4884218" y="4147709"/>
              <a:ext cx="16356" cy="1371789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="" xmlns:a16="http://schemas.microsoft.com/office/drawing/2014/main" id="{422EAA5B-82FF-B34A-9A59-78DF0DD175C4}"/>
                </a:ext>
              </a:extLst>
            </p:cNvPr>
            <p:cNvCxnSpPr>
              <a:cxnSpLocks/>
              <a:stCxn id="17" idx="6"/>
              <a:endCxn id="15" idx="2"/>
            </p:cNvCxnSpPr>
            <p:nvPr/>
          </p:nvCxnSpPr>
          <p:spPr>
            <a:xfrm>
              <a:off x="5385558" y="3613876"/>
              <a:ext cx="2538551" cy="8469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="" xmlns:a16="http://schemas.microsoft.com/office/drawing/2014/main" id="{D036CBFE-8842-804A-B68A-E0F7A755972E}"/>
                </a:ext>
              </a:extLst>
            </p:cNvPr>
            <p:cNvCxnSpPr>
              <a:cxnSpLocks/>
              <a:stCxn id="17" idx="5"/>
              <a:endCxn id="11" idx="1"/>
            </p:cNvCxnSpPr>
            <p:nvPr/>
          </p:nvCxnSpPr>
          <p:spPr>
            <a:xfrm>
              <a:off x="5238719" y="3991353"/>
              <a:ext cx="610949" cy="1231750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="" xmlns:a16="http://schemas.microsoft.com/office/drawing/2014/main" id="{B865C227-08B2-D446-8F45-7EFDF6F37C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9560" y="2405666"/>
              <a:ext cx="2571" cy="666600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="" xmlns:a16="http://schemas.microsoft.com/office/drawing/2014/main" id="{373A5CE3-892F-A14F-9DD3-C1A32B07E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0589" y="4115027"/>
              <a:ext cx="323917" cy="461072"/>
            </a:xfrm>
            <a:prstGeom prst="straightConnector1">
              <a:avLst/>
            </a:prstGeom>
            <a:ln w="1524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85E87A7C-9BDD-2844-A694-F3C40DE3D7B7}"/>
                </a:ext>
              </a:extLst>
            </p:cNvPr>
            <p:cNvSpPr txBox="1"/>
            <p:nvPr/>
          </p:nvSpPr>
          <p:spPr>
            <a:xfrm>
              <a:off x="4160255" y="4580068"/>
              <a:ext cx="3239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Tick</a:t>
              </a:r>
              <a:endParaRPr lang="ko-KR" altLang="en-US" sz="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548C3FC7-7F0D-0A4A-984A-0C72F8DF2159}"/>
                </a:ext>
              </a:extLst>
            </p:cNvPr>
            <p:cNvSpPr txBox="1"/>
            <p:nvPr/>
          </p:nvSpPr>
          <p:spPr>
            <a:xfrm>
              <a:off x="6828005" y="2332932"/>
              <a:ext cx="5105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Trigger</a:t>
              </a:r>
              <a:endParaRPr lang="ko-KR" altLang="en-US" sz="6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4B009CBB-64AA-7547-BD85-E96497104209}"/>
                </a:ext>
              </a:extLst>
            </p:cNvPr>
            <p:cNvSpPr txBox="1"/>
            <p:nvPr/>
          </p:nvSpPr>
          <p:spPr>
            <a:xfrm>
              <a:off x="6548609" y="2635565"/>
              <a:ext cx="52939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Trigger</a:t>
              </a:r>
              <a:endParaRPr lang="ko-KR" altLang="en-US" sz="6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32061F08-EAE4-8544-9093-913740016DF1}"/>
                </a:ext>
              </a:extLst>
            </p:cNvPr>
            <p:cNvSpPr txBox="1"/>
            <p:nvPr/>
          </p:nvSpPr>
          <p:spPr>
            <a:xfrm>
              <a:off x="7348658" y="3204256"/>
              <a:ext cx="4793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Trigger</a:t>
              </a:r>
              <a:endParaRPr lang="ko-KR" altLang="en-US" sz="6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967A20B8-4A78-114B-AFC6-CE59EF0340FF}"/>
                </a:ext>
              </a:extLst>
            </p:cNvPr>
            <p:cNvSpPr txBox="1"/>
            <p:nvPr/>
          </p:nvSpPr>
          <p:spPr>
            <a:xfrm>
              <a:off x="7338520" y="3453436"/>
              <a:ext cx="4894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Trigger</a:t>
              </a:r>
              <a:endParaRPr lang="ko-KR" altLang="en-US" sz="6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21A1501C-A1CC-4B49-882C-F65B6BA5A04F}"/>
                </a:ext>
              </a:extLst>
            </p:cNvPr>
            <p:cNvSpPr txBox="1"/>
            <p:nvPr/>
          </p:nvSpPr>
          <p:spPr>
            <a:xfrm>
              <a:off x="7241402" y="4113119"/>
              <a:ext cx="5239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Trigger</a:t>
              </a:r>
              <a:endParaRPr lang="ko-KR" altLang="en-US" sz="6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432CE5E8-8156-A740-A09D-4CB1A55BF6FB}"/>
                </a:ext>
              </a:extLst>
            </p:cNvPr>
            <p:cNvSpPr txBox="1"/>
            <p:nvPr/>
          </p:nvSpPr>
          <p:spPr>
            <a:xfrm>
              <a:off x="6012810" y="4109892"/>
              <a:ext cx="5064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Trigger</a:t>
              </a:r>
              <a:endParaRPr lang="ko-KR" altLang="en-US" sz="6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B8A47E9C-2EF7-B04C-A368-E1D811CF3555}"/>
                </a:ext>
              </a:extLst>
            </p:cNvPr>
            <p:cNvSpPr/>
            <p:nvPr/>
          </p:nvSpPr>
          <p:spPr>
            <a:xfrm>
              <a:off x="4382878" y="3080041"/>
              <a:ext cx="1002680" cy="1067668"/>
            </a:xfrm>
            <a:prstGeom prst="ellipse">
              <a:avLst/>
            </a:prstGeom>
            <a:solidFill>
              <a:schemeClr val="accent3"/>
            </a:solidFill>
            <a:ln w="1651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Main</a:t>
              </a:r>
            </a:p>
            <a:p>
              <a:pPr algn="ctr"/>
              <a:r>
                <a:rPr lang="en-US" altLang="ko-KR" sz="600" dirty="0"/>
                <a:t>Controller</a:t>
              </a:r>
            </a:p>
            <a:p>
              <a:pPr algn="ctr"/>
              <a:r>
                <a:rPr lang="en-US" altLang="ko-KR" sz="600" dirty="0"/>
                <a:t>2.2.1</a:t>
              </a:r>
              <a:endParaRPr lang="ko-KR" altLang="en-US" sz="6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4A9B2570-4689-044C-A9B8-A1F4333F315D}"/>
                </a:ext>
              </a:extLst>
            </p:cNvPr>
            <p:cNvSpPr txBox="1"/>
            <p:nvPr/>
          </p:nvSpPr>
          <p:spPr>
            <a:xfrm>
              <a:off x="6135743" y="1870878"/>
              <a:ext cx="49112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Enable</a:t>
              </a:r>
              <a:endParaRPr lang="ko-KR" altLang="en-US" sz="600" dirty="0"/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="" xmlns:a16="http://schemas.microsoft.com/office/drawing/2014/main" id="{FD42630F-8227-43B3-BFA2-4EAB9FB67E98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7633079" y="1627400"/>
              <a:ext cx="891673" cy="3745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="" xmlns:a16="http://schemas.microsoft.com/office/drawing/2014/main" id="{4F6A6481-6DA0-4EAB-BD04-BF774F665C1D}"/>
                </a:ext>
              </a:extLst>
            </p:cNvPr>
            <p:cNvGrpSpPr/>
            <p:nvPr/>
          </p:nvGrpSpPr>
          <p:grpSpPr>
            <a:xfrm>
              <a:off x="6972459" y="1363940"/>
              <a:ext cx="1552831" cy="524344"/>
              <a:chOff x="8073467" y="669016"/>
              <a:chExt cx="2546766" cy="859966"/>
            </a:xfrm>
          </p:grpSpPr>
          <p:sp>
            <p:nvSpPr>
              <p:cNvPr id="6" name="타원 5">
                <a:extLst>
                  <a:ext uri="{FF2B5EF4-FFF2-40B4-BE49-F238E27FC236}">
                    <a16:creationId xmlns="" xmlns:a16="http://schemas.microsoft.com/office/drawing/2014/main" id="{AF871D4D-26F2-D346-81A8-41CDC876308A}"/>
                  </a:ext>
                </a:extLst>
              </p:cNvPr>
              <p:cNvSpPr/>
              <p:nvPr/>
            </p:nvSpPr>
            <p:spPr>
              <a:xfrm>
                <a:off x="8073467" y="673239"/>
                <a:ext cx="1083469" cy="85574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Time Keeping Mode</a:t>
                </a:r>
              </a:p>
              <a:p>
                <a:pPr algn="ctr"/>
                <a:r>
                  <a:rPr lang="en-US" altLang="ko-KR" sz="600" dirty="0"/>
                  <a:t>2.2.2</a:t>
                </a:r>
                <a:endParaRPr lang="ko-KR" altLang="en-US" sz="600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5725E68C-F839-4737-8E1A-AC6E8110A2A9}"/>
                  </a:ext>
                </a:extLst>
              </p:cNvPr>
              <p:cNvSpPr txBox="1"/>
              <p:nvPr/>
            </p:nvSpPr>
            <p:spPr>
              <a:xfrm>
                <a:off x="9419131" y="669016"/>
                <a:ext cx="1201102" cy="454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Display Command</a:t>
                </a:r>
                <a:endParaRPr lang="ko-KR" altLang="en-US" sz="600" dirty="0"/>
              </a:p>
            </p:txBody>
          </p:sp>
        </p:grpSp>
        <p:cxnSp>
          <p:nvCxnSpPr>
            <p:cNvPr id="84" name="직선 화살표 연결선 83">
              <a:extLst>
                <a:ext uri="{FF2B5EF4-FFF2-40B4-BE49-F238E27FC236}">
                  <a16:creationId xmlns="" xmlns:a16="http://schemas.microsoft.com/office/drawing/2014/main" id="{BA91A053-4083-4B65-BFF1-B09111C8A896}"/>
                </a:ext>
              </a:extLst>
            </p:cNvPr>
            <p:cNvCxnSpPr>
              <a:cxnSpLocks/>
            </p:cNvCxnSpPr>
            <p:nvPr/>
          </p:nvCxnSpPr>
          <p:spPr>
            <a:xfrm>
              <a:off x="8333501" y="2604011"/>
              <a:ext cx="551138" cy="2087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79FA10D0-0498-49D6-B180-8185B7E5B833}"/>
                </a:ext>
              </a:extLst>
            </p:cNvPr>
            <p:cNvSpPr txBox="1"/>
            <p:nvPr/>
          </p:nvSpPr>
          <p:spPr>
            <a:xfrm>
              <a:off x="8364705" y="2315600"/>
              <a:ext cx="732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="" xmlns:a16="http://schemas.microsoft.com/office/drawing/2014/main" id="{3DE51628-7277-4579-B995-731EE9712408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8083928" y="2078486"/>
              <a:ext cx="621826" cy="4732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E5399E16-FB75-48D7-BDF0-CDB146067C11}"/>
                </a:ext>
              </a:extLst>
            </p:cNvPr>
            <p:cNvGrpSpPr/>
            <p:nvPr/>
          </p:nvGrpSpPr>
          <p:grpSpPr>
            <a:xfrm>
              <a:off x="7351584" y="1782370"/>
              <a:ext cx="1501708" cy="543084"/>
              <a:chOff x="8978747" y="1367209"/>
              <a:chExt cx="2462920" cy="890700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127181CE-9667-9648-BDE8-5507CD0D84D7}"/>
                  </a:ext>
                </a:extLst>
              </p:cNvPr>
              <p:cNvSpPr/>
              <p:nvPr/>
            </p:nvSpPr>
            <p:spPr>
              <a:xfrm>
                <a:off x="8978747" y="1463339"/>
                <a:ext cx="1201103" cy="79457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Time Keeping Set </a:t>
                </a:r>
              </a:p>
              <a:p>
                <a:pPr algn="ctr"/>
                <a:r>
                  <a:rPr lang="en-US" altLang="ko-KR" sz="600" dirty="0"/>
                  <a:t>2.2.3</a:t>
                </a:r>
                <a:endParaRPr lang="ko-KR" altLang="en-US" sz="6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99842A0E-9772-491B-B063-A9050887C7B0}"/>
                  </a:ext>
                </a:extLst>
              </p:cNvPr>
              <p:cNvSpPr txBox="1"/>
              <p:nvPr/>
            </p:nvSpPr>
            <p:spPr>
              <a:xfrm>
                <a:off x="10240563" y="1367209"/>
                <a:ext cx="1201104" cy="454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Display Command</a:t>
                </a:r>
                <a:endParaRPr lang="ko-KR" altLang="en-US" sz="600" dirty="0"/>
              </a:p>
            </p:txBody>
          </p:sp>
        </p:grpSp>
        <p:cxnSp>
          <p:nvCxnSpPr>
            <p:cNvPr id="90" name="직선 화살표 연결선 89">
              <a:extLst>
                <a:ext uri="{FF2B5EF4-FFF2-40B4-BE49-F238E27FC236}">
                  <a16:creationId xmlns="" xmlns:a16="http://schemas.microsoft.com/office/drawing/2014/main" id="{44547150-2DD9-422A-9345-A3B9A496BFF5}"/>
                </a:ext>
              </a:extLst>
            </p:cNvPr>
            <p:cNvCxnSpPr>
              <a:cxnSpLocks/>
            </p:cNvCxnSpPr>
            <p:nvPr/>
          </p:nvCxnSpPr>
          <p:spPr>
            <a:xfrm>
              <a:off x="8710410" y="3156148"/>
              <a:ext cx="551138" cy="2087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1096DC71-F041-4DC1-A9A0-E433F1B79AE6}"/>
                </a:ext>
              </a:extLst>
            </p:cNvPr>
            <p:cNvSpPr txBox="1"/>
            <p:nvPr/>
          </p:nvSpPr>
          <p:spPr>
            <a:xfrm>
              <a:off x="8714085" y="2868499"/>
              <a:ext cx="732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="" xmlns:a16="http://schemas.microsoft.com/office/drawing/2014/main" id="{5C12AA49-CAB1-49B2-96D3-7549DDAF0D67}"/>
                </a:ext>
              </a:extLst>
            </p:cNvPr>
            <p:cNvSpPr/>
            <p:nvPr/>
          </p:nvSpPr>
          <p:spPr>
            <a:xfrm>
              <a:off x="7915999" y="4403721"/>
              <a:ext cx="776743" cy="4426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Stop</a:t>
              </a:r>
            </a:p>
            <a:p>
              <a:pPr algn="ctr"/>
              <a:r>
                <a:rPr lang="en-US" altLang="ko-KR" sz="600" dirty="0"/>
                <a:t>Watch</a:t>
              </a:r>
            </a:p>
            <a:p>
              <a:pPr algn="ctr"/>
              <a:r>
                <a:rPr lang="en-US" altLang="ko-KR" sz="600" dirty="0"/>
                <a:t>Pause</a:t>
              </a:r>
            </a:p>
            <a:p>
              <a:pPr algn="ctr"/>
              <a:r>
                <a:rPr lang="en-US" altLang="ko-KR" sz="600" dirty="0"/>
                <a:t>2.2.8</a:t>
              </a:r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="" xmlns:a16="http://schemas.microsoft.com/office/drawing/2014/main" id="{FF946C6A-5F91-479B-AAED-1153D357C9CF}"/>
                </a:ext>
              </a:extLst>
            </p:cNvPr>
            <p:cNvCxnSpPr>
              <a:cxnSpLocks/>
              <a:stCxn id="17" idx="6"/>
              <a:endCxn id="131" idx="1"/>
            </p:cNvCxnSpPr>
            <p:nvPr/>
          </p:nvCxnSpPr>
          <p:spPr>
            <a:xfrm>
              <a:off x="5385558" y="3613876"/>
              <a:ext cx="2644192" cy="854664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타원 135">
              <a:extLst>
                <a:ext uri="{FF2B5EF4-FFF2-40B4-BE49-F238E27FC236}">
                  <a16:creationId xmlns="" xmlns:a16="http://schemas.microsoft.com/office/drawing/2014/main" id="{C7B2DC46-BEFD-4D2C-BA5F-CAB5FD6D9690}"/>
                </a:ext>
              </a:extLst>
            </p:cNvPr>
            <p:cNvSpPr/>
            <p:nvPr/>
          </p:nvSpPr>
          <p:spPr>
            <a:xfrm>
              <a:off x="7924109" y="3900442"/>
              <a:ext cx="776743" cy="4426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Stop</a:t>
              </a:r>
            </a:p>
            <a:p>
              <a:pPr algn="ctr"/>
              <a:r>
                <a:rPr lang="en-US" altLang="ko-KR" sz="600" dirty="0"/>
                <a:t>Watch</a:t>
              </a:r>
            </a:p>
            <a:p>
              <a:pPr algn="ctr"/>
              <a:r>
                <a:rPr lang="en-US" altLang="ko-KR" sz="600" dirty="0" err="1"/>
                <a:t>Laptime</a:t>
              </a:r>
              <a:endParaRPr lang="en-US" altLang="ko-KR" sz="600" dirty="0"/>
            </a:p>
            <a:p>
              <a:pPr algn="ctr"/>
              <a:r>
                <a:rPr lang="en-US" altLang="ko-KR" sz="600" dirty="0"/>
                <a:t>2.2.7</a:t>
              </a:r>
            </a:p>
          </p:txBody>
        </p:sp>
        <p:sp>
          <p:nvSpPr>
            <p:cNvPr id="137" name="타원 136">
              <a:extLst>
                <a:ext uri="{FF2B5EF4-FFF2-40B4-BE49-F238E27FC236}">
                  <a16:creationId xmlns="" xmlns:a16="http://schemas.microsoft.com/office/drawing/2014/main" id="{3CA9BD9B-4701-4AC5-98CA-59383438CAF2}"/>
                </a:ext>
              </a:extLst>
            </p:cNvPr>
            <p:cNvSpPr/>
            <p:nvPr/>
          </p:nvSpPr>
          <p:spPr>
            <a:xfrm>
              <a:off x="7924109" y="2922187"/>
              <a:ext cx="776743" cy="4426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Stop</a:t>
              </a:r>
            </a:p>
            <a:p>
              <a:pPr algn="ctr"/>
              <a:r>
                <a:rPr lang="en-US" altLang="ko-KR" sz="600" dirty="0"/>
                <a:t>Watch</a:t>
              </a:r>
            </a:p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Mode</a:t>
              </a:r>
            </a:p>
            <a:p>
              <a:pPr algn="ctr"/>
              <a:r>
                <a:rPr lang="en-US" altLang="ko-KR" sz="600" dirty="0"/>
                <a:t>2.2.5</a:t>
              </a:r>
            </a:p>
          </p:txBody>
        </p:sp>
        <p:sp>
          <p:nvSpPr>
            <p:cNvPr id="139" name="타원 138">
              <a:extLst>
                <a:ext uri="{FF2B5EF4-FFF2-40B4-BE49-F238E27FC236}">
                  <a16:creationId xmlns="" xmlns:a16="http://schemas.microsoft.com/office/drawing/2014/main" id="{11B2D600-41F5-4E14-A23F-899CBDE00375}"/>
                </a:ext>
              </a:extLst>
            </p:cNvPr>
            <p:cNvSpPr/>
            <p:nvPr/>
          </p:nvSpPr>
          <p:spPr>
            <a:xfrm>
              <a:off x="7590093" y="5013983"/>
              <a:ext cx="607293" cy="4426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Alarm Set</a:t>
              </a:r>
            </a:p>
            <a:p>
              <a:pPr algn="ctr"/>
              <a:r>
                <a:rPr lang="en-US" altLang="ko-KR" sz="600" dirty="0"/>
                <a:t>2.2.10</a:t>
              </a:r>
              <a:endParaRPr lang="ko-KR" altLang="en-US" sz="600" dirty="0"/>
            </a:p>
          </p:txBody>
        </p:sp>
        <p:sp>
          <p:nvSpPr>
            <p:cNvPr id="140" name="타원 139">
              <a:extLst>
                <a:ext uri="{FF2B5EF4-FFF2-40B4-BE49-F238E27FC236}">
                  <a16:creationId xmlns="" xmlns:a16="http://schemas.microsoft.com/office/drawing/2014/main" id="{EA571FF1-2DEE-4E8E-B4E0-8A160CEF23AE}"/>
                </a:ext>
              </a:extLst>
            </p:cNvPr>
            <p:cNvSpPr/>
            <p:nvPr/>
          </p:nvSpPr>
          <p:spPr>
            <a:xfrm>
              <a:off x="6653131" y="4208483"/>
              <a:ext cx="607293" cy="4426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Alarm Mode</a:t>
              </a:r>
            </a:p>
            <a:p>
              <a:pPr algn="ctr"/>
              <a:r>
                <a:rPr lang="en-US" altLang="ko-KR" sz="600" dirty="0"/>
                <a:t>2.2.9</a:t>
              </a:r>
              <a:endParaRPr lang="ko-KR" altLang="en-US" sz="600" dirty="0"/>
            </a:p>
          </p:txBody>
        </p:sp>
        <p:sp>
          <p:nvSpPr>
            <p:cNvPr id="141" name="타원 140">
              <a:extLst>
                <a:ext uri="{FF2B5EF4-FFF2-40B4-BE49-F238E27FC236}">
                  <a16:creationId xmlns="" xmlns:a16="http://schemas.microsoft.com/office/drawing/2014/main" id="{46B23AC2-7167-42CD-9241-7950ABE275DF}"/>
                </a:ext>
              </a:extLst>
            </p:cNvPr>
            <p:cNvSpPr/>
            <p:nvPr/>
          </p:nvSpPr>
          <p:spPr>
            <a:xfrm>
              <a:off x="6066300" y="4689753"/>
              <a:ext cx="717235" cy="4426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Alarm Unit Change</a:t>
              </a:r>
            </a:p>
            <a:p>
              <a:pPr algn="ctr"/>
              <a:r>
                <a:rPr lang="en-US" altLang="ko-KR" sz="600" dirty="0"/>
                <a:t>2.2.11</a:t>
              </a:r>
              <a:endParaRPr lang="ko-KR" altLang="en-US" sz="600" dirty="0"/>
            </a:p>
          </p:txBody>
        </p:sp>
        <p:cxnSp>
          <p:nvCxnSpPr>
            <p:cNvPr id="169" name="직선 화살표 연결선 168">
              <a:extLst>
                <a:ext uri="{FF2B5EF4-FFF2-40B4-BE49-F238E27FC236}">
                  <a16:creationId xmlns="" xmlns:a16="http://schemas.microsoft.com/office/drawing/2014/main" id="{F6AA1D82-F07B-4163-8CDC-53FF45DA4BD3}"/>
                </a:ext>
              </a:extLst>
            </p:cNvPr>
            <p:cNvCxnSpPr>
              <a:cxnSpLocks/>
              <a:stCxn id="17" idx="6"/>
              <a:endCxn id="137" idx="2"/>
            </p:cNvCxnSpPr>
            <p:nvPr/>
          </p:nvCxnSpPr>
          <p:spPr>
            <a:xfrm flipV="1">
              <a:off x="5385558" y="3143492"/>
              <a:ext cx="2538551" cy="470384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>
              <a:extLst>
                <a:ext uri="{FF2B5EF4-FFF2-40B4-BE49-F238E27FC236}">
                  <a16:creationId xmlns="" xmlns:a16="http://schemas.microsoft.com/office/drawing/2014/main" id="{A520A3C1-1F47-4D1A-8F88-2343F680A5E9}"/>
                </a:ext>
              </a:extLst>
            </p:cNvPr>
            <p:cNvSpPr txBox="1"/>
            <p:nvPr/>
          </p:nvSpPr>
          <p:spPr>
            <a:xfrm>
              <a:off x="7257796" y="3834315"/>
              <a:ext cx="5239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Trigger</a:t>
              </a:r>
              <a:endParaRPr lang="ko-KR" altLang="en-US" sz="600" dirty="0"/>
            </a:p>
          </p:txBody>
        </p:sp>
        <p:cxnSp>
          <p:nvCxnSpPr>
            <p:cNvPr id="185" name="직선 화살표 연결선 184">
              <a:extLst>
                <a:ext uri="{FF2B5EF4-FFF2-40B4-BE49-F238E27FC236}">
                  <a16:creationId xmlns="" xmlns:a16="http://schemas.microsoft.com/office/drawing/2014/main" id="{6CB9BCE4-C1AF-4100-ADFE-67F66E0BB682}"/>
                </a:ext>
              </a:extLst>
            </p:cNvPr>
            <p:cNvCxnSpPr>
              <a:cxnSpLocks/>
            </p:cNvCxnSpPr>
            <p:nvPr/>
          </p:nvCxnSpPr>
          <p:spPr>
            <a:xfrm>
              <a:off x="8705754" y="3638433"/>
              <a:ext cx="551138" cy="2087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="" xmlns:a16="http://schemas.microsoft.com/office/drawing/2014/main" id="{7024D5BB-8AC1-4487-809E-C6D9D70380CF}"/>
                </a:ext>
              </a:extLst>
            </p:cNvPr>
            <p:cNvSpPr txBox="1"/>
            <p:nvPr/>
          </p:nvSpPr>
          <p:spPr>
            <a:xfrm>
              <a:off x="8710410" y="3350021"/>
              <a:ext cx="732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  <p:cxnSp>
          <p:nvCxnSpPr>
            <p:cNvPr id="187" name="직선 화살표 연결선 186">
              <a:extLst>
                <a:ext uri="{FF2B5EF4-FFF2-40B4-BE49-F238E27FC236}">
                  <a16:creationId xmlns="" xmlns:a16="http://schemas.microsoft.com/office/drawing/2014/main" id="{DBF0057A-F682-436D-ACCD-6A8390B4FC97}"/>
                </a:ext>
              </a:extLst>
            </p:cNvPr>
            <p:cNvCxnSpPr>
              <a:cxnSpLocks/>
            </p:cNvCxnSpPr>
            <p:nvPr/>
          </p:nvCxnSpPr>
          <p:spPr>
            <a:xfrm>
              <a:off x="8705754" y="4141167"/>
              <a:ext cx="551138" cy="2087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="" xmlns:a16="http://schemas.microsoft.com/office/drawing/2014/main" id="{59E02540-4587-441F-A318-9DB1629D80CA}"/>
                </a:ext>
              </a:extLst>
            </p:cNvPr>
            <p:cNvSpPr txBox="1"/>
            <p:nvPr/>
          </p:nvSpPr>
          <p:spPr>
            <a:xfrm>
              <a:off x="8710410" y="3852755"/>
              <a:ext cx="732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  <p:cxnSp>
          <p:nvCxnSpPr>
            <p:cNvPr id="189" name="직선 화살표 연결선 188">
              <a:extLst>
                <a:ext uri="{FF2B5EF4-FFF2-40B4-BE49-F238E27FC236}">
                  <a16:creationId xmlns="" xmlns:a16="http://schemas.microsoft.com/office/drawing/2014/main" id="{6EF44BAB-30E3-4894-9565-B67A061192C8}"/>
                </a:ext>
              </a:extLst>
            </p:cNvPr>
            <p:cNvCxnSpPr>
              <a:cxnSpLocks/>
            </p:cNvCxnSpPr>
            <p:nvPr/>
          </p:nvCxnSpPr>
          <p:spPr>
            <a:xfrm>
              <a:off x="8705754" y="4658012"/>
              <a:ext cx="551138" cy="2087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="" xmlns:a16="http://schemas.microsoft.com/office/drawing/2014/main" id="{C332FF30-63CE-41AF-B27B-D76F8447D717}"/>
                </a:ext>
              </a:extLst>
            </p:cNvPr>
            <p:cNvSpPr txBox="1"/>
            <p:nvPr/>
          </p:nvSpPr>
          <p:spPr>
            <a:xfrm>
              <a:off x="8710410" y="4369600"/>
              <a:ext cx="732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  <p:cxnSp>
          <p:nvCxnSpPr>
            <p:cNvPr id="192" name="직선 화살표 연결선 191">
              <a:extLst>
                <a:ext uri="{FF2B5EF4-FFF2-40B4-BE49-F238E27FC236}">
                  <a16:creationId xmlns="" xmlns:a16="http://schemas.microsoft.com/office/drawing/2014/main" id="{348BF452-F9A7-4D7C-A214-BCEEA7362CB8}"/>
                </a:ext>
              </a:extLst>
            </p:cNvPr>
            <p:cNvCxnSpPr>
              <a:cxnSpLocks/>
              <a:stCxn id="17" idx="5"/>
              <a:endCxn id="141" idx="1"/>
            </p:cNvCxnSpPr>
            <p:nvPr/>
          </p:nvCxnSpPr>
          <p:spPr>
            <a:xfrm>
              <a:off x="5238719" y="3991353"/>
              <a:ext cx="932617" cy="763218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="" xmlns:a16="http://schemas.microsoft.com/office/drawing/2014/main" id="{C2435C45-D05B-4151-870D-8F1FB0EE5CE7}"/>
                </a:ext>
              </a:extLst>
            </p:cNvPr>
            <p:cNvCxnSpPr>
              <a:cxnSpLocks/>
              <a:stCxn id="17" idx="5"/>
              <a:endCxn id="139" idx="1"/>
            </p:cNvCxnSpPr>
            <p:nvPr/>
          </p:nvCxnSpPr>
          <p:spPr>
            <a:xfrm>
              <a:off x="5238719" y="3991353"/>
              <a:ext cx="2440311" cy="1087448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>
              <a:extLst>
                <a:ext uri="{FF2B5EF4-FFF2-40B4-BE49-F238E27FC236}">
                  <a16:creationId xmlns="" xmlns:a16="http://schemas.microsoft.com/office/drawing/2014/main" id="{659A5E07-2D68-4444-8B1B-322EACBCFC65}"/>
                </a:ext>
              </a:extLst>
            </p:cNvPr>
            <p:cNvCxnSpPr>
              <a:cxnSpLocks/>
              <a:stCxn id="17" idx="5"/>
              <a:endCxn id="140" idx="2"/>
            </p:cNvCxnSpPr>
            <p:nvPr/>
          </p:nvCxnSpPr>
          <p:spPr>
            <a:xfrm>
              <a:off x="5238719" y="3991353"/>
              <a:ext cx="1414412" cy="438435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화살표 연결선 221">
              <a:extLst>
                <a:ext uri="{FF2B5EF4-FFF2-40B4-BE49-F238E27FC236}">
                  <a16:creationId xmlns="" xmlns:a16="http://schemas.microsoft.com/office/drawing/2014/main" id="{303B97FE-873C-49A6-8044-6B53B721F8EA}"/>
                </a:ext>
              </a:extLst>
            </p:cNvPr>
            <p:cNvCxnSpPr>
              <a:cxnSpLocks/>
              <a:stCxn id="139" idx="6"/>
            </p:cNvCxnSpPr>
            <p:nvPr/>
          </p:nvCxnSpPr>
          <p:spPr>
            <a:xfrm flipV="1">
              <a:off x="8197386" y="5230294"/>
              <a:ext cx="567543" cy="4994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="" xmlns:a16="http://schemas.microsoft.com/office/drawing/2014/main" id="{DAB7C3E7-312B-4E27-A031-E9849B374209}"/>
                </a:ext>
              </a:extLst>
            </p:cNvPr>
            <p:cNvSpPr txBox="1"/>
            <p:nvPr/>
          </p:nvSpPr>
          <p:spPr>
            <a:xfrm>
              <a:off x="8197386" y="4971535"/>
              <a:ext cx="732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  <p:cxnSp>
          <p:nvCxnSpPr>
            <p:cNvPr id="224" name="직선 화살표 연결선 223">
              <a:extLst>
                <a:ext uri="{FF2B5EF4-FFF2-40B4-BE49-F238E27FC236}">
                  <a16:creationId xmlns="" xmlns:a16="http://schemas.microsoft.com/office/drawing/2014/main" id="{FF4C1F3C-6A96-4929-B59C-1266960D3AEB}"/>
                </a:ext>
              </a:extLst>
            </p:cNvPr>
            <p:cNvCxnSpPr>
              <a:cxnSpLocks/>
              <a:stCxn id="140" idx="6"/>
            </p:cNvCxnSpPr>
            <p:nvPr/>
          </p:nvCxnSpPr>
          <p:spPr>
            <a:xfrm>
              <a:off x="7260423" y="4429788"/>
              <a:ext cx="412428" cy="8469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="" xmlns:a16="http://schemas.microsoft.com/office/drawing/2014/main" id="{1BA28507-30A1-404B-941A-600206B7B724}"/>
                </a:ext>
              </a:extLst>
            </p:cNvPr>
            <p:cNvSpPr txBox="1"/>
            <p:nvPr/>
          </p:nvSpPr>
          <p:spPr>
            <a:xfrm>
              <a:off x="7266907" y="4488233"/>
              <a:ext cx="732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  <p:cxnSp>
          <p:nvCxnSpPr>
            <p:cNvPr id="235" name="직선 화살표 연결선 234">
              <a:extLst>
                <a:ext uri="{FF2B5EF4-FFF2-40B4-BE49-F238E27FC236}">
                  <a16:creationId xmlns="" xmlns:a16="http://schemas.microsoft.com/office/drawing/2014/main" id="{E293B27F-F53F-4253-8267-2B6A32F9918D}"/>
                </a:ext>
              </a:extLst>
            </p:cNvPr>
            <p:cNvCxnSpPr>
              <a:cxnSpLocks/>
            </p:cNvCxnSpPr>
            <p:nvPr/>
          </p:nvCxnSpPr>
          <p:spPr>
            <a:xfrm>
              <a:off x="6792843" y="4909765"/>
              <a:ext cx="412428" cy="8469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>
              <a:extLst>
                <a:ext uri="{FF2B5EF4-FFF2-40B4-BE49-F238E27FC236}">
                  <a16:creationId xmlns="" xmlns:a16="http://schemas.microsoft.com/office/drawing/2014/main" id="{ADA9593D-763D-407A-B8D6-2619C1B50903}"/>
                </a:ext>
              </a:extLst>
            </p:cNvPr>
            <p:cNvSpPr txBox="1"/>
            <p:nvPr/>
          </p:nvSpPr>
          <p:spPr>
            <a:xfrm>
              <a:off x="6799503" y="4960272"/>
              <a:ext cx="732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  <p:cxnSp>
          <p:nvCxnSpPr>
            <p:cNvPr id="237" name="직선 화살표 연결선 236">
              <a:extLst>
                <a:ext uri="{FF2B5EF4-FFF2-40B4-BE49-F238E27FC236}">
                  <a16:creationId xmlns="" xmlns:a16="http://schemas.microsoft.com/office/drawing/2014/main" id="{609B0DB6-9EAB-4F56-8EEB-B2499542E2AC}"/>
                </a:ext>
              </a:extLst>
            </p:cNvPr>
            <p:cNvCxnSpPr>
              <a:cxnSpLocks/>
            </p:cNvCxnSpPr>
            <p:nvPr/>
          </p:nvCxnSpPr>
          <p:spPr>
            <a:xfrm>
              <a:off x="6541537" y="5317740"/>
              <a:ext cx="412428" cy="8469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="" xmlns:a16="http://schemas.microsoft.com/office/drawing/2014/main" id="{0A6DE818-9BB3-4C24-88AD-9DCE1FE0CDBC}"/>
                </a:ext>
              </a:extLst>
            </p:cNvPr>
            <p:cNvSpPr txBox="1"/>
            <p:nvPr/>
          </p:nvSpPr>
          <p:spPr>
            <a:xfrm>
              <a:off x="6518028" y="5315199"/>
              <a:ext cx="732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  <p:cxnSp>
          <p:nvCxnSpPr>
            <p:cNvPr id="241" name="직선 화살표 연결선 240">
              <a:extLst>
                <a:ext uri="{FF2B5EF4-FFF2-40B4-BE49-F238E27FC236}">
                  <a16:creationId xmlns="" xmlns:a16="http://schemas.microsoft.com/office/drawing/2014/main" id="{1EAF00E2-2E4B-49E5-86D0-5F9834DB8D84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V="1">
              <a:off x="5197194" y="5740802"/>
              <a:ext cx="445632" cy="1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="" xmlns:a16="http://schemas.microsoft.com/office/drawing/2014/main" id="{F6FBB4A5-5FE9-4FD8-A457-50ABB7856F38}"/>
                </a:ext>
              </a:extLst>
            </p:cNvPr>
            <p:cNvSpPr txBox="1"/>
            <p:nvPr/>
          </p:nvSpPr>
          <p:spPr>
            <a:xfrm>
              <a:off x="5189140" y="5735655"/>
              <a:ext cx="732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="" xmlns:a16="http://schemas.microsoft.com/office/drawing/2014/main" id="{88687613-CBD3-485A-872D-460FC6067AA5}"/>
                </a:ext>
              </a:extLst>
            </p:cNvPr>
            <p:cNvSpPr txBox="1"/>
            <p:nvPr/>
          </p:nvSpPr>
          <p:spPr>
            <a:xfrm>
              <a:off x="5883752" y="4432625"/>
              <a:ext cx="5064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Trigger</a:t>
              </a:r>
              <a:endParaRPr lang="ko-KR" altLang="en-US" sz="600" dirty="0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="" xmlns:a16="http://schemas.microsoft.com/office/drawing/2014/main" id="{59C879A7-E365-4257-8AB0-202F34992B45}"/>
                </a:ext>
              </a:extLst>
            </p:cNvPr>
            <p:cNvSpPr txBox="1"/>
            <p:nvPr/>
          </p:nvSpPr>
          <p:spPr>
            <a:xfrm>
              <a:off x="7351939" y="4839815"/>
              <a:ext cx="5064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Trigger</a:t>
              </a:r>
              <a:endParaRPr lang="ko-KR" altLang="en-US" sz="600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="" xmlns:a16="http://schemas.microsoft.com/office/drawing/2014/main" id="{16D349B3-67A1-4685-8E54-9D33D3C96ABF}"/>
                </a:ext>
              </a:extLst>
            </p:cNvPr>
            <p:cNvSpPr txBox="1"/>
            <p:nvPr/>
          </p:nvSpPr>
          <p:spPr>
            <a:xfrm>
              <a:off x="5555510" y="4619221"/>
              <a:ext cx="5064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Trigger</a:t>
              </a:r>
              <a:endParaRPr lang="ko-KR" altLang="en-US" sz="600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="" xmlns:a16="http://schemas.microsoft.com/office/drawing/2014/main" id="{E6BB3548-48CE-4D6B-A90E-70E03B940BAF}"/>
                </a:ext>
              </a:extLst>
            </p:cNvPr>
            <p:cNvSpPr txBox="1"/>
            <p:nvPr/>
          </p:nvSpPr>
          <p:spPr>
            <a:xfrm>
              <a:off x="4855900" y="4960272"/>
              <a:ext cx="5064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Trigger</a:t>
              </a:r>
              <a:endParaRPr lang="ko-KR" altLang="en-US" sz="600" dirty="0"/>
            </a:p>
          </p:txBody>
        </p:sp>
        <p:cxnSp>
          <p:nvCxnSpPr>
            <p:cNvPr id="278" name="직선 화살표 연결선 277">
              <a:extLst>
                <a:ext uri="{FF2B5EF4-FFF2-40B4-BE49-F238E27FC236}">
                  <a16:creationId xmlns="" xmlns:a16="http://schemas.microsoft.com/office/drawing/2014/main" id="{DC13B0F5-5D29-4369-B733-C4B12E370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3848" y="3783314"/>
              <a:ext cx="1018053" cy="703205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화살표 연결선 280">
              <a:extLst>
                <a:ext uri="{FF2B5EF4-FFF2-40B4-BE49-F238E27FC236}">
                  <a16:creationId xmlns="" xmlns:a16="http://schemas.microsoft.com/office/drawing/2014/main" id="{E22D8F08-1A7B-4B30-8ED0-71B42111A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7285" y="3882913"/>
              <a:ext cx="1001825" cy="678796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TextBox 284">
              <a:extLst>
                <a:ext uri="{FF2B5EF4-FFF2-40B4-BE49-F238E27FC236}">
                  <a16:creationId xmlns="" xmlns:a16="http://schemas.microsoft.com/office/drawing/2014/main" id="{689D0F51-E1E4-4638-A570-20F28D0636D5}"/>
                </a:ext>
              </a:extLst>
            </p:cNvPr>
            <p:cNvSpPr txBox="1"/>
            <p:nvPr/>
          </p:nvSpPr>
          <p:spPr>
            <a:xfrm>
              <a:off x="3369579" y="3947323"/>
              <a:ext cx="7323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Alarm Data</a:t>
              </a:r>
              <a:endParaRPr lang="ko-KR" altLang="en-US" sz="600" dirty="0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="" xmlns:a16="http://schemas.microsoft.com/office/drawing/2014/main" id="{3FD60D0E-706D-44F4-8DFF-2DED76244594}"/>
                </a:ext>
              </a:extLst>
            </p:cNvPr>
            <p:cNvSpPr txBox="1"/>
            <p:nvPr/>
          </p:nvSpPr>
          <p:spPr>
            <a:xfrm>
              <a:off x="3829305" y="4254607"/>
              <a:ext cx="7323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Button Data</a:t>
              </a:r>
              <a:endParaRPr lang="ko-KR" altLang="en-US" sz="600" dirty="0"/>
            </a:p>
          </p:txBody>
        </p:sp>
        <p:cxnSp>
          <p:nvCxnSpPr>
            <p:cNvPr id="289" name="직선 화살표 연결선 288">
              <a:extLst>
                <a:ext uri="{FF2B5EF4-FFF2-40B4-BE49-F238E27FC236}">
                  <a16:creationId xmlns="" xmlns:a16="http://schemas.microsoft.com/office/drawing/2014/main" id="{59E174DE-F3D5-46F7-BBD2-40E885F9C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1510" y="1677898"/>
              <a:ext cx="1874682" cy="1455537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>
              <a:extLst>
                <a:ext uri="{FF2B5EF4-FFF2-40B4-BE49-F238E27FC236}">
                  <a16:creationId xmlns="" xmlns:a16="http://schemas.microsoft.com/office/drawing/2014/main" id="{71CD50E2-0326-45D1-A56C-CB09C627D536}"/>
                </a:ext>
              </a:extLst>
            </p:cNvPr>
            <p:cNvSpPr txBox="1"/>
            <p:nvPr/>
          </p:nvSpPr>
          <p:spPr>
            <a:xfrm>
              <a:off x="6509089" y="2053715"/>
              <a:ext cx="4613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Disable</a:t>
              </a:r>
              <a:endParaRPr lang="ko-KR" altLang="en-US" sz="6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6EBA5DD2-54A4-4EB1-B48B-B459EDBA4D79}"/>
                </a:ext>
              </a:extLst>
            </p:cNvPr>
            <p:cNvSpPr txBox="1"/>
            <p:nvPr/>
          </p:nvSpPr>
          <p:spPr>
            <a:xfrm>
              <a:off x="3537484" y="3079737"/>
              <a:ext cx="677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Update</a:t>
              </a:r>
            </a:p>
            <a:p>
              <a:pPr algn="ctr"/>
              <a:r>
                <a:rPr lang="en-US" altLang="ko-KR" sz="600" dirty="0"/>
                <a:t>Alarm Data</a:t>
              </a:r>
              <a:endParaRPr lang="ko-KR" altLang="en-US" sz="6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B468EBA1-E63B-468F-AA28-03583DB31D70}"/>
                </a:ext>
              </a:extLst>
            </p:cNvPr>
            <p:cNvSpPr txBox="1"/>
            <p:nvPr/>
          </p:nvSpPr>
          <p:spPr>
            <a:xfrm>
              <a:off x="4139555" y="2852480"/>
              <a:ext cx="659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Get</a:t>
              </a:r>
            </a:p>
            <a:p>
              <a:r>
                <a:rPr lang="en-US" altLang="ko-KR" sz="600" dirty="0"/>
                <a:t>Alarm Data </a:t>
              </a:r>
              <a:endParaRPr lang="ko-KR" altLang="en-US" sz="6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909D5BA7-1E2F-4C6B-A161-FCBFB1B09EC7}"/>
                </a:ext>
              </a:extLst>
            </p:cNvPr>
            <p:cNvSpPr txBox="1"/>
            <p:nvPr/>
          </p:nvSpPr>
          <p:spPr>
            <a:xfrm>
              <a:off x="4788297" y="2431406"/>
              <a:ext cx="646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Get</a:t>
              </a:r>
            </a:p>
            <a:p>
              <a:r>
                <a:rPr lang="en-US" altLang="ko-KR" sz="600" dirty="0"/>
                <a:t>State Data</a:t>
              </a:r>
              <a:endParaRPr lang="ko-KR" altLang="en-US" sz="600" dirty="0"/>
            </a:p>
          </p:txBody>
        </p:sp>
        <p:cxnSp>
          <p:nvCxnSpPr>
            <p:cNvPr id="155" name="직선 연결선[R] 154">
              <a:extLst>
                <a:ext uri="{FF2B5EF4-FFF2-40B4-BE49-F238E27FC236}">
                  <a16:creationId xmlns="" xmlns:a16="http://schemas.microsoft.com/office/drawing/2014/main" id="{2FB22881-0D53-F24D-8392-B9D23EC654D8}"/>
                </a:ext>
              </a:extLst>
            </p:cNvPr>
            <p:cNvCxnSpPr>
              <a:cxnSpLocks/>
            </p:cNvCxnSpPr>
            <p:nvPr/>
          </p:nvCxnSpPr>
          <p:spPr>
            <a:xfrm>
              <a:off x="4829560" y="1117197"/>
              <a:ext cx="3141585" cy="0"/>
            </a:xfrm>
            <a:prstGeom prst="line">
              <a:avLst/>
            </a:prstGeom>
            <a:ln w="1651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="" xmlns:a16="http://schemas.microsoft.com/office/drawing/2014/main" id="{1AD55AD2-7F61-5140-84F3-730D717D7AF0}"/>
                </a:ext>
              </a:extLst>
            </p:cNvPr>
            <p:cNvCxnSpPr>
              <a:cxnSpLocks/>
            </p:cNvCxnSpPr>
            <p:nvPr/>
          </p:nvCxnSpPr>
          <p:spPr>
            <a:xfrm>
              <a:off x="4829560" y="1114175"/>
              <a:ext cx="0" cy="937242"/>
            </a:xfrm>
            <a:prstGeom prst="straightConnector1">
              <a:avLst/>
            </a:prstGeom>
            <a:ln w="1651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="" xmlns:a16="http://schemas.microsoft.com/office/drawing/2014/main" id="{CA7305D9-BC8F-3E48-8585-B8C6CBA458DC}"/>
                </a:ext>
              </a:extLst>
            </p:cNvPr>
            <p:cNvSpPr txBox="1"/>
            <p:nvPr/>
          </p:nvSpPr>
          <p:spPr>
            <a:xfrm>
              <a:off x="4775722" y="960523"/>
              <a:ext cx="15591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olidFill>
                    <a:srgbClr val="FF0000"/>
                  </a:solidFill>
                </a:rPr>
                <a:t>Update Timekeeping Unit State Data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cxnSp>
          <p:nvCxnSpPr>
            <p:cNvPr id="168" name="직선 연결선[R] 167">
              <a:extLst>
                <a:ext uri="{FF2B5EF4-FFF2-40B4-BE49-F238E27FC236}">
                  <a16:creationId xmlns="" xmlns:a16="http://schemas.microsoft.com/office/drawing/2014/main" id="{6C71CC66-8725-DD47-BF17-C3773B9C3922}"/>
                </a:ext>
              </a:extLst>
            </p:cNvPr>
            <p:cNvCxnSpPr>
              <a:cxnSpLocks/>
            </p:cNvCxnSpPr>
            <p:nvPr/>
          </p:nvCxnSpPr>
          <p:spPr>
            <a:xfrm>
              <a:off x="7971145" y="1114175"/>
              <a:ext cx="0" cy="1191094"/>
            </a:xfrm>
            <a:prstGeom prst="line">
              <a:avLst/>
            </a:prstGeom>
            <a:ln w="1651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[R] 171">
              <a:extLst>
                <a:ext uri="{FF2B5EF4-FFF2-40B4-BE49-F238E27FC236}">
                  <a16:creationId xmlns="" xmlns:a16="http://schemas.microsoft.com/office/drawing/2014/main" id="{C47530E8-7A52-9246-B623-6FD100272D97}"/>
                </a:ext>
              </a:extLst>
            </p:cNvPr>
            <p:cNvCxnSpPr>
              <a:cxnSpLocks/>
            </p:cNvCxnSpPr>
            <p:nvPr/>
          </p:nvCxnSpPr>
          <p:spPr>
            <a:xfrm>
              <a:off x="6813307" y="1649406"/>
              <a:ext cx="0" cy="2595487"/>
            </a:xfrm>
            <a:prstGeom prst="line">
              <a:avLst/>
            </a:prstGeom>
            <a:ln w="1651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[R] 173">
              <a:extLst>
                <a:ext uri="{FF2B5EF4-FFF2-40B4-BE49-F238E27FC236}">
                  <a16:creationId xmlns="" xmlns:a16="http://schemas.microsoft.com/office/drawing/2014/main" id="{81A3C345-FF9F-194C-A12C-541DA5B6369A}"/>
                </a:ext>
              </a:extLst>
            </p:cNvPr>
            <p:cNvCxnSpPr>
              <a:cxnSpLocks/>
            </p:cNvCxnSpPr>
            <p:nvPr/>
          </p:nvCxnSpPr>
          <p:spPr>
            <a:xfrm>
              <a:off x="5207844" y="1646231"/>
              <a:ext cx="1605463" cy="6350"/>
            </a:xfrm>
            <a:prstGeom prst="line">
              <a:avLst/>
            </a:prstGeom>
            <a:ln w="1651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="" xmlns:a16="http://schemas.microsoft.com/office/drawing/2014/main" id="{C9CB2E62-767A-4647-991F-5F1102853A57}"/>
                </a:ext>
              </a:extLst>
            </p:cNvPr>
            <p:cNvCxnSpPr>
              <a:cxnSpLocks/>
            </p:cNvCxnSpPr>
            <p:nvPr/>
          </p:nvCxnSpPr>
          <p:spPr>
            <a:xfrm>
              <a:off x="5207844" y="1640939"/>
              <a:ext cx="0" cy="410478"/>
            </a:xfrm>
            <a:prstGeom prst="straightConnector1">
              <a:avLst/>
            </a:prstGeom>
            <a:ln w="1651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="" xmlns:a16="http://schemas.microsoft.com/office/drawing/2014/main" id="{F3490098-21CA-6448-A1E8-1720F62B529D}"/>
                </a:ext>
              </a:extLst>
            </p:cNvPr>
            <p:cNvSpPr txBox="1"/>
            <p:nvPr/>
          </p:nvSpPr>
          <p:spPr>
            <a:xfrm>
              <a:off x="5157887" y="1481820"/>
              <a:ext cx="13471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olidFill>
                    <a:srgbClr val="FF0000"/>
                  </a:solidFill>
                </a:rPr>
                <a:t>Update Alarm State Data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cxnSp>
          <p:nvCxnSpPr>
            <p:cNvPr id="194" name="직선 연결선[R] 193">
              <a:extLst>
                <a:ext uri="{FF2B5EF4-FFF2-40B4-BE49-F238E27FC236}">
                  <a16:creationId xmlns="" xmlns:a16="http://schemas.microsoft.com/office/drawing/2014/main" id="{412E81DD-ACFA-9748-A32D-FA68192E78C7}"/>
                </a:ext>
              </a:extLst>
            </p:cNvPr>
            <p:cNvCxnSpPr>
              <a:cxnSpLocks/>
            </p:cNvCxnSpPr>
            <p:nvPr/>
          </p:nvCxnSpPr>
          <p:spPr>
            <a:xfrm>
              <a:off x="3055184" y="5735655"/>
              <a:ext cx="1564966" cy="0"/>
            </a:xfrm>
            <a:prstGeom prst="line">
              <a:avLst/>
            </a:prstGeom>
            <a:ln w="1651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>
              <a:extLst>
                <a:ext uri="{FF2B5EF4-FFF2-40B4-BE49-F238E27FC236}">
                  <a16:creationId xmlns="" xmlns:a16="http://schemas.microsoft.com/office/drawing/2014/main" id="{93ADCC3F-1D26-4942-8235-A94012C11ABE}"/>
                </a:ext>
              </a:extLst>
            </p:cNvPr>
            <p:cNvCxnSpPr>
              <a:cxnSpLocks/>
            </p:cNvCxnSpPr>
            <p:nvPr/>
          </p:nvCxnSpPr>
          <p:spPr>
            <a:xfrm>
              <a:off x="4637223" y="1688033"/>
              <a:ext cx="0" cy="373519"/>
            </a:xfrm>
            <a:prstGeom prst="straightConnector1">
              <a:avLst/>
            </a:prstGeom>
            <a:ln w="1651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="" xmlns:a16="http://schemas.microsoft.com/office/drawing/2014/main" id="{1DC4F247-69E0-274D-AD46-BB2056AD966B}"/>
                </a:ext>
              </a:extLst>
            </p:cNvPr>
            <p:cNvCxnSpPr>
              <a:cxnSpLocks/>
            </p:cNvCxnSpPr>
            <p:nvPr/>
          </p:nvCxnSpPr>
          <p:spPr>
            <a:xfrm>
              <a:off x="3055184" y="1694789"/>
              <a:ext cx="1579184" cy="0"/>
            </a:xfrm>
            <a:prstGeom prst="line">
              <a:avLst/>
            </a:prstGeom>
            <a:ln w="1651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="" xmlns:a16="http://schemas.microsoft.com/office/drawing/2014/main" id="{633369BF-D2E1-0C45-A27A-5FAFFF6B4145}"/>
                </a:ext>
              </a:extLst>
            </p:cNvPr>
            <p:cNvCxnSpPr>
              <a:cxnSpLocks/>
            </p:cNvCxnSpPr>
            <p:nvPr/>
          </p:nvCxnSpPr>
          <p:spPr>
            <a:xfrm>
              <a:off x="3055184" y="1687600"/>
              <a:ext cx="0" cy="4048055"/>
            </a:xfrm>
            <a:prstGeom prst="line">
              <a:avLst/>
            </a:prstGeom>
            <a:ln w="1651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="" xmlns:a16="http://schemas.microsoft.com/office/drawing/2014/main" id="{36001AB3-5DF6-5C4C-AC2D-EA86CD41598E}"/>
                </a:ext>
              </a:extLst>
            </p:cNvPr>
            <p:cNvSpPr txBox="1"/>
            <p:nvPr/>
          </p:nvSpPr>
          <p:spPr>
            <a:xfrm>
              <a:off x="3638634" y="1533278"/>
              <a:ext cx="11110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olidFill>
                    <a:srgbClr val="FF0000"/>
                  </a:solidFill>
                </a:rPr>
                <a:t>Update Value State Data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cxnSp>
          <p:nvCxnSpPr>
            <p:cNvPr id="204" name="직선 화살표 연결선 203">
              <a:extLst>
                <a:ext uri="{FF2B5EF4-FFF2-40B4-BE49-F238E27FC236}">
                  <a16:creationId xmlns="" xmlns:a16="http://schemas.microsoft.com/office/drawing/2014/main" id="{FC66E209-04B5-1A48-A8D2-CA1CFFAC2961}"/>
                </a:ext>
              </a:extLst>
            </p:cNvPr>
            <p:cNvCxnSpPr>
              <a:cxnSpLocks/>
            </p:cNvCxnSpPr>
            <p:nvPr/>
          </p:nvCxnSpPr>
          <p:spPr>
            <a:xfrm>
              <a:off x="5030826" y="1423471"/>
              <a:ext cx="0" cy="627946"/>
            </a:xfrm>
            <a:prstGeom prst="straightConnector1">
              <a:avLst/>
            </a:prstGeom>
            <a:ln w="1651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[R] 212">
              <a:extLst>
                <a:ext uri="{FF2B5EF4-FFF2-40B4-BE49-F238E27FC236}">
                  <a16:creationId xmlns="" xmlns:a16="http://schemas.microsoft.com/office/drawing/2014/main" id="{5CA1EE86-56D7-074B-A492-C6D5807E7FDD}"/>
                </a:ext>
              </a:extLst>
            </p:cNvPr>
            <p:cNvCxnSpPr>
              <a:cxnSpLocks/>
            </p:cNvCxnSpPr>
            <p:nvPr/>
          </p:nvCxnSpPr>
          <p:spPr>
            <a:xfrm>
              <a:off x="5021897" y="1423471"/>
              <a:ext cx="2056109" cy="0"/>
            </a:xfrm>
            <a:prstGeom prst="line">
              <a:avLst/>
            </a:prstGeom>
            <a:ln w="1651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="" xmlns:a16="http://schemas.microsoft.com/office/drawing/2014/main" id="{AA2DCDCD-AC5D-AD46-9CF1-2517DBB38676}"/>
                </a:ext>
              </a:extLst>
            </p:cNvPr>
            <p:cNvSpPr txBox="1"/>
            <p:nvPr/>
          </p:nvSpPr>
          <p:spPr>
            <a:xfrm>
              <a:off x="4965438" y="1260952"/>
              <a:ext cx="15591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olidFill>
                    <a:srgbClr val="FF0000"/>
                  </a:solidFill>
                </a:rPr>
                <a:t>Update Timekeeping State Data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cxnSp>
          <p:nvCxnSpPr>
            <p:cNvPr id="220" name="직선 연결선[R] 219">
              <a:extLst>
                <a:ext uri="{FF2B5EF4-FFF2-40B4-BE49-F238E27FC236}">
                  <a16:creationId xmlns="" xmlns:a16="http://schemas.microsoft.com/office/drawing/2014/main" id="{86CBFEE5-7652-BE4D-8FF5-CE2AE496CF0F}"/>
                </a:ext>
              </a:extLst>
            </p:cNvPr>
            <p:cNvCxnSpPr>
              <a:cxnSpLocks/>
            </p:cNvCxnSpPr>
            <p:nvPr/>
          </p:nvCxnSpPr>
          <p:spPr>
            <a:xfrm>
              <a:off x="6419549" y="2203816"/>
              <a:ext cx="4690" cy="2485937"/>
            </a:xfrm>
            <a:prstGeom prst="line">
              <a:avLst/>
            </a:prstGeom>
            <a:ln w="1651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화살표 연결선 229">
              <a:extLst>
                <a:ext uri="{FF2B5EF4-FFF2-40B4-BE49-F238E27FC236}">
                  <a16:creationId xmlns="" xmlns:a16="http://schemas.microsoft.com/office/drawing/2014/main" id="{E27E9707-8A73-B04A-AC68-07A2C1A5F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0244" y="2203817"/>
              <a:ext cx="1059305" cy="0"/>
            </a:xfrm>
            <a:prstGeom prst="straightConnector1">
              <a:avLst/>
            </a:prstGeom>
            <a:ln w="1651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="" xmlns:a16="http://schemas.microsoft.com/office/drawing/2014/main" id="{36AC323A-88F4-054A-B23A-65536DF04614}"/>
                </a:ext>
              </a:extLst>
            </p:cNvPr>
            <p:cNvSpPr txBox="1"/>
            <p:nvPr/>
          </p:nvSpPr>
          <p:spPr>
            <a:xfrm>
              <a:off x="5434918" y="2071065"/>
              <a:ext cx="1347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olidFill>
                    <a:srgbClr val="FF0000"/>
                  </a:solidFill>
                </a:rPr>
                <a:t>Update Alarm Unit </a:t>
              </a:r>
            </a:p>
            <a:p>
              <a:r>
                <a:rPr lang="en-US" altLang="ko-KR" sz="600" dirty="0">
                  <a:solidFill>
                    <a:srgbClr val="FF0000"/>
                  </a:solidFill>
                </a:rPr>
                <a:t>State Data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E424C15A-4C1B-454A-9AB4-19D21D11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77403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3</a:t>
            </a: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2800" b="1" kern="0" dirty="0">
                <a:solidFill>
                  <a:srgbClr val="262B35"/>
                </a:solidFill>
              </a:rPr>
              <a:t>Speaker Controller</a:t>
            </a:r>
            <a:endParaRPr lang="ko-KR" altLang="en-US" sz="2800" b="1" kern="0" dirty="0">
              <a:solidFill>
                <a:srgbClr val="262B35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3323FE3-9E1A-8A44-995C-50B2E8D3BC2E}"/>
              </a:ext>
            </a:extLst>
          </p:cNvPr>
          <p:cNvSpPr/>
          <p:nvPr/>
        </p:nvSpPr>
        <p:spPr>
          <a:xfrm>
            <a:off x="3954632" y="2710539"/>
            <a:ext cx="1644474" cy="1751060"/>
          </a:xfrm>
          <a:prstGeom prst="ellipse">
            <a:avLst/>
          </a:prstGeom>
          <a:solidFill>
            <a:schemeClr val="accent3"/>
          </a:solidFill>
          <a:ln w="1651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Speaker</a:t>
            </a:r>
          </a:p>
          <a:p>
            <a:pPr algn="ctr"/>
            <a:r>
              <a:rPr lang="en-US" altLang="ko-KR" sz="1600" dirty="0"/>
              <a:t>Controller</a:t>
            </a:r>
          </a:p>
          <a:p>
            <a:pPr algn="ctr"/>
            <a:r>
              <a:rPr lang="en-US" altLang="ko-KR" sz="1600" dirty="0"/>
              <a:t>2.3.1</a:t>
            </a:r>
            <a:endParaRPr lang="ko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08FBED45-E5DE-114F-B448-4071A6C67B6D}"/>
              </a:ext>
            </a:extLst>
          </p:cNvPr>
          <p:cNvCxnSpPr/>
          <p:nvPr/>
        </p:nvCxnSpPr>
        <p:spPr>
          <a:xfrm flipV="1">
            <a:off x="4782087" y="4461599"/>
            <a:ext cx="0" cy="1008112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FD56546-E06A-6340-A6ED-57384CDEF9EA}"/>
              </a:ext>
            </a:extLst>
          </p:cNvPr>
          <p:cNvSpPr txBox="1"/>
          <p:nvPr/>
        </p:nvSpPr>
        <p:spPr>
          <a:xfrm>
            <a:off x="4540267" y="5483567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6A3502A-D0B3-6B44-B248-40EAC500DA79}"/>
              </a:ext>
            </a:extLst>
          </p:cNvPr>
          <p:cNvSpPr/>
          <p:nvPr/>
        </p:nvSpPr>
        <p:spPr>
          <a:xfrm>
            <a:off x="7704765" y="2107229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Alarm </a:t>
            </a:r>
          </a:p>
          <a:p>
            <a:pPr algn="ctr"/>
            <a:r>
              <a:rPr lang="en-US" altLang="ko-KR" sz="1400" dirty="0"/>
              <a:t>Off</a:t>
            </a:r>
          </a:p>
          <a:p>
            <a:pPr algn="ctr"/>
            <a:r>
              <a:rPr lang="en-US" altLang="ko-KR" sz="1400" dirty="0"/>
              <a:t>2.3.2</a:t>
            </a:r>
            <a:endParaRPr lang="ko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6F668DA5-AF8E-7B4C-8324-4120A5BFDAEE}"/>
              </a:ext>
            </a:extLst>
          </p:cNvPr>
          <p:cNvCxnSpPr>
            <a:cxnSpLocks/>
            <a:stCxn id="20" idx="5"/>
            <a:endCxn id="25" idx="2"/>
          </p:cNvCxnSpPr>
          <p:nvPr/>
        </p:nvCxnSpPr>
        <p:spPr>
          <a:xfrm>
            <a:off x="5358278" y="4205162"/>
            <a:ext cx="2358671" cy="89051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62A7A9D5-9194-1840-B93C-00B17B6CE1D4}"/>
              </a:ext>
            </a:extLst>
          </p:cNvPr>
          <p:cNvSpPr/>
          <p:nvPr/>
        </p:nvSpPr>
        <p:spPr>
          <a:xfrm>
            <a:off x="7716949" y="4732716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Alarm Ringing</a:t>
            </a:r>
          </a:p>
          <a:p>
            <a:pPr algn="ctr"/>
            <a:r>
              <a:rPr lang="en-US" altLang="ko-KR" sz="1400" dirty="0"/>
              <a:t>2.3.4</a:t>
            </a:r>
            <a:endParaRPr lang="ko-KR" altLang="en-US" sz="1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747558D8-2A49-874A-9673-808CE90537A0}"/>
              </a:ext>
            </a:extLst>
          </p:cNvPr>
          <p:cNvCxnSpPr>
            <a:cxnSpLocks/>
          </p:cNvCxnSpPr>
          <p:nvPr/>
        </p:nvCxnSpPr>
        <p:spPr>
          <a:xfrm flipV="1">
            <a:off x="5543759" y="2407876"/>
            <a:ext cx="2173190" cy="850533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F7E5C052-CCBD-7B47-8638-BE6AE9B8138C}"/>
              </a:ext>
            </a:extLst>
          </p:cNvPr>
          <p:cNvCxnSpPr>
            <a:cxnSpLocks/>
          </p:cNvCxnSpPr>
          <p:nvPr/>
        </p:nvCxnSpPr>
        <p:spPr>
          <a:xfrm flipV="1">
            <a:off x="5599106" y="2570480"/>
            <a:ext cx="2105659" cy="802640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A355CB38-90AB-614F-933C-55EAF97BC2E7}"/>
              </a:ext>
            </a:extLst>
          </p:cNvPr>
          <p:cNvCxnSpPr>
            <a:cxnSpLocks/>
          </p:cNvCxnSpPr>
          <p:nvPr/>
        </p:nvCxnSpPr>
        <p:spPr>
          <a:xfrm flipV="1">
            <a:off x="3200604" y="3611879"/>
            <a:ext cx="754593" cy="88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62A7A9D5-9194-1840-B93C-00B17B6CE1D4}"/>
              </a:ext>
            </a:extLst>
          </p:cNvPr>
          <p:cNvSpPr/>
          <p:nvPr/>
        </p:nvSpPr>
        <p:spPr>
          <a:xfrm>
            <a:off x="7716949" y="3368927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Alarm </a:t>
            </a:r>
          </a:p>
          <a:p>
            <a:pPr algn="ctr"/>
            <a:r>
              <a:rPr lang="en-US" altLang="ko-KR" sz="1400" dirty="0"/>
              <a:t>Ready</a:t>
            </a:r>
          </a:p>
          <a:p>
            <a:pPr algn="ctr"/>
            <a:r>
              <a:rPr lang="en-US" altLang="ko-KR" sz="1400" dirty="0"/>
              <a:t>2.3.3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F7E5C052-CCBD-7B47-8638-BE6AE9B8138C}"/>
              </a:ext>
            </a:extLst>
          </p:cNvPr>
          <p:cNvCxnSpPr>
            <a:cxnSpLocks/>
          </p:cNvCxnSpPr>
          <p:nvPr/>
        </p:nvCxnSpPr>
        <p:spPr>
          <a:xfrm flipV="1">
            <a:off x="5599105" y="3770247"/>
            <a:ext cx="2117844" cy="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F7E5C052-CCBD-7B47-8638-BE6AE9B8138C}"/>
              </a:ext>
            </a:extLst>
          </p:cNvPr>
          <p:cNvCxnSpPr>
            <a:cxnSpLocks/>
          </p:cNvCxnSpPr>
          <p:nvPr/>
        </p:nvCxnSpPr>
        <p:spPr>
          <a:xfrm flipV="1">
            <a:off x="5599106" y="3651131"/>
            <a:ext cx="2117843" cy="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6F668DA5-AF8E-7B4C-8324-4120A5BFDAEE}"/>
              </a:ext>
            </a:extLst>
          </p:cNvPr>
          <p:cNvCxnSpPr>
            <a:cxnSpLocks/>
          </p:cNvCxnSpPr>
          <p:nvPr/>
        </p:nvCxnSpPr>
        <p:spPr>
          <a:xfrm>
            <a:off x="5451018" y="4016343"/>
            <a:ext cx="2358671" cy="89051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6099621" y="2323779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7053090" y="2953428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6658027" y="3956340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6296491" y="5107470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6604606" y="3258409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7204046" y="4323098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9494356" y="3743235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024D5BB-8AC1-4487-809E-C6D9D70380CF}"/>
              </a:ext>
            </a:extLst>
          </p:cNvPr>
          <p:cNvSpPr txBox="1"/>
          <p:nvPr/>
        </p:nvSpPr>
        <p:spPr>
          <a:xfrm>
            <a:off x="9501992" y="3270218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 Command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9501992" y="2466064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024D5BB-8AC1-4487-809E-C6D9D70380CF}"/>
              </a:ext>
            </a:extLst>
          </p:cNvPr>
          <p:cNvSpPr txBox="1"/>
          <p:nvPr/>
        </p:nvSpPr>
        <p:spPr>
          <a:xfrm>
            <a:off x="9509628" y="1993047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 Command</a:t>
            </a:r>
            <a:endParaRPr lang="ko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9509628" y="5104096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024D5BB-8AC1-4487-809E-C6D9D70380CF}"/>
              </a:ext>
            </a:extLst>
          </p:cNvPr>
          <p:cNvSpPr txBox="1"/>
          <p:nvPr/>
        </p:nvSpPr>
        <p:spPr>
          <a:xfrm>
            <a:off x="9517264" y="4631079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 Command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56FDE7D7-6690-4FCD-B881-22B80B76B6BF}"/>
              </a:ext>
            </a:extLst>
          </p:cNvPr>
          <p:cNvSpPr txBox="1"/>
          <p:nvPr/>
        </p:nvSpPr>
        <p:spPr>
          <a:xfrm>
            <a:off x="1999501" y="3372395"/>
            <a:ext cx="1201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Button Data</a:t>
            </a:r>
          </a:p>
          <a:p>
            <a:r>
              <a:rPr lang="en-US" altLang="ko-KR" sz="1400" dirty="0"/>
              <a:t>Alarm Data</a:t>
            </a:r>
            <a:endParaRPr lang="ko-KR" altLang="en-US" sz="14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43FB6B7-8956-4CC0-8EDA-B9BA46D604E7}"/>
              </a:ext>
            </a:extLst>
          </p:cNvPr>
          <p:cNvCxnSpPr>
            <a:cxnSpLocks/>
          </p:cNvCxnSpPr>
          <p:nvPr/>
        </p:nvCxnSpPr>
        <p:spPr>
          <a:xfrm flipV="1">
            <a:off x="8597286" y="5591248"/>
            <a:ext cx="108564" cy="446354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9C61F56-EDC3-419B-9D76-6C1FCAFAAD80}"/>
              </a:ext>
            </a:extLst>
          </p:cNvPr>
          <p:cNvSpPr txBox="1"/>
          <p:nvPr/>
        </p:nvSpPr>
        <p:spPr>
          <a:xfrm>
            <a:off x="8313623" y="6050539"/>
            <a:ext cx="1323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114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8308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E424C15A-4C1B-454A-9AB4-19D21D115072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4 </a:t>
            </a:r>
            <a:r>
              <a:rPr lang="en-US" altLang="ko-KR" sz="2800" b="1" kern="0" dirty="0">
                <a:solidFill>
                  <a:srgbClr val="262B35"/>
                </a:solidFill>
              </a:rPr>
              <a:t>– Backlight State Transition Diagram</a:t>
            </a:r>
            <a:r>
              <a:rPr lang="ko-KR" altLang="en-US" sz="2800" b="1" kern="0" dirty="0">
                <a:solidFill>
                  <a:srgbClr val="262B35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664C9C1-D861-0D40-BAE8-85DAD8E81A19}"/>
              </a:ext>
            </a:extLst>
          </p:cNvPr>
          <p:cNvSpPr txBox="1"/>
          <p:nvPr/>
        </p:nvSpPr>
        <p:spPr>
          <a:xfrm>
            <a:off x="6713666" y="399953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Tick[Button ‘D’] &amp;&amp; !AS </a:t>
            </a:r>
          </a:p>
          <a:p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Enable ‘</a:t>
            </a:r>
            <a:r>
              <a:rPr lang="en-US" altLang="ko-KR" sz="1400" dirty="0" err="1"/>
              <a:t>BackLight</a:t>
            </a:r>
            <a:r>
              <a:rPr lang="en-US" altLang="ko-KR" sz="1400" dirty="0"/>
              <a:t> On’</a:t>
            </a:r>
          </a:p>
          <a:p>
            <a:r>
              <a:rPr lang="en-US" altLang="ko-KR" sz="1400" dirty="0"/>
              <a:t>Disable ‘Idle’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FB3AA8A-0E88-A940-9E57-0B9AC9FB384E}"/>
              </a:ext>
            </a:extLst>
          </p:cNvPr>
          <p:cNvSpPr txBox="1"/>
          <p:nvPr/>
        </p:nvSpPr>
        <p:spPr>
          <a:xfrm>
            <a:off x="3670398" y="399953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 (2</a:t>
            </a:r>
            <a:r>
              <a:rPr lang="ko-KR" altLang="en-US" sz="1400" dirty="0"/>
              <a:t> </a:t>
            </a:r>
            <a:r>
              <a:rPr lang="en-US" altLang="ko-KR" sz="1400" dirty="0"/>
              <a:t>seconds)</a:t>
            </a:r>
          </a:p>
          <a:p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Enable ‘Idle’</a:t>
            </a:r>
          </a:p>
          <a:p>
            <a:r>
              <a:rPr lang="en-US" altLang="ko-KR" sz="1400" dirty="0"/>
              <a:t>Disable ‘</a:t>
            </a:r>
            <a:r>
              <a:rPr lang="en-US" altLang="ko-KR" sz="1400" dirty="0" err="1"/>
              <a:t>BackLight</a:t>
            </a:r>
            <a:r>
              <a:rPr lang="en-US" altLang="ko-KR" sz="1400" dirty="0"/>
              <a:t> On’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9DF01F0-677D-4344-BAC2-ACFC4EBF61E7}"/>
              </a:ext>
            </a:extLst>
          </p:cNvPr>
          <p:cNvSpPr txBox="1"/>
          <p:nvPr/>
        </p:nvSpPr>
        <p:spPr>
          <a:xfrm>
            <a:off x="6397483" y="2649912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/Enable ‘Idle’</a:t>
            </a:r>
            <a:endParaRPr lang="ko-KR" altLang="en-US" sz="1600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="" xmlns:a16="http://schemas.microsoft.com/office/drawing/2014/main" id="{2A4AD16D-3837-F34C-8231-B818671377BD}"/>
              </a:ext>
            </a:extLst>
          </p:cNvPr>
          <p:cNvSpPr/>
          <p:nvPr/>
        </p:nvSpPr>
        <p:spPr>
          <a:xfrm>
            <a:off x="5623908" y="3313625"/>
            <a:ext cx="1224136" cy="64807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="" xmlns:a16="http://schemas.microsoft.com/office/drawing/2014/main" id="{995F41EE-5698-654F-9975-922F29A715C4}"/>
              </a:ext>
            </a:extLst>
          </p:cNvPr>
          <p:cNvSpPr/>
          <p:nvPr/>
        </p:nvSpPr>
        <p:spPr>
          <a:xfrm>
            <a:off x="5623908" y="4925345"/>
            <a:ext cx="1224136" cy="64807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Backlight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6BE8CE18-9982-B147-8C9E-D325AEC5AAFB}"/>
              </a:ext>
            </a:extLst>
          </p:cNvPr>
          <p:cNvSpPr/>
          <p:nvPr/>
        </p:nvSpPr>
        <p:spPr>
          <a:xfrm>
            <a:off x="6014754" y="1976142"/>
            <a:ext cx="396948" cy="422676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644313B8-75D9-454D-BB82-3F3E03B69FCB}"/>
              </a:ext>
            </a:extLst>
          </p:cNvPr>
          <p:cNvCxnSpPr>
            <a:cxnSpLocks/>
          </p:cNvCxnSpPr>
          <p:nvPr/>
        </p:nvCxnSpPr>
        <p:spPr>
          <a:xfrm>
            <a:off x="6484664" y="3967981"/>
            <a:ext cx="0" cy="94391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0CFA39CC-5D3B-824C-899A-807D565CF3EB}"/>
              </a:ext>
            </a:extLst>
          </p:cNvPr>
          <p:cNvCxnSpPr>
            <a:cxnSpLocks/>
          </p:cNvCxnSpPr>
          <p:nvPr/>
        </p:nvCxnSpPr>
        <p:spPr>
          <a:xfrm flipV="1">
            <a:off x="6004246" y="3961698"/>
            <a:ext cx="0" cy="95020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CA1F881D-A473-0346-B228-2A015C463B4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235976" y="2398818"/>
            <a:ext cx="0" cy="91480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64C9C1-D861-0D40-BAE8-85DAD8E81A19}"/>
              </a:ext>
            </a:extLst>
          </p:cNvPr>
          <p:cNvSpPr txBox="1"/>
          <p:nvPr/>
        </p:nvSpPr>
        <p:spPr>
          <a:xfrm>
            <a:off x="1582866" y="571877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AS : Alarm State (On/Off)</a:t>
            </a:r>
          </a:p>
        </p:txBody>
      </p:sp>
    </p:spTree>
    <p:extLst>
      <p:ext uri="{BB962C8B-B14F-4D97-AF65-F5344CB8AC3E}">
        <p14:creationId xmlns:p14="http://schemas.microsoft.com/office/powerpoint/2010/main" val="20057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569590" y="949800"/>
            <a:ext cx="11585448" cy="5899133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31359" y="6774773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E424C15A-4C1B-454A-9AB4-19D21D115072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D1A1184-4FDE-5A43-92F9-46A417BDFC8A}"/>
              </a:ext>
            </a:extLst>
          </p:cNvPr>
          <p:cNvSpPr/>
          <p:nvPr/>
        </p:nvSpPr>
        <p:spPr>
          <a:xfrm>
            <a:off x="7242" y="-109563"/>
            <a:ext cx="12184758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4 </a:t>
            </a:r>
            <a:r>
              <a:rPr lang="en-US" altLang="ko-KR" sz="2800" b="1" kern="0" dirty="0">
                <a:solidFill>
                  <a:srgbClr val="262B35"/>
                </a:solidFill>
              </a:rPr>
              <a:t>– Main State Transition </a:t>
            </a:r>
            <a:r>
              <a:rPr lang="en-US" altLang="ko-KR" sz="2800" b="1" kern="0" dirty="0" smtClean="0">
                <a:solidFill>
                  <a:srgbClr val="262B35"/>
                </a:solidFill>
              </a:rPr>
              <a:t>Diagram(</a:t>
            </a:r>
            <a:r>
              <a:rPr lang="ko-KR" altLang="en-US" sz="2800" b="1" kern="0" dirty="0" smtClean="0">
                <a:solidFill>
                  <a:srgbClr val="FF0000"/>
                </a:solidFill>
              </a:rPr>
              <a:t>수정 후</a:t>
            </a:r>
            <a:r>
              <a:rPr lang="en-US" altLang="ko-KR" sz="2800" b="1" kern="0" dirty="0" smtClean="0">
                <a:solidFill>
                  <a:srgbClr val="262B35"/>
                </a:solidFill>
              </a:rPr>
              <a:t>)</a:t>
            </a:r>
            <a:r>
              <a:rPr lang="ko-KR" altLang="en-US" sz="2800" b="1" kern="0" dirty="0" smtClean="0">
                <a:solidFill>
                  <a:srgbClr val="262B35"/>
                </a:solidFill>
              </a:rPr>
              <a:t> </a:t>
            </a:r>
            <a:endParaRPr lang="ko-KR" altLang="en-US" sz="2800" b="1" kern="0" dirty="0">
              <a:solidFill>
                <a:srgbClr val="262B35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953B6FD3-F798-4504-A382-C1DF2343A52B}"/>
              </a:ext>
            </a:extLst>
          </p:cNvPr>
          <p:cNvSpPr/>
          <p:nvPr/>
        </p:nvSpPr>
        <p:spPr>
          <a:xfrm>
            <a:off x="1421393" y="1888511"/>
            <a:ext cx="141530" cy="145143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58CF1DAF-EF79-459A-99BF-CFFFF6063BCF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562923" y="1960342"/>
            <a:ext cx="1588342" cy="74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6">
            <a:extLst>
              <a:ext uri="{FF2B5EF4-FFF2-40B4-BE49-F238E27FC236}">
                <a16:creationId xmlns="" xmlns:a16="http://schemas.microsoft.com/office/drawing/2014/main" id="{85D481B0-A003-459A-8813-14440B14333A}"/>
              </a:ext>
            </a:extLst>
          </p:cNvPr>
          <p:cNvSpPr/>
          <p:nvPr/>
        </p:nvSpPr>
        <p:spPr>
          <a:xfrm>
            <a:off x="3166455" y="3641652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6">
            <a:extLst>
              <a:ext uri="{FF2B5EF4-FFF2-40B4-BE49-F238E27FC236}">
                <a16:creationId xmlns="" xmlns:a16="http://schemas.microsoft.com/office/drawing/2014/main" id="{06232275-FA3D-4B86-BB7C-CC796E405D48}"/>
              </a:ext>
            </a:extLst>
          </p:cNvPr>
          <p:cNvSpPr/>
          <p:nvPr/>
        </p:nvSpPr>
        <p:spPr>
          <a:xfrm>
            <a:off x="3164098" y="1796735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Time Keeping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E512CC5-6BE3-425D-8727-D089F92ADF47}"/>
              </a:ext>
            </a:extLst>
          </p:cNvPr>
          <p:cNvSpPr txBox="1"/>
          <p:nvPr/>
        </p:nvSpPr>
        <p:spPr>
          <a:xfrm>
            <a:off x="1486501" y="1649071"/>
            <a:ext cx="2220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/Enable</a:t>
            </a:r>
            <a:r>
              <a:rPr lang="en-US" altLang="ko-KR" sz="900" dirty="0"/>
              <a:t> “Time Keeping Mode”</a:t>
            </a:r>
            <a:endParaRPr lang="ko-KR" altLang="en-US" sz="9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9E26C775-0DE3-45F5-B132-38671B8685C8}"/>
              </a:ext>
            </a:extLst>
          </p:cNvPr>
          <p:cNvCxnSpPr>
            <a:cxnSpLocks/>
          </p:cNvCxnSpPr>
          <p:nvPr/>
        </p:nvCxnSpPr>
        <p:spPr>
          <a:xfrm rot="10800000">
            <a:off x="4101180" y="1974515"/>
            <a:ext cx="143211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16">
            <a:extLst>
              <a:ext uri="{FF2B5EF4-FFF2-40B4-BE49-F238E27FC236}">
                <a16:creationId xmlns="" xmlns:a16="http://schemas.microsoft.com/office/drawing/2014/main" id="{48A1CB5D-A7FF-4D1F-8B3C-DDBC9742B930}"/>
              </a:ext>
            </a:extLst>
          </p:cNvPr>
          <p:cNvSpPr/>
          <p:nvPr/>
        </p:nvSpPr>
        <p:spPr>
          <a:xfrm>
            <a:off x="3410836" y="5918202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EEDC136B-0EA0-41A5-B45A-A91A0455911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01180" y="2134912"/>
            <a:ext cx="1432119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16">
            <a:extLst>
              <a:ext uri="{FF2B5EF4-FFF2-40B4-BE49-F238E27FC236}">
                <a16:creationId xmlns="" xmlns:a16="http://schemas.microsoft.com/office/drawing/2014/main" id="{E4D23BD6-5617-42F4-AE9A-C02C2CE071F6}"/>
              </a:ext>
            </a:extLst>
          </p:cNvPr>
          <p:cNvSpPr/>
          <p:nvPr/>
        </p:nvSpPr>
        <p:spPr>
          <a:xfrm>
            <a:off x="5533298" y="3641652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Run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16">
            <a:extLst>
              <a:ext uri="{FF2B5EF4-FFF2-40B4-BE49-F238E27FC236}">
                <a16:creationId xmlns="" xmlns:a16="http://schemas.microsoft.com/office/drawing/2014/main" id="{8A887546-393C-4F94-BF52-7C8D408B2137}"/>
              </a:ext>
            </a:extLst>
          </p:cNvPr>
          <p:cNvSpPr/>
          <p:nvPr/>
        </p:nvSpPr>
        <p:spPr>
          <a:xfrm>
            <a:off x="8019346" y="3625567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Pause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F5D3989-AC09-4FF5-B1C7-D0DDF6182F4A}"/>
              </a:ext>
            </a:extLst>
          </p:cNvPr>
          <p:cNvSpPr txBox="1"/>
          <p:nvPr/>
        </p:nvSpPr>
        <p:spPr>
          <a:xfrm>
            <a:off x="4077418" y="2146678"/>
            <a:ext cx="1879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</a:t>
            </a:r>
          </a:p>
          <a:p>
            <a:r>
              <a:rPr lang="en-US" altLang="ko-KR" sz="900" dirty="0"/>
              <a:t>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default</a:t>
            </a:r>
          </a:p>
          <a:p>
            <a:r>
              <a:rPr lang="en-US" altLang="ko-KR" sz="900" dirty="0"/>
              <a:t>/Disable “Time </a:t>
            </a:r>
            <a:r>
              <a:rPr lang="en-US" altLang="ko-KR" sz="900" dirty="0" smtClean="0"/>
              <a:t>Keeping Mode</a:t>
            </a:r>
            <a:r>
              <a:rPr lang="en-US" altLang="ko-KR" sz="900" dirty="0"/>
              <a:t>”,</a:t>
            </a:r>
          </a:p>
          <a:p>
            <a:r>
              <a:rPr lang="en-US" altLang="ko-KR" sz="900" dirty="0" smtClean="0"/>
              <a:t>Enable </a:t>
            </a:r>
            <a:r>
              <a:rPr lang="en-US" altLang="ko-KR" sz="900" dirty="0"/>
              <a:t>“Time Keeping Set”</a:t>
            </a:r>
            <a:endParaRPr lang="ko-KR" altLang="en-US" sz="9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52AC3DDA-63CD-48C1-996B-0D1C33F82EE7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3632639" y="2355490"/>
            <a:ext cx="2357" cy="128616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D2FD3CD9-470A-47A0-BA45-EA38B173EF4B}"/>
              </a:ext>
            </a:extLst>
          </p:cNvPr>
          <p:cNvCxnSpPr>
            <a:cxnSpLocks/>
            <a:stCxn id="16" idx="2"/>
            <a:endCxn id="36" idx="0"/>
          </p:cNvCxnSpPr>
          <p:nvPr/>
        </p:nvCxnSpPr>
        <p:spPr>
          <a:xfrm>
            <a:off x="3634996" y="4203064"/>
            <a:ext cx="244381" cy="171513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="" xmlns:a16="http://schemas.microsoft.com/office/drawing/2014/main" id="{2F06CDD9-5B02-4B52-9D90-521F940C389E}"/>
              </a:ext>
            </a:extLst>
          </p:cNvPr>
          <p:cNvCxnSpPr>
            <a:cxnSpLocks/>
            <a:stCxn id="36" idx="1"/>
            <a:endCxn id="18" idx="1"/>
          </p:cNvCxnSpPr>
          <p:nvPr/>
        </p:nvCxnSpPr>
        <p:spPr>
          <a:xfrm rot="10800000">
            <a:off x="3164098" y="2076114"/>
            <a:ext cx="246738" cy="4121467"/>
          </a:xfrm>
          <a:prstGeom prst="curvedConnector3">
            <a:avLst>
              <a:gd name="adj1" fmla="val 775013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F68E9BC8-B4BD-4BB6-B241-058A280C4495}"/>
              </a:ext>
            </a:extLst>
          </p:cNvPr>
          <p:cNvSpPr/>
          <p:nvPr/>
        </p:nvSpPr>
        <p:spPr>
          <a:xfrm>
            <a:off x="2357094" y="2418539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Tick [Button  ‘C’] &amp;&amp; 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default </a:t>
            </a:r>
          </a:p>
          <a:p>
            <a:r>
              <a:rPr lang="en-US" altLang="ko-KR" sz="900" dirty="0"/>
              <a:t>/Disable “Time Keeping Mode”</a:t>
            </a:r>
          </a:p>
          <a:p>
            <a:r>
              <a:rPr lang="en-US" altLang="ko-KR" sz="900" dirty="0"/>
              <a:t>Trigger “Mode Change</a:t>
            </a:r>
            <a:r>
              <a:rPr lang="en-US" altLang="ko-KR" sz="900" dirty="0" smtClean="0"/>
              <a:t>”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="" xmlns:a16="http://schemas.microsoft.com/office/drawing/2014/main" id="{57F1E7A1-47C7-4892-916D-0A575771C548}"/>
              </a:ext>
            </a:extLst>
          </p:cNvPr>
          <p:cNvCxnSpPr>
            <a:cxnSpLocks/>
          </p:cNvCxnSpPr>
          <p:nvPr/>
        </p:nvCxnSpPr>
        <p:spPr>
          <a:xfrm>
            <a:off x="6544645" y="3835467"/>
            <a:ext cx="1474701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E1942ED4-6FFB-4FA2-84BB-0DA8A304AEE7}"/>
              </a:ext>
            </a:extLst>
          </p:cNvPr>
          <p:cNvCxnSpPr>
            <a:cxnSpLocks/>
          </p:cNvCxnSpPr>
          <p:nvPr/>
        </p:nvCxnSpPr>
        <p:spPr>
          <a:xfrm flipH="1" flipV="1">
            <a:off x="6515618" y="3991704"/>
            <a:ext cx="1503728" cy="553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1F305AB7-B4F0-45DE-B52F-B3D87E19626D}"/>
              </a:ext>
            </a:extLst>
          </p:cNvPr>
          <p:cNvCxnSpPr>
            <a:cxnSpLocks/>
          </p:cNvCxnSpPr>
          <p:nvPr/>
        </p:nvCxnSpPr>
        <p:spPr>
          <a:xfrm>
            <a:off x="4392252" y="6078070"/>
            <a:ext cx="4578189" cy="2999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3E9B5447-CDB0-43E1-829E-9D159336FBCC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4347918" y="6197580"/>
            <a:ext cx="4574358" cy="5805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2CFD55F1-AA44-45C7-BCDA-65635F5EE722}"/>
              </a:ext>
            </a:extLst>
          </p:cNvPr>
          <p:cNvCxnSpPr>
            <a:cxnSpLocks/>
          </p:cNvCxnSpPr>
          <p:nvPr/>
        </p:nvCxnSpPr>
        <p:spPr>
          <a:xfrm flipV="1">
            <a:off x="4114606" y="3937065"/>
            <a:ext cx="1418692" cy="137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DB3D415A-05B6-4485-9116-FA41299E12EF}"/>
              </a:ext>
            </a:extLst>
          </p:cNvPr>
          <p:cNvSpPr/>
          <p:nvPr/>
        </p:nvSpPr>
        <p:spPr>
          <a:xfrm>
            <a:off x="2357094" y="4478279"/>
            <a:ext cx="203515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Tick [Button ‘C’] &amp;&amp;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default </a:t>
            </a:r>
          </a:p>
          <a:p>
            <a:r>
              <a:rPr lang="en-US" altLang="ko-KR" sz="900" dirty="0" smtClean="0"/>
              <a:t>/ Enable “Stop Watch Mode”</a:t>
            </a:r>
          </a:p>
          <a:p>
            <a:r>
              <a:rPr lang="en-US" altLang="ko-KR" sz="900" dirty="0" smtClean="0"/>
              <a:t>Disable “Time Keeping Mode”</a:t>
            </a:r>
            <a:r>
              <a:rPr lang="en-US" altLang="ko-KR" sz="900" dirty="0"/>
              <a:t>	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214EFF70-0D58-4FD7-BA78-B37F9D0D1082}"/>
              </a:ext>
            </a:extLst>
          </p:cNvPr>
          <p:cNvSpPr/>
          <p:nvPr/>
        </p:nvSpPr>
        <p:spPr>
          <a:xfrm>
            <a:off x="1185185" y="2948735"/>
            <a:ext cx="174882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B050"/>
                </a:solidFill>
              </a:rPr>
              <a:t>Tick</a:t>
            </a:r>
          </a:p>
          <a:p>
            <a:r>
              <a:rPr lang="en-US" altLang="ko-KR" sz="900" dirty="0">
                <a:solidFill>
                  <a:srgbClr val="00B050"/>
                </a:solidFill>
              </a:rPr>
              <a:t>[Button ‘C’] &amp;&amp;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!AS &amp;&amp;</a:t>
            </a:r>
          </a:p>
          <a:p>
            <a:r>
              <a:rPr lang="en-US" altLang="ko-KR" sz="900" dirty="0">
                <a:solidFill>
                  <a:srgbClr val="00B050"/>
                </a:solidFill>
              </a:rPr>
              <a:t>mode == alarm &amp;&amp;</a:t>
            </a:r>
          </a:p>
          <a:p>
            <a:r>
              <a:rPr lang="en-US" altLang="ko-KR" sz="900" dirty="0" err="1">
                <a:solidFill>
                  <a:srgbClr val="00B050"/>
                </a:solidFill>
              </a:rPr>
              <a:t>alarmmode</a:t>
            </a:r>
            <a:r>
              <a:rPr lang="en-US" altLang="ko-KR" sz="900" dirty="0">
                <a:solidFill>
                  <a:srgbClr val="00B050"/>
                </a:solidFill>
              </a:rPr>
              <a:t> == default</a:t>
            </a:r>
          </a:p>
          <a:p>
            <a:r>
              <a:rPr lang="en-US" altLang="ko-KR" sz="900" dirty="0">
                <a:solidFill>
                  <a:srgbClr val="00B050"/>
                </a:solidFill>
              </a:rPr>
              <a:t>/Enable “Time Keeping Mode”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cxnSp>
        <p:nvCxnSpPr>
          <p:cNvPr id="122" name="연결선: 구부러짐 121">
            <a:extLst>
              <a:ext uri="{FF2B5EF4-FFF2-40B4-BE49-F238E27FC236}">
                <a16:creationId xmlns="" xmlns:a16="http://schemas.microsoft.com/office/drawing/2014/main" id="{A458D433-DB11-412D-A088-BA3FA26B94FA}"/>
              </a:ext>
            </a:extLst>
          </p:cNvPr>
          <p:cNvCxnSpPr>
            <a:cxnSpLocks/>
            <a:stCxn id="17" idx="2"/>
            <a:endCxn id="62" idx="0"/>
          </p:cNvCxnSpPr>
          <p:nvPr/>
        </p:nvCxnSpPr>
        <p:spPr>
          <a:xfrm rot="16200000" flipH="1">
            <a:off x="8422532" y="-65203"/>
            <a:ext cx="812822" cy="5654208"/>
          </a:xfrm>
          <a:prstGeom prst="curvedConnector3">
            <a:avLst>
              <a:gd name="adj1" fmla="val -1562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구부러짐 124">
            <a:extLst>
              <a:ext uri="{FF2B5EF4-FFF2-40B4-BE49-F238E27FC236}">
                <a16:creationId xmlns="" xmlns:a16="http://schemas.microsoft.com/office/drawing/2014/main" id="{432C8273-AAE7-45B0-A766-DBF875FCD4FA}"/>
              </a:ext>
            </a:extLst>
          </p:cNvPr>
          <p:cNvCxnSpPr>
            <a:cxnSpLocks/>
            <a:stCxn id="62" idx="1"/>
            <a:endCxn id="17" idx="2"/>
          </p:cNvCxnSpPr>
          <p:nvPr/>
        </p:nvCxnSpPr>
        <p:spPr>
          <a:xfrm rot="10800000">
            <a:off x="6001840" y="2355490"/>
            <a:ext cx="5155217" cy="1092200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D88DFDCB-952D-4A3C-A7F1-ED5872F968F8}"/>
              </a:ext>
            </a:extLst>
          </p:cNvPr>
          <p:cNvSpPr txBox="1"/>
          <p:nvPr/>
        </p:nvSpPr>
        <p:spPr>
          <a:xfrm>
            <a:off x="5845001" y="931808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‘C’] &amp;&amp; !AS &amp;&amp; 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/>
              <a:t>/Trigger “Time Keeping Unit Change”</a:t>
            </a:r>
            <a:endParaRPr lang="ko-KR" altLang="en-US" sz="900" dirty="0"/>
          </a:p>
        </p:txBody>
      </p:sp>
      <p:sp>
        <p:nvSpPr>
          <p:cNvPr id="109" name="모서리가 둥근 직사각형 16">
            <a:extLst>
              <a:ext uri="{FF2B5EF4-FFF2-40B4-BE49-F238E27FC236}">
                <a16:creationId xmlns="" xmlns:a16="http://schemas.microsoft.com/office/drawing/2014/main" id="{E1D90661-A2F4-4651-A752-55263DF4E244}"/>
              </a:ext>
            </a:extLst>
          </p:cNvPr>
          <p:cNvSpPr/>
          <p:nvPr/>
        </p:nvSpPr>
        <p:spPr>
          <a:xfrm>
            <a:off x="7554795" y="981282"/>
            <a:ext cx="1057277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Time Keeping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unit change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="" xmlns:a16="http://schemas.microsoft.com/office/drawing/2014/main" id="{72EF4121-0EC3-4759-B1DD-3A478DEE43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35441" y="691050"/>
            <a:ext cx="503471" cy="1570533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="" xmlns:a16="http://schemas.microsoft.com/office/drawing/2014/main" id="{BD79D718-426C-449F-9B00-D913E6BF3223}"/>
              </a:ext>
            </a:extLst>
          </p:cNvPr>
          <p:cNvSpPr/>
          <p:nvPr/>
        </p:nvSpPr>
        <p:spPr>
          <a:xfrm>
            <a:off x="5533298" y="1796735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Time Keeping Set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9689EB3D-8F18-4425-A2D4-B42C61E55718}"/>
              </a:ext>
            </a:extLst>
          </p:cNvPr>
          <p:cNvSpPr txBox="1"/>
          <p:nvPr/>
        </p:nvSpPr>
        <p:spPr>
          <a:xfrm>
            <a:off x="4077418" y="1200754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</a:t>
            </a:r>
          </a:p>
          <a:p>
            <a:r>
              <a:rPr lang="en-US" altLang="ko-KR" sz="900" dirty="0"/>
              <a:t>/Enable “Time Keeping Mode”</a:t>
            </a:r>
            <a:endParaRPr lang="ko-KR" altLang="en-US" sz="900" dirty="0"/>
          </a:p>
        </p:txBody>
      </p:sp>
      <p:cxnSp>
        <p:nvCxnSpPr>
          <p:cNvPr id="110" name="연결선: 구부러짐 109">
            <a:extLst>
              <a:ext uri="{FF2B5EF4-FFF2-40B4-BE49-F238E27FC236}">
                <a16:creationId xmlns="" xmlns:a16="http://schemas.microsoft.com/office/drawing/2014/main" id="{CA77278C-B470-46C8-A980-4AACFDB80166}"/>
              </a:ext>
            </a:extLst>
          </p:cNvPr>
          <p:cNvCxnSpPr>
            <a:cxnSpLocks/>
          </p:cNvCxnSpPr>
          <p:nvPr/>
        </p:nvCxnSpPr>
        <p:spPr>
          <a:xfrm rot="5400000" flipH="1">
            <a:off x="7026781" y="1088167"/>
            <a:ext cx="503471" cy="1570533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0187370E-2F77-4729-84E7-BE3F905D04CC}"/>
              </a:ext>
            </a:extLst>
          </p:cNvPr>
          <p:cNvSpPr txBox="1"/>
          <p:nvPr/>
        </p:nvSpPr>
        <p:spPr>
          <a:xfrm>
            <a:off x="7411282" y="1516251"/>
            <a:ext cx="19159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 !AS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/>
              <a:t>/Trigger “Time Keeping Set”</a:t>
            </a:r>
            <a:endParaRPr lang="ko-KR" altLang="en-US" sz="900" dirty="0"/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2A8D3579-1C6F-461D-9DF5-FA4E9CED03D1}"/>
              </a:ext>
            </a:extLst>
          </p:cNvPr>
          <p:cNvSpPr txBox="1"/>
          <p:nvPr/>
        </p:nvSpPr>
        <p:spPr>
          <a:xfrm>
            <a:off x="9747540" y="1609717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 err="1"/>
              <a:t>timekeepunit</a:t>
            </a:r>
            <a:r>
              <a:rPr lang="en-US" altLang="ko-KR" sz="900" dirty="0"/>
              <a:t> != none</a:t>
            </a:r>
          </a:p>
          <a:p>
            <a:r>
              <a:rPr lang="en-US" altLang="ko-KR" sz="900" dirty="0"/>
              <a:t>/Trigger “Add Value”</a:t>
            </a:r>
            <a:endParaRPr lang="ko-KR" altLang="en-US" sz="900" dirty="0"/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8A98B1C2-D7DB-43F6-A422-1D5E84CA6274}"/>
              </a:ext>
            </a:extLst>
          </p:cNvPr>
          <p:cNvSpPr txBox="1"/>
          <p:nvPr/>
        </p:nvSpPr>
        <p:spPr>
          <a:xfrm>
            <a:off x="8839394" y="2746842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 !AS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 err="1"/>
              <a:t>timekeepunit</a:t>
            </a:r>
            <a:r>
              <a:rPr lang="en-US" altLang="ko-KR" sz="900" dirty="0"/>
              <a:t> != none</a:t>
            </a:r>
          </a:p>
          <a:p>
            <a:r>
              <a:rPr lang="en-US" altLang="ko-KR" sz="900" dirty="0"/>
              <a:t>/Trigger “Time Keeping Set”</a:t>
            </a:r>
            <a:endParaRPr lang="ko-KR" altLang="en-US" sz="900" dirty="0"/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830713D0-0AF9-4D24-90F1-F8FE30E6045D}"/>
              </a:ext>
            </a:extLst>
          </p:cNvPr>
          <p:cNvSpPr txBox="1"/>
          <p:nvPr/>
        </p:nvSpPr>
        <p:spPr>
          <a:xfrm>
            <a:off x="4058321" y="3093596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default</a:t>
            </a:r>
          </a:p>
          <a:p>
            <a:r>
              <a:rPr lang="en-US" altLang="ko-KR" sz="900" dirty="0" smtClean="0"/>
              <a:t>/Disable “Stop Watch Mode”</a:t>
            </a:r>
            <a:endParaRPr lang="en-US" altLang="ko-KR" sz="900" dirty="0"/>
          </a:p>
          <a:p>
            <a:r>
              <a:rPr lang="en-US" altLang="ko-KR" sz="900" dirty="0" smtClean="0"/>
              <a:t>Enable </a:t>
            </a:r>
            <a:r>
              <a:rPr lang="en-US" altLang="ko-KR" sz="900" dirty="0"/>
              <a:t>“Stop Watch Run”</a:t>
            </a:r>
            <a:endParaRPr lang="ko-KR" altLang="en-US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E4AFFBFB-6A31-476A-9007-9B86CB50C89D}"/>
              </a:ext>
            </a:extLst>
          </p:cNvPr>
          <p:cNvSpPr txBox="1"/>
          <p:nvPr/>
        </p:nvSpPr>
        <p:spPr>
          <a:xfrm>
            <a:off x="6438515" y="3207057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run</a:t>
            </a:r>
          </a:p>
          <a:p>
            <a:r>
              <a:rPr lang="en-US" altLang="ko-KR" sz="900" dirty="0"/>
              <a:t>/Trigger “Stop Watch Pause”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DE7B5DCB-1635-4D70-A63B-C897852789B9}"/>
              </a:ext>
            </a:extLst>
          </p:cNvPr>
          <p:cNvSpPr txBox="1"/>
          <p:nvPr/>
        </p:nvSpPr>
        <p:spPr>
          <a:xfrm>
            <a:off x="6466826" y="4020485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Tick [Button ‘B’] &amp;&amp; !AS &amp;&amp; </a:t>
            </a:r>
          </a:p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mode == stopwatch &amp;&amp;</a:t>
            </a:r>
          </a:p>
          <a:p>
            <a:r>
              <a:rPr lang="en-US" altLang="ko-KR" sz="900" dirty="0" err="1">
                <a:solidFill>
                  <a:schemeClr val="accent5">
                    <a:lumMod val="75000"/>
                  </a:schemeClr>
                </a:solidFill>
              </a:rPr>
              <a:t>stopwatchmode</a:t>
            </a:r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 == pause</a:t>
            </a:r>
          </a:p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/Trigger “Stop Watch Run”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1057A1E-EB92-4E62-8C08-6BD4E18FDDA7}"/>
              </a:ext>
            </a:extLst>
          </p:cNvPr>
          <p:cNvSpPr txBox="1"/>
          <p:nvPr/>
        </p:nvSpPr>
        <p:spPr>
          <a:xfrm>
            <a:off x="1727306" y="3785112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Tick [Button ‘A’] &amp;&amp;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!AS &amp;&amp; 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mode == stopwatch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stopwatchmode</a:t>
            </a:r>
            <a:r>
              <a:rPr lang="en-US" altLang="ko-KR" sz="900" dirty="0">
                <a:solidFill>
                  <a:srgbClr val="FF0000"/>
                </a:solidFill>
              </a:rPr>
              <a:t> == pause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/Trigger “Stop Watch </a:t>
            </a:r>
            <a:r>
              <a:rPr lang="en-US" altLang="ko-KR" sz="900" dirty="0" smtClean="0">
                <a:solidFill>
                  <a:srgbClr val="FF0000"/>
                </a:solidFill>
              </a:rPr>
              <a:t>Mode”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30" name="모서리가 둥근 직사각형 16">
            <a:extLst>
              <a:ext uri="{FF2B5EF4-FFF2-40B4-BE49-F238E27FC236}">
                <a16:creationId xmlns="" xmlns:a16="http://schemas.microsoft.com/office/drawing/2014/main" id="{78C59FDD-4348-48B7-8AB4-888780572E34}"/>
              </a:ext>
            </a:extLst>
          </p:cNvPr>
          <p:cNvSpPr/>
          <p:nvPr/>
        </p:nvSpPr>
        <p:spPr>
          <a:xfrm>
            <a:off x="5529744" y="5154551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Laptime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1" name="연결선: 구부러짐 150">
            <a:extLst>
              <a:ext uri="{FF2B5EF4-FFF2-40B4-BE49-F238E27FC236}">
                <a16:creationId xmlns="" xmlns:a16="http://schemas.microsoft.com/office/drawing/2014/main" id="{E40DC228-DB38-4201-81FF-C6484588439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679670" y="1566603"/>
            <a:ext cx="264621" cy="5321432"/>
          </a:xfrm>
          <a:prstGeom prst="curvedConnector4">
            <a:avLst>
              <a:gd name="adj1" fmla="val -92466"/>
              <a:gd name="adj2" fmla="val 105932"/>
            </a:avLst>
          </a:prstGeom>
          <a:ln w="6350">
            <a:solidFill>
              <a:srgbClr val="FF0000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구부러짐 158">
            <a:extLst>
              <a:ext uri="{FF2B5EF4-FFF2-40B4-BE49-F238E27FC236}">
                <a16:creationId xmlns="" xmlns:a16="http://schemas.microsoft.com/office/drawing/2014/main" id="{F21AF429-30CF-44DC-A0D0-AAE534297E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91640" y="4728253"/>
            <a:ext cx="1232193" cy="472095"/>
          </a:xfrm>
          <a:prstGeom prst="curvedConnector4">
            <a:avLst>
              <a:gd name="adj1" fmla="val 38609"/>
              <a:gd name="adj2" fmla="val 148422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구부러짐 160">
            <a:extLst>
              <a:ext uri="{FF2B5EF4-FFF2-40B4-BE49-F238E27FC236}">
                <a16:creationId xmlns="" xmlns:a16="http://schemas.microsoft.com/office/drawing/2014/main" id="{1C3F18AB-F45F-4111-9BBF-1F4324F1513F}"/>
              </a:ext>
            </a:extLst>
          </p:cNvPr>
          <p:cNvCxnSpPr>
            <a:cxnSpLocks/>
          </p:cNvCxnSpPr>
          <p:nvPr/>
        </p:nvCxnSpPr>
        <p:spPr>
          <a:xfrm flipV="1">
            <a:off x="6197418" y="4246606"/>
            <a:ext cx="464987" cy="1232193"/>
          </a:xfrm>
          <a:prstGeom prst="curvedConnector4">
            <a:avLst>
              <a:gd name="adj1" fmla="val -49163"/>
              <a:gd name="adj2" fmla="val 61390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="" xmlns:a16="http://schemas.microsoft.com/office/drawing/2014/main" id="{D210BEF4-29EF-4BF2-AEBB-DEEE55BB4B95}"/>
              </a:ext>
            </a:extLst>
          </p:cNvPr>
          <p:cNvSpPr txBox="1"/>
          <p:nvPr/>
        </p:nvSpPr>
        <p:spPr>
          <a:xfrm>
            <a:off x="3993514" y="4466724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run</a:t>
            </a:r>
          </a:p>
          <a:p>
            <a:r>
              <a:rPr lang="en-US" altLang="ko-KR" sz="900" dirty="0" smtClean="0"/>
              <a:t>/Disable “</a:t>
            </a:r>
            <a:r>
              <a:rPr lang="en-US" altLang="ko-KR" sz="900" dirty="0" err="1" smtClean="0"/>
              <a:t>StopWatchRun</a:t>
            </a:r>
            <a:r>
              <a:rPr lang="en-US" altLang="ko-KR" sz="900" dirty="0" smtClean="0"/>
              <a:t>”</a:t>
            </a:r>
            <a:endParaRPr lang="en-US" altLang="ko-KR" sz="900" dirty="0"/>
          </a:p>
          <a:p>
            <a:r>
              <a:rPr lang="en-US" altLang="ko-KR" sz="900" dirty="0" smtClean="0"/>
              <a:t>Enable </a:t>
            </a:r>
            <a:r>
              <a:rPr lang="en-US" altLang="ko-KR" sz="900" dirty="0"/>
              <a:t>“Stop Watch </a:t>
            </a:r>
            <a:r>
              <a:rPr lang="en-US" altLang="ko-KR" sz="900" dirty="0" err="1"/>
              <a:t>Laptime</a:t>
            </a:r>
            <a:r>
              <a:rPr lang="en-US" altLang="ko-KR" sz="900" dirty="0"/>
              <a:t>”</a:t>
            </a:r>
            <a:endParaRPr lang="ko-KR" altLang="en-US" sz="900" dirty="0"/>
          </a:p>
        </p:txBody>
      </p: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94383B64-3F09-465A-B765-4A846CA820A5}"/>
              </a:ext>
            </a:extLst>
          </p:cNvPr>
          <p:cNvSpPr txBox="1"/>
          <p:nvPr/>
        </p:nvSpPr>
        <p:spPr>
          <a:xfrm>
            <a:off x="6370305" y="4703367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!AS &amp;&amp; 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</a:t>
            </a:r>
            <a:r>
              <a:rPr lang="en-US" altLang="ko-KR" sz="900" dirty="0" err="1"/>
              <a:t>laptime</a:t>
            </a:r>
            <a:endParaRPr lang="en-US" altLang="ko-KR" sz="900" dirty="0"/>
          </a:p>
          <a:p>
            <a:r>
              <a:rPr lang="en-US" altLang="ko-KR" sz="900" dirty="0" smtClean="0"/>
              <a:t>/Disable “Stop Watch </a:t>
            </a:r>
            <a:r>
              <a:rPr lang="en-US" altLang="ko-KR" sz="900" dirty="0" err="1" smtClean="0"/>
              <a:t>Laptime</a:t>
            </a:r>
            <a:r>
              <a:rPr lang="en-US" altLang="ko-KR" sz="900" dirty="0" smtClean="0"/>
              <a:t>”</a:t>
            </a:r>
          </a:p>
          <a:p>
            <a:r>
              <a:rPr lang="en-US" altLang="ko-KR" sz="900" dirty="0" smtClean="0"/>
              <a:t>Enable </a:t>
            </a:r>
            <a:r>
              <a:rPr lang="en-US" altLang="ko-KR" sz="900" dirty="0"/>
              <a:t>“Stop Watch Run”</a:t>
            </a:r>
            <a:endParaRPr lang="ko-KR" altLang="en-US" sz="900" dirty="0"/>
          </a:p>
        </p:txBody>
      </p:sp>
      <p:sp>
        <p:nvSpPr>
          <p:cNvPr id="196" name="TextBox 195">
            <a:extLst>
              <a:ext uri="{FF2B5EF4-FFF2-40B4-BE49-F238E27FC236}">
                <a16:creationId xmlns="" xmlns:a16="http://schemas.microsoft.com/office/drawing/2014/main" id="{8A5B22B2-9006-43C8-91B6-6B939AE6926B}"/>
              </a:ext>
            </a:extLst>
          </p:cNvPr>
          <p:cNvSpPr txBox="1"/>
          <p:nvPr/>
        </p:nvSpPr>
        <p:spPr>
          <a:xfrm>
            <a:off x="6699027" y="5506493"/>
            <a:ext cx="231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Tick [Button ‘A’] &amp;&amp;  !AS &amp;&amp;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mode == stopwatch &amp;&amp;</a:t>
            </a:r>
          </a:p>
          <a:p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stopwatchmode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== 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laptime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/Trigger “Stop Watch 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Laptime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Renew”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모서리가 둥근 직사각형 16">
            <a:extLst>
              <a:ext uri="{FF2B5EF4-FFF2-40B4-BE49-F238E27FC236}">
                <a16:creationId xmlns="" xmlns:a16="http://schemas.microsoft.com/office/drawing/2014/main" id="{AD9C9173-5FF6-4994-8BB4-B89DA76B6A31}"/>
              </a:ext>
            </a:extLst>
          </p:cNvPr>
          <p:cNvSpPr/>
          <p:nvPr/>
        </p:nvSpPr>
        <p:spPr>
          <a:xfrm>
            <a:off x="8981383" y="5953324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Set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16">
            <a:extLst>
              <a:ext uri="{FF2B5EF4-FFF2-40B4-BE49-F238E27FC236}">
                <a16:creationId xmlns="" xmlns:a16="http://schemas.microsoft.com/office/drawing/2014/main" id="{B97B3715-4F17-4DE7-81D9-A1982EA7A877}"/>
              </a:ext>
            </a:extLst>
          </p:cNvPr>
          <p:cNvSpPr/>
          <p:nvPr/>
        </p:nvSpPr>
        <p:spPr>
          <a:xfrm>
            <a:off x="11157056" y="3168312"/>
            <a:ext cx="9979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Add Value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1" name="모서리가 둥근 직사각형 16">
            <a:extLst>
              <a:ext uri="{FF2B5EF4-FFF2-40B4-BE49-F238E27FC236}">
                <a16:creationId xmlns="" xmlns:a16="http://schemas.microsoft.com/office/drawing/2014/main" id="{51CC54EA-FC9E-48A0-9380-9F8F5B0AE0A0}"/>
              </a:ext>
            </a:extLst>
          </p:cNvPr>
          <p:cNvSpPr/>
          <p:nvPr/>
        </p:nvSpPr>
        <p:spPr>
          <a:xfrm>
            <a:off x="11410858" y="6081037"/>
            <a:ext cx="86240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Unit Change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16">
            <a:extLst>
              <a:ext uri="{FF2B5EF4-FFF2-40B4-BE49-F238E27FC236}">
                <a16:creationId xmlns="" xmlns:a16="http://schemas.microsoft.com/office/drawing/2014/main" id="{C9003DC8-4A16-4AAC-950A-07EA0E746FB3}"/>
              </a:ext>
            </a:extLst>
          </p:cNvPr>
          <p:cNvSpPr/>
          <p:nvPr/>
        </p:nvSpPr>
        <p:spPr>
          <a:xfrm>
            <a:off x="1244293" y="6218307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Indicator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08D846B1-C917-49CA-8178-349542C2B64B}"/>
              </a:ext>
            </a:extLst>
          </p:cNvPr>
          <p:cNvSpPr txBox="1"/>
          <p:nvPr/>
        </p:nvSpPr>
        <p:spPr>
          <a:xfrm>
            <a:off x="4338136" y="5375040"/>
            <a:ext cx="13724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</a:t>
            </a:r>
          </a:p>
          <a:p>
            <a:r>
              <a:rPr lang="en-US" altLang="ko-KR" sz="900" dirty="0"/>
              <a:t>mode == alarm &amp;&amp;</a:t>
            </a:r>
          </a:p>
          <a:p>
            <a:r>
              <a:rPr lang="en-US" altLang="ko-KR" sz="900" dirty="0" err="1"/>
              <a:t>alarmmode</a:t>
            </a:r>
            <a:r>
              <a:rPr lang="en-US" altLang="ko-KR" sz="900" dirty="0"/>
              <a:t> == default</a:t>
            </a:r>
          </a:p>
          <a:p>
            <a:r>
              <a:rPr lang="en-US" altLang="ko-KR" sz="900" dirty="0"/>
              <a:t>/Trigger “Alarm Set”</a:t>
            </a:r>
            <a:endParaRPr lang="ko-KR" altLang="en-US" sz="900" dirty="0"/>
          </a:p>
        </p:txBody>
      </p:sp>
      <p:sp>
        <p:nvSpPr>
          <p:cNvPr id="218" name="TextBox 217">
            <a:extLst>
              <a:ext uri="{FF2B5EF4-FFF2-40B4-BE49-F238E27FC236}">
                <a16:creationId xmlns="" xmlns:a16="http://schemas.microsoft.com/office/drawing/2014/main" id="{F758A81B-6044-4876-B37E-AFE0730BF41C}"/>
              </a:ext>
            </a:extLst>
          </p:cNvPr>
          <p:cNvSpPr txBox="1"/>
          <p:nvPr/>
        </p:nvSpPr>
        <p:spPr>
          <a:xfrm>
            <a:off x="4332457" y="6182161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 </a:t>
            </a:r>
          </a:p>
          <a:p>
            <a:r>
              <a:rPr lang="en-US" altLang="ko-KR" sz="900" dirty="0"/>
              <a:t>mode == alarm &amp;&amp;</a:t>
            </a:r>
          </a:p>
          <a:p>
            <a:r>
              <a:rPr lang="en-US" altLang="ko-KR" sz="900" dirty="0" err="1"/>
              <a:t>alarmmode</a:t>
            </a:r>
            <a:r>
              <a:rPr lang="en-US" altLang="ko-KR" sz="900" dirty="0"/>
              <a:t> == set</a:t>
            </a:r>
          </a:p>
          <a:p>
            <a:r>
              <a:rPr lang="en-US" altLang="ko-KR" sz="900" dirty="0"/>
              <a:t>/Trigger “Alarm Mode”</a:t>
            </a:r>
            <a:endParaRPr lang="ko-KR" altLang="en-US" sz="900" dirty="0"/>
          </a:p>
        </p:txBody>
      </p:sp>
      <p:sp>
        <p:nvSpPr>
          <p:cNvPr id="220" name="TextBox 219">
            <a:extLst>
              <a:ext uri="{FF2B5EF4-FFF2-40B4-BE49-F238E27FC236}">
                <a16:creationId xmlns="" xmlns:a16="http://schemas.microsoft.com/office/drawing/2014/main" id="{622A2598-FB2B-4235-A423-97ABEC153358}"/>
              </a:ext>
            </a:extLst>
          </p:cNvPr>
          <p:cNvSpPr txBox="1"/>
          <p:nvPr/>
        </p:nvSpPr>
        <p:spPr>
          <a:xfrm>
            <a:off x="9449924" y="3610625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Tick [Button ‘B’] &amp;&amp; !AS &amp;&amp;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mode == alarm &amp;&amp;</a:t>
            </a:r>
          </a:p>
          <a:p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alarmmode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== set &amp;&amp;</a:t>
            </a:r>
          </a:p>
          <a:p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alarmkeepunit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!= none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/Trigger “Add Value”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="" xmlns:a16="http://schemas.microsoft.com/office/drawing/2014/main" id="{621CB896-4B83-48C7-B6A8-B1060B14FE6C}"/>
              </a:ext>
            </a:extLst>
          </p:cNvPr>
          <p:cNvCxnSpPr>
            <a:cxnSpLocks/>
          </p:cNvCxnSpPr>
          <p:nvPr/>
        </p:nvCxnSpPr>
        <p:spPr>
          <a:xfrm flipH="1" flipV="1">
            <a:off x="9903398" y="3739927"/>
            <a:ext cx="1157867" cy="2174764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="" xmlns:a16="http://schemas.microsoft.com/office/drawing/2014/main" id="{6BDD6599-848E-4948-AFD8-3E5675A26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860048" y="3834998"/>
            <a:ext cx="1157867" cy="2174764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="" xmlns:a16="http://schemas.microsoft.com/office/drawing/2014/main" id="{58550C40-F214-48E1-A3DD-4DCFC2FDBE7D}"/>
              </a:ext>
            </a:extLst>
          </p:cNvPr>
          <p:cNvSpPr txBox="1"/>
          <p:nvPr/>
        </p:nvSpPr>
        <p:spPr>
          <a:xfrm>
            <a:off x="10681660" y="4396768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mode == alarm &amp;&amp; !AS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alarmmode</a:t>
            </a:r>
            <a:r>
              <a:rPr lang="en-US" altLang="ko-KR" sz="900" dirty="0">
                <a:solidFill>
                  <a:srgbClr val="FF0000"/>
                </a:solidFill>
              </a:rPr>
              <a:t> == set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alarmkeepunit</a:t>
            </a:r>
            <a:r>
              <a:rPr lang="en-US" altLang="ko-KR" sz="900" dirty="0">
                <a:solidFill>
                  <a:srgbClr val="FF0000"/>
                </a:solidFill>
              </a:rPr>
              <a:t> != none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/Trigger “Alarm Set”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239" name="연결선: 구부러짐 238">
            <a:extLst>
              <a:ext uri="{FF2B5EF4-FFF2-40B4-BE49-F238E27FC236}">
                <a16:creationId xmlns="" xmlns:a16="http://schemas.microsoft.com/office/drawing/2014/main" id="{48C80A23-D8E9-434A-BF0B-B16D9B865DFC}"/>
              </a:ext>
            </a:extLst>
          </p:cNvPr>
          <p:cNvCxnSpPr>
            <a:cxnSpLocks/>
          </p:cNvCxnSpPr>
          <p:nvPr/>
        </p:nvCxnSpPr>
        <p:spPr>
          <a:xfrm rot="5400000" flipH="1">
            <a:off x="2348516" y="4919663"/>
            <a:ext cx="300105" cy="1919805"/>
          </a:xfrm>
          <a:prstGeom prst="curvedConnector3">
            <a:avLst>
              <a:gd name="adj1" fmla="val -76173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="" xmlns:a16="http://schemas.microsoft.com/office/drawing/2014/main" id="{00E0174A-4125-4FD8-9414-A19F6A0E5F3E}"/>
              </a:ext>
            </a:extLst>
          </p:cNvPr>
          <p:cNvSpPr/>
          <p:nvPr/>
        </p:nvSpPr>
        <p:spPr>
          <a:xfrm>
            <a:off x="1328784" y="5203707"/>
            <a:ext cx="17909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Tick [Button ‘B’] &amp;&amp; !AS &amp;&amp;</a:t>
            </a:r>
          </a:p>
          <a:p>
            <a:r>
              <a:rPr lang="en-US" altLang="ko-KR" sz="900" dirty="0"/>
              <a:t>mode == alarm &amp;&amp;</a:t>
            </a:r>
          </a:p>
          <a:p>
            <a:r>
              <a:rPr lang="en-US" altLang="ko-KR" sz="900" dirty="0" err="1"/>
              <a:t>alarmmode</a:t>
            </a:r>
            <a:r>
              <a:rPr lang="en-US" altLang="ko-KR" sz="900" dirty="0"/>
              <a:t> == default </a:t>
            </a:r>
          </a:p>
          <a:p>
            <a:r>
              <a:rPr lang="en-US" altLang="ko-KR" sz="900" dirty="0"/>
              <a:t>/Trigger “Alarm Indicator”	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="" xmlns:a16="http://schemas.microsoft.com/office/drawing/2014/main" id="{7A38BB9A-5397-40EF-AB71-53B2E82F5056}"/>
              </a:ext>
            </a:extLst>
          </p:cNvPr>
          <p:cNvSpPr/>
          <p:nvPr/>
        </p:nvSpPr>
        <p:spPr>
          <a:xfrm>
            <a:off x="2159945" y="6371108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mode == alarm &amp;&amp; !AS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alarmmode</a:t>
            </a:r>
            <a:r>
              <a:rPr lang="en-US" altLang="ko-KR" sz="900" dirty="0">
                <a:solidFill>
                  <a:srgbClr val="FF0000"/>
                </a:solidFill>
              </a:rPr>
              <a:t> == default 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/Trigger “Alarm Mode”	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250" name="직선 화살표 연결선 249">
            <a:extLst>
              <a:ext uri="{FF2B5EF4-FFF2-40B4-BE49-F238E27FC236}">
                <a16:creationId xmlns="" xmlns:a16="http://schemas.microsoft.com/office/drawing/2014/main" id="{EA570D90-4188-46C4-BF78-E1BEDB6A66D8}"/>
              </a:ext>
            </a:extLst>
          </p:cNvPr>
          <p:cNvCxnSpPr>
            <a:cxnSpLocks/>
          </p:cNvCxnSpPr>
          <p:nvPr/>
        </p:nvCxnSpPr>
        <p:spPr>
          <a:xfrm flipH="1" flipV="1">
            <a:off x="2253945" y="6255636"/>
            <a:ext cx="1229461" cy="300105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="" xmlns:a16="http://schemas.microsoft.com/office/drawing/2014/main" id="{00166176-62E8-468B-8F0F-2DC54CDCF3F5}"/>
              </a:ext>
            </a:extLst>
          </p:cNvPr>
          <p:cNvCxnSpPr>
            <a:cxnSpLocks/>
          </p:cNvCxnSpPr>
          <p:nvPr/>
        </p:nvCxnSpPr>
        <p:spPr>
          <a:xfrm>
            <a:off x="9953390" y="6283502"/>
            <a:ext cx="1305266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="" xmlns:a16="http://schemas.microsoft.com/office/drawing/2014/main" id="{49570817-12FD-43EA-95D4-86188B21F555}"/>
              </a:ext>
            </a:extLst>
          </p:cNvPr>
          <p:cNvCxnSpPr>
            <a:cxnSpLocks/>
          </p:cNvCxnSpPr>
          <p:nvPr/>
        </p:nvCxnSpPr>
        <p:spPr>
          <a:xfrm flipH="1" flipV="1">
            <a:off x="10117014" y="6166407"/>
            <a:ext cx="1277711" cy="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="" xmlns:a16="http://schemas.microsoft.com/office/drawing/2014/main" id="{B60FFB0D-93F7-4B96-979D-394FA873E39E}"/>
              </a:ext>
            </a:extLst>
          </p:cNvPr>
          <p:cNvSpPr txBox="1"/>
          <p:nvPr/>
        </p:nvSpPr>
        <p:spPr>
          <a:xfrm>
            <a:off x="10493436" y="5470674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‘C’] &amp;&amp; !AS &amp;&amp; </a:t>
            </a:r>
          </a:p>
          <a:p>
            <a:r>
              <a:rPr lang="en-US" altLang="ko-KR" sz="900" dirty="0"/>
              <a:t>mode == alarm &amp;&amp;</a:t>
            </a:r>
          </a:p>
          <a:p>
            <a:r>
              <a:rPr lang="en-US" altLang="ko-KR" sz="900" dirty="0" err="1"/>
              <a:t>alarmmode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/>
              <a:t>/Trigger “Alarm Unit Change”</a:t>
            </a:r>
            <a:endParaRPr lang="ko-KR" altLang="en-US" sz="900" dirty="0"/>
          </a:p>
        </p:txBody>
      </p:sp>
      <p:sp>
        <p:nvSpPr>
          <p:cNvPr id="256" name="TextBox 255">
            <a:extLst>
              <a:ext uri="{FF2B5EF4-FFF2-40B4-BE49-F238E27FC236}">
                <a16:creationId xmlns="" xmlns:a16="http://schemas.microsoft.com/office/drawing/2014/main" id="{63426336-AD52-4597-9F3E-160CA76B661F}"/>
              </a:ext>
            </a:extLst>
          </p:cNvPr>
          <p:cNvSpPr txBox="1"/>
          <p:nvPr/>
        </p:nvSpPr>
        <p:spPr>
          <a:xfrm>
            <a:off x="9797353" y="6358408"/>
            <a:ext cx="19159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262B35"/>
                </a:solidFill>
              </a:rPr>
              <a:t>mode == alarm &amp;&amp;</a:t>
            </a:r>
            <a:r>
              <a:rPr lang="en-US" altLang="ko-KR" sz="900" dirty="0"/>
              <a:t> !AS &amp;&amp;</a:t>
            </a:r>
            <a:endParaRPr lang="en-US" altLang="ko-KR" sz="900" dirty="0">
              <a:solidFill>
                <a:srgbClr val="262B35"/>
              </a:solidFill>
            </a:endParaRPr>
          </a:p>
          <a:p>
            <a:r>
              <a:rPr lang="en-US" altLang="ko-KR" sz="900" dirty="0" err="1">
                <a:solidFill>
                  <a:srgbClr val="262B35"/>
                </a:solidFill>
              </a:rPr>
              <a:t>alarmmode</a:t>
            </a:r>
            <a:r>
              <a:rPr lang="en-US" altLang="ko-KR" sz="900" dirty="0">
                <a:solidFill>
                  <a:srgbClr val="262B35"/>
                </a:solidFill>
              </a:rPr>
              <a:t> == </a:t>
            </a:r>
            <a:r>
              <a:rPr lang="en-US" altLang="ko-KR" sz="900" dirty="0" err="1">
                <a:solidFill>
                  <a:srgbClr val="262B35"/>
                </a:solidFill>
              </a:rPr>
              <a:t>unitchange</a:t>
            </a:r>
            <a:endParaRPr lang="en-US" altLang="ko-KR" sz="900" dirty="0">
              <a:solidFill>
                <a:srgbClr val="262B35"/>
              </a:solidFill>
            </a:endParaRPr>
          </a:p>
          <a:p>
            <a:r>
              <a:rPr lang="en-US" altLang="ko-KR" sz="900" dirty="0">
                <a:solidFill>
                  <a:srgbClr val="262B35"/>
                </a:solidFill>
              </a:rPr>
              <a:t>/Trigger “Alarm Set Mode”</a:t>
            </a:r>
            <a:endParaRPr lang="ko-KR" altLang="en-US" sz="900" dirty="0">
              <a:solidFill>
                <a:srgbClr val="262B35"/>
              </a:solidFill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="" xmlns:a16="http://schemas.microsoft.com/office/drawing/2014/main" id="{1D92560C-F54F-4762-BFE1-AF8629EA6A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43002" y="5557239"/>
            <a:ext cx="280706" cy="468541"/>
          </a:xfrm>
          <a:prstGeom prst="curvedConnector4">
            <a:avLst>
              <a:gd name="adj1" fmla="val -81438"/>
              <a:gd name="adj2" fmla="val 148790"/>
            </a:avLst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2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943130" y="1389467"/>
            <a:ext cx="6412870" cy="111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5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="" xmlns:a16="http://schemas.microsoft.com/office/drawing/2014/main" id="{5BBF49C2-06E2-F849-84D8-8D047F9F0202}"/>
              </a:ext>
            </a:extLst>
          </p:cNvPr>
          <p:cNvCxnSpPr/>
          <p:nvPr/>
        </p:nvCxnSpPr>
        <p:spPr>
          <a:xfrm>
            <a:off x="943130" y="2304740"/>
            <a:ext cx="8474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B925B59-F1CC-B041-A14E-2C3BED17180C}"/>
              </a:ext>
            </a:extLst>
          </p:cNvPr>
          <p:cNvSpPr txBox="1"/>
          <p:nvPr/>
        </p:nvSpPr>
        <p:spPr>
          <a:xfrm>
            <a:off x="1111047" y="2720089"/>
            <a:ext cx="9097255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Statement Of Purpose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Basic Idea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System Context Diagram </a:t>
            </a:r>
            <a:r>
              <a:rPr kumimoji="1" lang="en-US" altLang="ko-KR" sz="1600" dirty="0"/>
              <a:t>with</a:t>
            </a:r>
            <a:r>
              <a:rPr kumimoji="1" lang="en-US" altLang="ko-KR" sz="2000" b="1" dirty="0"/>
              <a:t> Event List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DFD 0~3 </a:t>
            </a:r>
            <a:r>
              <a:rPr kumimoji="1" lang="en-US" altLang="ko-KR" sz="1600" dirty="0"/>
              <a:t>with</a:t>
            </a:r>
            <a:r>
              <a:rPr kumimoji="1" lang="en-US" altLang="ko-KR" sz="2000" b="1" dirty="0"/>
              <a:t> Data Dictionary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DFD Level 4 : State Transition Diagram </a:t>
            </a:r>
            <a:endParaRPr kumimoji="1" lang="ko-KR" altLang="en-US" sz="2000" b="1" dirty="0"/>
          </a:p>
          <a:p>
            <a:pPr>
              <a:lnSpc>
                <a:spcPct val="150000"/>
              </a:lnSpc>
            </a:pPr>
            <a:endParaRPr kumimoji="1" lang="ko-KR" altLang="en-US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 </a:t>
            </a:r>
            <a:endParaRPr kumimoji="1" lang="ko-KR" altLang="en-US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72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569590" y="949800"/>
            <a:ext cx="11585448" cy="5899133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31359" y="6774773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E424C15A-4C1B-454A-9AB4-19D21D115072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4 </a:t>
            </a:r>
            <a:r>
              <a:rPr lang="en-US" altLang="ko-KR" sz="2800" b="1" kern="0" dirty="0">
                <a:solidFill>
                  <a:srgbClr val="262B35"/>
                </a:solidFill>
              </a:rPr>
              <a:t>– Main State Transition Diagram</a:t>
            </a:r>
            <a:r>
              <a:rPr lang="ko-KR" altLang="en-US" sz="2800" b="1" kern="0" dirty="0">
                <a:solidFill>
                  <a:srgbClr val="262B35"/>
                </a:solidFill>
              </a:rPr>
              <a:t> </a:t>
            </a: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953B6FD3-F798-4504-A382-C1DF2343A52B}"/>
              </a:ext>
            </a:extLst>
          </p:cNvPr>
          <p:cNvSpPr/>
          <p:nvPr/>
        </p:nvSpPr>
        <p:spPr>
          <a:xfrm>
            <a:off x="1421393" y="1888511"/>
            <a:ext cx="141530" cy="145143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58CF1DAF-EF79-459A-99BF-CFFFF6063BCF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562923" y="1960342"/>
            <a:ext cx="1588342" cy="74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6">
            <a:extLst>
              <a:ext uri="{FF2B5EF4-FFF2-40B4-BE49-F238E27FC236}">
                <a16:creationId xmlns="" xmlns:a16="http://schemas.microsoft.com/office/drawing/2014/main" id="{85D481B0-A003-459A-8813-14440B14333A}"/>
              </a:ext>
            </a:extLst>
          </p:cNvPr>
          <p:cNvSpPr/>
          <p:nvPr/>
        </p:nvSpPr>
        <p:spPr>
          <a:xfrm>
            <a:off x="3166455" y="3641652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6">
            <a:extLst>
              <a:ext uri="{FF2B5EF4-FFF2-40B4-BE49-F238E27FC236}">
                <a16:creationId xmlns="" xmlns:a16="http://schemas.microsoft.com/office/drawing/2014/main" id="{06232275-FA3D-4B86-BB7C-CC796E405D48}"/>
              </a:ext>
            </a:extLst>
          </p:cNvPr>
          <p:cNvSpPr/>
          <p:nvPr/>
        </p:nvSpPr>
        <p:spPr>
          <a:xfrm>
            <a:off x="3164098" y="1796735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Time Keeping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E512CC5-6BE3-425D-8727-D089F92ADF47}"/>
              </a:ext>
            </a:extLst>
          </p:cNvPr>
          <p:cNvSpPr txBox="1"/>
          <p:nvPr/>
        </p:nvSpPr>
        <p:spPr>
          <a:xfrm>
            <a:off x="1486501" y="1649071"/>
            <a:ext cx="2220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/Enable</a:t>
            </a:r>
            <a:r>
              <a:rPr lang="en-US" altLang="ko-KR" sz="900" dirty="0"/>
              <a:t> “Time Keeping Mode”</a:t>
            </a:r>
            <a:endParaRPr lang="ko-KR" altLang="en-US" sz="9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9E26C775-0DE3-45F5-B132-38671B8685C8}"/>
              </a:ext>
            </a:extLst>
          </p:cNvPr>
          <p:cNvCxnSpPr>
            <a:cxnSpLocks/>
          </p:cNvCxnSpPr>
          <p:nvPr/>
        </p:nvCxnSpPr>
        <p:spPr>
          <a:xfrm rot="10800000">
            <a:off x="4101180" y="1974515"/>
            <a:ext cx="143211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16">
            <a:extLst>
              <a:ext uri="{FF2B5EF4-FFF2-40B4-BE49-F238E27FC236}">
                <a16:creationId xmlns="" xmlns:a16="http://schemas.microsoft.com/office/drawing/2014/main" id="{48A1CB5D-A7FF-4D1F-8B3C-DDBC9742B930}"/>
              </a:ext>
            </a:extLst>
          </p:cNvPr>
          <p:cNvSpPr/>
          <p:nvPr/>
        </p:nvSpPr>
        <p:spPr>
          <a:xfrm>
            <a:off x="3410836" y="5918202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EEDC136B-0EA0-41A5-B45A-A91A0455911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01180" y="2134912"/>
            <a:ext cx="1432119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16">
            <a:extLst>
              <a:ext uri="{FF2B5EF4-FFF2-40B4-BE49-F238E27FC236}">
                <a16:creationId xmlns="" xmlns:a16="http://schemas.microsoft.com/office/drawing/2014/main" id="{E4D23BD6-5617-42F4-AE9A-C02C2CE071F6}"/>
              </a:ext>
            </a:extLst>
          </p:cNvPr>
          <p:cNvSpPr/>
          <p:nvPr/>
        </p:nvSpPr>
        <p:spPr>
          <a:xfrm>
            <a:off x="5533298" y="3641652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Run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16">
            <a:extLst>
              <a:ext uri="{FF2B5EF4-FFF2-40B4-BE49-F238E27FC236}">
                <a16:creationId xmlns="" xmlns:a16="http://schemas.microsoft.com/office/drawing/2014/main" id="{8A887546-393C-4F94-BF52-7C8D408B2137}"/>
              </a:ext>
            </a:extLst>
          </p:cNvPr>
          <p:cNvSpPr/>
          <p:nvPr/>
        </p:nvSpPr>
        <p:spPr>
          <a:xfrm>
            <a:off x="8019346" y="3625567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Pause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F5D3989-AC09-4FF5-B1C7-D0DDF6182F4A}"/>
              </a:ext>
            </a:extLst>
          </p:cNvPr>
          <p:cNvSpPr txBox="1"/>
          <p:nvPr/>
        </p:nvSpPr>
        <p:spPr>
          <a:xfrm>
            <a:off x="4077418" y="2146678"/>
            <a:ext cx="176758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</a:t>
            </a:r>
          </a:p>
          <a:p>
            <a:r>
              <a:rPr lang="en-US" altLang="ko-KR" sz="900" dirty="0"/>
              <a:t>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default</a:t>
            </a:r>
          </a:p>
          <a:p>
            <a:r>
              <a:rPr lang="en-US" altLang="ko-KR" sz="900" dirty="0"/>
              <a:t>/Disable “Time Keeping Mode”,</a:t>
            </a:r>
          </a:p>
          <a:p>
            <a:r>
              <a:rPr lang="en-US" altLang="ko-KR" sz="900" dirty="0"/>
              <a:t>Trigger “Time Keeping Set”</a:t>
            </a:r>
            <a:endParaRPr lang="ko-KR" altLang="en-US" sz="9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52AC3DDA-63CD-48C1-996B-0D1C33F82EE7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3632639" y="2355490"/>
            <a:ext cx="2357" cy="128616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D2FD3CD9-470A-47A0-BA45-EA38B173EF4B}"/>
              </a:ext>
            </a:extLst>
          </p:cNvPr>
          <p:cNvCxnSpPr>
            <a:cxnSpLocks/>
            <a:stCxn id="16" idx="2"/>
            <a:endCxn id="36" idx="0"/>
          </p:cNvCxnSpPr>
          <p:nvPr/>
        </p:nvCxnSpPr>
        <p:spPr>
          <a:xfrm>
            <a:off x="3634996" y="4203064"/>
            <a:ext cx="244381" cy="171513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="" xmlns:a16="http://schemas.microsoft.com/office/drawing/2014/main" id="{2F06CDD9-5B02-4B52-9D90-521F940C389E}"/>
              </a:ext>
            </a:extLst>
          </p:cNvPr>
          <p:cNvCxnSpPr>
            <a:cxnSpLocks/>
            <a:stCxn id="36" idx="1"/>
            <a:endCxn id="18" idx="1"/>
          </p:cNvCxnSpPr>
          <p:nvPr/>
        </p:nvCxnSpPr>
        <p:spPr>
          <a:xfrm rot="10800000">
            <a:off x="3164098" y="2076114"/>
            <a:ext cx="246738" cy="4121467"/>
          </a:xfrm>
          <a:prstGeom prst="curvedConnector3">
            <a:avLst>
              <a:gd name="adj1" fmla="val 775013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F68E9BC8-B4BD-4BB6-B241-058A280C4495}"/>
              </a:ext>
            </a:extLst>
          </p:cNvPr>
          <p:cNvSpPr/>
          <p:nvPr/>
        </p:nvSpPr>
        <p:spPr>
          <a:xfrm>
            <a:off x="2357094" y="2418539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Tick [Button  ‘C’] &amp;&amp; 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default </a:t>
            </a:r>
          </a:p>
          <a:p>
            <a:r>
              <a:rPr lang="en-US" altLang="ko-KR" sz="900" dirty="0"/>
              <a:t>/Disable “Time Keeping Mode”</a:t>
            </a:r>
          </a:p>
          <a:p>
            <a:r>
              <a:rPr lang="en-US" altLang="ko-KR" sz="900" dirty="0"/>
              <a:t>Trigger “Mode Change</a:t>
            </a:r>
            <a:r>
              <a:rPr lang="en-US" altLang="ko-KR" sz="900" dirty="0" smtClean="0"/>
              <a:t>”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="" xmlns:a16="http://schemas.microsoft.com/office/drawing/2014/main" id="{57F1E7A1-47C7-4892-916D-0A575771C548}"/>
              </a:ext>
            </a:extLst>
          </p:cNvPr>
          <p:cNvCxnSpPr>
            <a:cxnSpLocks/>
          </p:cNvCxnSpPr>
          <p:nvPr/>
        </p:nvCxnSpPr>
        <p:spPr>
          <a:xfrm>
            <a:off x="6544645" y="3835467"/>
            <a:ext cx="1474701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E1942ED4-6FFB-4FA2-84BB-0DA8A304AEE7}"/>
              </a:ext>
            </a:extLst>
          </p:cNvPr>
          <p:cNvCxnSpPr>
            <a:cxnSpLocks/>
          </p:cNvCxnSpPr>
          <p:nvPr/>
        </p:nvCxnSpPr>
        <p:spPr>
          <a:xfrm flipH="1" flipV="1">
            <a:off x="6515618" y="3991704"/>
            <a:ext cx="1503728" cy="553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1F305AB7-B4F0-45DE-B52F-B3D87E19626D}"/>
              </a:ext>
            </a:extLst>
          </p:cNvPr>
          <p:cNvCxnSpPr>
            <a:cxnSpLocks/>
          </p:cNvCxnSpPr>
          <p:nvPr/>
        </p:nvCxnSpPr>
        <p:spPr>
          <a:xfrm>
            <a:off x="4392252" y="6078070"/>
            <a:ext cx="4578189" cy="2999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3E9B5447-CDB0-43E1-829E-9D159336FBCC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4347918" y="6197580"/>
            <a:ext cx="4574358" cy="5805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2CFD55F1-AA44-45C7-BCDA-65635F5EE722}"/>
              </a:ext>
            </a:extLst>
          </p:cNvPr>
          <p:cNvCxnSpPr>
            <a:cxnSpLocks/>
          </p:cNvCxnSpPr>
          <p:nvPr/>
        </p:nvCxnSpPr>
        <p:spPr>
          <a:xfrm flipV="1">
            <a:off x="4114606" y="3937065"/>
            <a:ext cx="1418692" cy="137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DB3D415A-05B6-4485-9116-FA41299E12EF}"/>
              </a:ext>
            </a:extLst>
          </p:cNvPr>
          <p:cNvSpPr/>
          <p:nvPr/>
        </p:nvSpPr>
        <p:spPr>
          <a:xfrm>
            <a:off x="2357094" y="44782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Tick [Button ‘C’] &amp;&amp;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default </a:t>
            </a:r>
          </a:p>
          <a:p>
            <a:r>
              <a:rPr lang="en-US" altLang="ko-KR" sz="900" dirty="0"/>
              <a:t>/Trigger “Mode </a:t>
            </a:r>
            <a:r>
              <a:rPr lang="en-US" altLang="ko-KR" sz="900" dirty="0" smtClean="0"/>
              <a:t>Change”</a:t>
            </a:r>
          </a:p>
          <a:p>
            <a:r>
              <a:rPr lang="en-US" altLang="ko-KR" sz="900" dirty="0"/>
              <a:t>Enable “Stop Watch Mode"</a:t>
            </a:r>
            <a:endParaRPr lang="ko-KR" altLang="en-US" sz="900" dirty="0"/>
          </a:p>
          <a:p>
            <a:r>
              <a:rPr lang="en-US" altLang="ko-KR" sz="900" dirty="0"/>
              <a:t>	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214EFF70-0D58-4FD7-BA78-B37F9D0D1082}"/>
              </a:ext>
            </a:extLst>
          </p:cNvPr>
          <p:cNvSpPr/>
          <p:nvPr/>
        </p:nvSpPr>
        <p:spPr>
          <a:xfrm>
            <a:off x="1185185" y="2948735"/>
            <a:ext cx="174882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B050"/>
                </a:solidFill>
              </a:rPr>
              <a:t>Tick</a:t>
            </a:r>
          </a:p>
          <a:p>
            <a:r>
              <a:rPr lang="en-US" altLang="ko-KR" sz="900" dirty="0">
                <a:solidFill>
                  <a:srgbClr val="00B050"/>
                </a:solidFill>
              </a:rPr>
              <a:t>[Button ‘C’] &amp;&amp;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!AS &amp;&amp;</a:t>
            </a:r>
          </a:p>
          <a:p>
            <a:r>
              <a:rPr lang="en-US" altLang="ko-KR" sz="900" dirty="0">
                <a:solidFill>
                  <a:srgbClr val="00B050"/>
                </a:solidFill>
              </a:rPr>
              <a:t>mode == alarm &amp;&amp;</a:t>
            </a:r>
          </a:p>
          <a:p>
            <a:r>
              <a:rPr lang="en-US" altLang="ko-KR" sz="900" dirty="0" err="1">
                <a:solidFill>
                  <a:srgbClr val="00B050"/>
                </a:solidFill>
              </a:rPr>
              <a:t>alarmmode</a:t>
            </a:r>
            <a:r>
              <a:rPr lang="en-US" altLang="ko-KR" sz="900" dirty="0">
                <a:solidFill>
                  <a:srgbClr val="00B050"/>
                </a:solidFill>
              </a:rPr>
              <a:t> == default</a:t>
            </a:r>
          </a:p>
          <a:p>
            <a:r>
              <a:rPr lang="en-US" altLang="ko-KR" sz="900" dirty="0">
                <a:solidFill>
                  <a:srgbClr val="00B050"/>
                </a:solidFill>
              </a:rPr>
              <a:t>/Enable “Time Keeping Mode”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cxnSp>
        <p:nvCxnSpPr>
          <p:cNvPr id="122" name="연결선: 구부러짐 121">
            <a:extLst>
              <a:ext uri="{FF2B5EF4-FFF2-40B4-BE49-F238E27FC236}">
                <a16:creationId xmlns="" xmlns:a16="http://schemas.microsoft.com/office/drawing/2014/main" id="{A458D433-DB11-412D-A088-BA3FA26B94FA}"/>
              </a:ext>
            </a:extLst>
          </p:cNvPr>
          <p:cNvCxnSpPr>
            <a:cxnSpLocks/>
            <a:stCxn id="17" idx="2"/>
            <a:endCxn id="62" idx="0"/>
          </p:cNvCxnSpPr>
          <p:nvPr/>
        </p:nvCxnSpPr>
        <p:spPr>
          <a:xfrm rot="16200000" flipH="1">
            <a:off x="8422532" y="-65203"/>
            <a:ext cx="812822" cy="5654208"/>
          </a:xfrm>
          <a:prstGeom prst="curvedConnector3">
            <a:avLst>
              <a:gd name="adj1" fmla="val -1562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구부러짐 124">
            <a:extLst>
              <a:ext uri="{FF2B5EF4-FFF2-40B4-BE49-F238E27FC236}">
                <a16:creationId xmlns="" xmlns:a16="http://schemas.microsoft.com/office/drawing/2014/main" id="{432C8273-AAE7-45B0-A766-DBF875FCD4FA}"/>
              </a:ext>
            </a:extLst>
          </p:cNvPr>
          <p:cNvCxnSpPr>
            <a:cxnSpLocks/>
            <a:stCxn id="62" idx="1"/>
            <a:endCxn id="17" idx="2"/>
          </p:cNvCxnSpPr>
          <p:nvPr/>
        </p:nvCxnSpPr>
        <p:spPr>
          <a:xfrm rot="10800000">
            <a:off x="6001840" y="2355490"/>
            <a:ext cx="5155217" cy="1092200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D88DFDCB-952D-4A3C-A7F1-ED5872F968F8}"/>
              </a:ext>
            </a:extLst>
          </p:cNvPr>
          <p:cNvSpPr txBox="1"/>
          <p:nvPr/>
        </p:nvSpPr>
        <p:spPr>
          <a:xfrm>
            <a:off x="5845001" y="931808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‘C’] &amp;&amp; !AS &amp;&amp; 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/>
              <a:t>/Trigger “Time Keeping Unit Change”</a:t>
            </a:r>
            <a:endParaRPr lang="ko-KR" altLang="en-US" sz="900" dirty="0"/>
          </a:p>
        </p:txBody>
      </p:sp>
      <p:sp>
        <p:nvSpPr>
          <p:cNvPr id="109" name="모서리가 둥근 직사각형 16">
            <a:extLst>
              <a:ext uri="{FF2B5EF4-FFF2-40B4-BE49-F238E27FC236}">
                <a16:creationId xmlns="" xmlns:a16="http://schemas.microsoft.com/office/drawing/2014/main" id="{E1D90661-A2F4-4651-A752-55263DF4E244}"/>
              </a:ext>
            </a:extLst>
          </p:cNvPr>
          <p:cNvSpPr/>
          <p:nvPr/>
        </p:nvSpPr>
        <p:spPr>
          <a:xfrm>
            <a:off x="7554795" y="981282"/>
            <a:ext cx="1057277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Time Keeping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unit change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="" xmlns:a16="http://schemas.microsoft.com/office/drawing/2014/main" id="{72EF4121-0EC3-4759-B1DD-3A478DEE43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35441" y="691050"/>
            <a:ext cx="503471" cy="1570533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="" xmlns:a16="http://schemas.microsoft.com/office/drawing/2014/main" id="{BD79D718-426C-449F-9B00-D913E6BF3223}"/>
              </a:ext>
            </a:extLst>
          </p:cNvPr>
          <p:cNvSpPr/>
          <p:nvPr/>
        </p:nvSpPr>
        <p:spPr>
          <a:xfrm>
            <a:off x="5533298" y="1796735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Time Keeping Set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9689EB3D-8F18-4425-A2D4-B42C61E55718}"/>
              </a:ext>
            </a:extLst>
          </p:cNvPr>
          <p:cNvSpPr txBox="1"/>
          <p:nvPr/>
        </p:nvSpPr>
        <p:spPr>
          <a:xfrm>
            <a:off x="4077418" y="1200754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</a:t>
            </a:r>
          </a:p>
          <a:p>
            <a:r>
              <a:rPr lang="en-US" altLang="ko-KR" sz="900" dirty="0"/>
              <a:t>/Enable “Time Keeping Mode”</a:t>
            </a:r>
            <a:endParaRPr lang="ko-KR" altLang="en-US" sz="900" dirty="0"/>
          </a:p>
        </p:txBody>
      </p:sp>
      <p:cxnSp>
        <p:nvCxnSpPr>
          <p:cNvPr id="110" name="연결선: 구부러짐 109">
            <a:extLst>
              <a:ext uri="{FF2B5EF4-FFF2-40B4-BE49-F238E27FC236}">
                <a16:creationId xmlns="" xmlns:a16="http://schemas.microsoft.com/office/drawing/2014/main" id="{CA77278C-B470-46C8-A980-4AACFDB80166}"/>
              </a:ext>
            </a:extLst>
          </p:cNvPr>
          <p:cNvCxnSpPr>
            <a:cxnSpLocks/>
          </p:cNvCxnSpPr>
          <p:nvPr/>
        </p:nvCxnSpPr>
        <p:spPr>
          <a:xfrm rot="5400000" flipH="1">
            <a:off x="7026781" y="1088167"/>
            <a:ext cx="503471" cy="1570533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0187370E-2F77-4729-84E7-BE3F905D04CC}"/>
              </a:ext>
            </a:extLst>
          </p:cNvPr>
          <p:cNvSpPr txBox="1"/>
          <p:nvPr/>
        </p:nvSpPr>
        <p:spPr>
          <a:xfrm>
            <a:off x="7411282" y="1516251"/>
            <a:ext cx="19159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 !AS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/>
              <a:t>/Trigger “Time Keeping Set”</a:t>
            </a:r>
            <a:endParaRPr lang="ko-KR" altLang="en-US" sz="900" dirty="0"/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2A8D3579-1C6F-461D-9DF5-FA4E9CED03D1}"/>
              </a:ext>
            </a:extLst>
          </p:cNvPr>
          <p:cNvSpPr txBox="1"/>
          <p:nvPr/>
        </p:nvSpPr>
        <p:spPr>
          <a:xfrm>
            <a:off x="9747540" y="1609717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 err="1"/>
              <a:t>timekeepunit</a:t>
            </a:r>
            <a:r>
              <a:rPr lang="en-US" altLang="ko-KR" sz="900" dirty="0"/>
              <a:t> != none</a:t>
            </a:r>
          </a:p>
          <a:p>
            <a:r>
              <a:rPr lang="en-US" altLang="ko-KR" sz="900" dirty="0"/>
              <a:t>/Trigger “Add Value”</a:t>
            </a:r>
            <a:endParaRPr lang="ko-KR" altLang="en-US" sz="900" dirty="0"/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8A98B1C2-D7DB-43F6-A422-1D5E84CA6274}"/>
              </a:ext>
            </a:extLst>
          </p:cNvPr>
          <p:cNvSpPr txBox="1"/>
          <p:nvPr/>
        </p:nvSpPr>
        <p:spPr>
          <a:xfrm>
            <a:off x="8839394" y="2746842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 !AS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 err="1"/>
              <a:t>timekeepunit</a:t>
            </a:r>
            <a:r>
              <a:rPr lang="en-US" altLang="ko-KR" sz="900" dirty="0"/>
              <a:t> != none</a:t>
            </a:r>
          </a:p>
          <a:p>
            <a:r>
              <a:rPr lang="en-US" altLang="ko-KR" sz="900" dirty="0"/>
              <a:t>/Trigger “Time Keeping Set”</a:t>
            </a:r>
            <a:endParaRPr lang="ko-KR" altLang="en-US" sz="900" dirty="0"/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830713D0-0AF9-4D24-90F1-F8FE30E6045D}"/>
              </a:ext>
            </a:extLst>
          </p:cNvPr>
          <p:cNvSpPr txBox="1"/>
          <p:nvPr/>
        </p:nvSpPr>
        <p:spPr>
          <a:xfrm>
            <a:off x="4040678" y="3279627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default</a:t>
            </a:r>
          </a:p>
          <a:p>
            <a:r>
              <a:rPr lang="en-US" altLang="ko-KR" sz="900" dirty="0"/>
              <a:t>/Trigger “Stop Watch Run”</a:t>
            </a:r>
            <a:endParaRPr lang="ko-KR" altLang="en-US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E4AFFBFB-6A31-476A-9007-9B86CB50C89D}"/>
              </a:ext>
            </a:extLst>
          </p:cNvPr>
          <p:cNvSpPr txBox="1"/>
          <p:nvPr/>
        </p:nvSpPr>
        <p:spPr>
          <a:xfrm>
            <a:off x="6438515" y="3207057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run</a:t>
            </a:r>
          </a:p>
          <a:p>
            <a:r>
              <a:rPr lang="en-US" altLang="ko-KR" sz="900" dirty="0"/>
              <a:t>/Trigger “Stop Watch Pause”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DE7B5DCB-1635-4D70-A63B-C897852789B9}"/>
              </a:ext>
            </a:extLst>
          </p:cNvPr>
          <p:cNvSpPr txBox="1"/>
          <p:nvPr/>
        </p:nvSpPr>
        <p:spPr>
          <a:xfrm>
            <a:off x="6466826" y="4020485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Tick [Button ‘B’] &amp;&amp; !AS &amp;&amp; </a:t>
            </a:r>
          </a:p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mode == stopwatch &amp;&amp;</a:t>
            </a:r>
          </a:p>
          <a:p>
            <a:r>
              <a:rPr lang="en-US" altLang="ko-KR" sz="900" dirty="0" err="1">
                <a:solidFill>
                  <a:schemeClr val="accent5">
                    <a:lumMod val="75000"/>
                  </a:schemeClr>
                </a:solidFill>
              </a:rPr>
              <a:t>stopwatchmode</a:t>
            </a:r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 == pause</a:t>
            </a:r>
          </a:p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/Trigger “Stop Watch Run”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1057A1E-EB92-4E62-8C08-6BD4E18FDDA7}"/>
              </a:ext>
            </a:extLst>
          </p:cNvPr>
          <p:cNvSpPr txBox="1"/>
          <p:nvPr/>
        </p:nvSpPr>
        <p:spPr>
          <a:xfrm>
            <a:off x="1727306" y="3785112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Tick [Button ‘A’] &amp;&amp;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!AS &amp;&amp; 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mode == stopwatch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stopwatchmode</a:t>
            </a:r>
            <a:r>
              <a:rPr lang="en-US" altLang="ko-KR" sz="900" dirty="0">
                <a:solidFill>
                  <a:srgbClr val="FF0000"/>
                </a:solidFill>
              </a:rPr>
              <a:t> == pause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/Trigger “Stop Watch </a:t>
            </a:r>
            <a:r>
              <a:rPr lang="en-US" altLang="ko-KR" sz="900" dirty="0" smtClean="0">
                <a:solidFill>
                  <a:srgbClr val="FF0000"/>
                </a:solidFill>
              </a:rPr>
              <a:t>Mode”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30" name="모서리가 둥근 직사각형 16">
            <a:extLst>
              <a:ext uri="{FF2B5EF4-FFF2-40B4-BE49-F238E27FC236}">
                <a16:creationId xmlns="" xmlns:a16="http://schemas.microsoft.com/office/drawing/2014/main" id="{78C59FDD-4348-48B7-8AB4-888780572E34}"/>
              </a:ext>
            </a:extLst>
          </p:cNvPr>
          <p:cNvSpPr/>
          <p:nvPr/>
        </p:nvSpPr>
        <p:spPr>
          <a:xfrm>
            <a:off x="5529744" y="5154551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Laptime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1" name="연결선: 구부러짐 150">
            <a:extLst>
              <a:ext uri="{FF2B5EF4-FFF2-40B4-BE49-F238E27FC236}">
                <a16:creationId xmlns="" xmlns:a16="http://schemas.microsoft.com/office/drawing/2014/main" id="{E40DC228-DB38-4201-81FF-C6484588439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679670" y="1566603"/>
            <a:ext cx="264621" cy="5321432"/>
          </a:xfrm>
          <a:prstGeom prst="curvedConnector4">
            <a:avLst>
              <a:gd name="adj1" fmla="val -92466"/>
              <a:gd name="adj2" fmla="val 105932"/>
            </a:avLst>
          </a:prstGeom>
          <a:ln w="6350">
            <a:solidFill>
              <a:srgbClr val="FF0000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구부러짐 158">
            <a:extLst>
              <a:ext uri="{FF2B5EF4-FFF2-40B4-BE49-F238E27FC236}">
                <a16:creationId xmlns="" xmlns:a16="http://schemas.microsoft.com/office/drawing/2014/main" id="{F21AF429-30CF-44DC-A0D0-AAE534297E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91640" y="4728253"/>
            <a:ext cx="1232193" cy="472095"/>
          </a:xfrm>
          <a:prstGeom prst="curvedConnector4">
            <a:avLst>
              <a:gd name="adj1" fmla="val 38609"/>
              <a:gd name="adj2" fmla="val 148422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구부러짐 160">
            <a:extLst>
              <a:ext uri="{FF2B5EF4-FFF2-40B4-BE49-F238E27FC236}">
                <a16:creationId xmlns="" xmlns:a16="http://schemas.microsoft.com/office/drawing/2014/main" id="{1C3F18AB-F45F-4111-9BBF-1F4324F1513F}"/>
              </a:ext>
            </a:extLst>
          </p:cNvPr>
          <p:cNvCxnSpPr>
            <a:cxnSpLocks/>
          </p:cNvCxnSpPr>
          <p:nvPr/>
        </p:nvCxnSpPr>
        <p:spPr>
          <a:xfrm flipV="1">
            <a:off x="6197418" y="4246606"/>
            <a:ext cx="464987" cy="1232193"/>
          </a:xfrm>
          <a:prstGeom prst="curvedConnector4">
            <a:avLst>
              <a:gd name="adj1" fmla="val -49163"/>
              <a:gd name="adj2" fmla="val 61390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="" xmlns:a16="http://schemas.microsoft.com/office/drawing/2014/main" id="{D210BEF4-29EF-4BF2-AEBB-DEEE55BB4B95}"/>
              </a:ext>
            </a:extLst>
          </p:cNvPr>
          <p:cNvSpPr txBox="1"/>
          <p:nvPr/>
        </p:nvSpPr>
        <p:spPr>
          <a:xfrm>
            <a:off x="4071683" y="4615645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run</a:t>
            </a:r>
          </a:p>
          <a:p>
            <a:r>
              <a:rPr lang="en-US" altLang="ko-KR" sz="900" dirty="0"/>
              <a:t>/Trigger “Stop Watch </a:t>
            </a:r>
            <a:r>
              <a:rPr lang="en-US" altLang="ko-KR" sz="900" dirty="0" err="1"/>
              <a:t>Laptime</a:t>
            </a:r>
            <a:r>
              <a:rPr lang="en-US" altLang="ko-KR" sz="900" dirty="0"/>
              <a:t>”</a:t>
            </a:r>
            <a:endParaRPr lang="ko-KR" altLang="en-US" sz="900" dirty="0"/>
          </a:p>
        </p:txBody>
      </p: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94383B64-3F09-465A-B765-4A846CA820A5}"/>
              </a:ext>
            </a:extLst>
          </p:cNvPr>
          <p:cNvSpPr txBox="1"/>
          <p:nvPr/>
        </p:nvSpPr>
        <p:spPr>
          <a:xfrm>
            <a:off x="6370305" y="4703367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!AS &amp;&amp; 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</a:t>
            </a:r>
            <a:r>
              <a:rPr lang="en-US" altLang="ko-KR" sz="900" dirty="0" err="1"/>
              <a:t>laptime</a:t>
            </a:r>
            <a:endParaRPr lang="en-US" altLang="ko-KR" sz="900" dirty="0"/>
          </a:p>
          <a:p>
            <a:r>
              <a:rPr lang="en-US" altLang="ko-KR" sz="900" dirty="0"/>
              <a:t>/Trigger “Stop Watch Run”</a:t>
            </a:r>
            <a:endParaRPr lang="ko-KR" altLang="en-US" sz="900" dirty="0"/>
          </a:p>
        </p:txBody>
      </p:sp>
      <p:sp>
        <p:nvSpPr>
          <p:cNvPr id="196" name="TextBox 195">
            <a:extLst>
              <a:ext uri="{FF2B5EF4-FFF2-40B4-BE49-F238E27FC236}">
                <a16:creationId xmlns="" xmlns:a16="http://schemas.microsoft.com/office/drawing/2014/main" id="{8A5B22B2-9006-43C8-91B6-6B939AE6926B}"/>
              </a:ext>
            </a:extLst>
          </p:cNvPr>
          <p:cNvSpPr txBox="1"/>
          <p:nvPr/>
        </p:nvSpPr>
        <p:spPr>
          <a:xfrm>
            <a:off x="6699027" y="5506493"/>
            <a:ext cx="231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Tick [Button ‘A’] &amp;&amp;  !AS &amp;&amp;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mode == stopwatch &amp;&amp;</a:t>
            </a:r>
          </a:p>
          <a:p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stopwatchmode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== 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laptime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/Trigger “Stop Watch 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Laptime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Renew”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모서리가 둥근 직사각형 16">
            <a:extLst>
              <a:ext uri="{FF2B5EF4-FFF2-40B4-BE49-F238E27FC236}">
                <a16:creationId xmlns="" xmlns:a16="http://schemas.microsoft.com/office/drawing/2014/main" id="{AD9C9173-5FF6-4994-8BB4-B89DA76B6A31}"/>
              </a:ext>
            </a:extLst>
          </p:cNvPr>
          <p:cNvSpPr/>
          <p:nvPr/>
        </p:nvSpPr>
        <p:spPr>
          <a:xfrm>
            <a:off x="8981383" y="5953324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Set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16">
            <a:extLst>
              <a:ext uri="{FF2B5EF4-FFF2-40B4-BE49-F238E27FC236}">
                <a16:creationId xmlns="" xmlns:a16="http://schemas.microsoft.com/office/drawing/2014/main" id="{B97B3715-4F17-4DE7-81D9-A1982EA7A877}"/>
              </a:ext>
            </a:extLst>
          </p:cNvPr>
          <p:cNvSpPr/>
          <p:nvPr/>
        </p:nvSpPr>
        <p:spPr>
          <a:xfrm>
            <a:off x="11157056" y="3168312"/>
            <a:ext cx="9979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Add Value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1" name="모서리가 둥근 직사각형 16">
            <a:extLst>
              <a:ext uri="{FF2B5EF4-FFF2-40B4-BE49-F238E27FC236}">
                <a16:creationId xmlns="" xmlns:a16="http://schemas.microsoft.com/office/drawing/2014/main" id="{51CC54EA-FC9E-48A0-9380-9F8F5B0AE0A0}"/>
              </a:ext>
            </a:extLst>
          </p:cNvPr>
          <p:cNvSpPr/>
          <p:nvPr/>
        </p:nvSpPr>
        <p:spPr>
          <a:xfrm>
            <a:off x="11410858" y="6081037"/>
            <a:ext cx="86240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Unit Change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16">
            <a:extLst>
              <a:ext uri="{FF2B5EF4-FFF2-40B4-BE49-F238E27FC236}">
                <a16:creationId xmlns="" xmlns:a16="http://schemas.microsoft.com/office/drawing/2014/main" id="{C9003DC8-4A16-4AAC-950A-07EA0E746FB3}"/>
              </a:ext>
            </a:extLst>
          </p:cNvPr>
          <p:cNvSpPr/>
          <p:nvPr/>
        </p:nvSpPr>
        <p:spPr>
          <a:xfrm>
            <a:off x="1244293" y="6218307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Indicator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08D846B1-C917-49CA-8178-349542C2B64B}"/>
              </a:ext>
            </a:extLst>
          </p:cNvPr>
          <p:cNvSpPr txBox="1"/>
          <p:nvPr/>
        </p:nvSpPr>
        <p:spPr>
          <a:xfrm>
            <a:off x="4338136" y="5375040"/>
            <a:ext cx="13724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</a:t>
            </a:r>
          </a:p>
          <a:p>
            <a:r>
              <a:rPr lang="en-US" altLang="ko-KR" sz="900" dirty="0"/>
              <a:t>mode == alarm &amp;&amp;</a:t>
            </a:r>
          </a:p>
          <a:p>
            <a:r>
              <a:rPr lang="en-US" altLang="ko-KR" sz="900" dirty="0" err="1"/>
              <a:t>alarmmode</a:t>
            </a:r>
            <a:r>
              <a:rPr lang="en-US" altLang="ko-KR" sz="900" dirty="0"/>
              <a:t> == default</a:t>
            </a:r>
          </a:p>
          <a:p>
            <a:r>
              <a:rPr lang="en-US" altLang="ko-KR" sz="900" dirty="0"/>
              <a:t>/Trigger “Alarm Set”</a:t>
            </a:r>
            <a:endParaRPr lang="ko-KR" altLang="en-US" sz="900" dirty="0"/>
          </a:p>
        </p:txBody>
      </p:sp>
      <p:sp>
        <p:nvSpPr>
          <p:cNvPr id="218" name="TextBox 217">
            <a:extLst>
              <a:ext uri="{FF2B5EF4-FFF2-40B4-BE49-F238E27FC236}">
                <a16:creationId xmlns="" xmlns:a16="http://schemas.microsoft.com/office/drawing/2014/main" id="{F758A81B-6044-4876-B37E-AFE0730BF41C}"/>
              </a:ext>
            </a:extLst>
          </p:cNvPr>
          <p:cNvSpPr txBox="1"/>
          <p:nvPr/>
        </p:nvSpPr>
        <p:spPr>
          <a:xfrm>
            <a:off x="4332457" y="6182161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 </a:t>
            </a:r>
          </a:p>
          <a:p>
            <a:r>
              <a:rPr lang="en-US" altLang="ko-KR" sz="900" dirty="0"/>
              <a:t>mode == alarm &amp;&amp;</a:t>
            </a:r>
          </a:p>
          <a:p>
            <a:r>
              <a:rPr lang="en-US" altLang="ko-KR" sz="900" dirty="0" err="1"/>
              <a:t>alarmmode</a:t>
            </a:r>
            <a:r>
              <a:rPr lang="en-US" altLang="ko-KR" sz="900" dirty="0"/>
              <a:t> == set</a:t>
            </a:r>
          </a:p>
          <a:p>
            <a:r>
              <a:rPr lang="en-US" altLang="ko-KR" sz="900" dirty="0"/>
              <a:t>/Trigger “Alarm Mode”</a:t>
            </a:r>
            <a:endParaRPr lang="ko-KR" altLang="en-US" sz="900" dirty="0"/>
          </a:p>
        </p:txBody>
      </p:sp>
      <p:sp>
        <p:nvSpPr>
          <p:cNvPr id="220" name="TextBox 219">
            <a:extLst>
              <a:ext uri="{FF2B5EF4-FFF2-40B4-BE49-F238E27FC236}">
                <a16:creationId xmlns="" xmlns:a16="http://schemas.microsoft.com/office/drawing/2014/main" id="{622A2598-FB2B-4235-A423-97ABEC153358}"/>
              </a:ext>
            </a:extLst>
          </p:cNvPr>
          <p:cNvSpPr txBox="1"/>
          <p:nvPr/>
        </p:nvSpPr>
        <p:spPr>
          <a:xfrm>
            <a:off x="9449924" y="3610625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Tick [Button ‘B’] &amp;&amp; !AS &amp;&amp;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mode == alarm &amp;&amp;</a:t>
            </a:r>
          </a:p>
          <a:p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alarmmode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== set &amp;&amp;</a:t>
            </a:r>
          </a:p>
          <a:p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alarmkeepunit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!= none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/Trigger “Add Value”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="" xmlns:a16="http://schemas.microsoft.com/office/drawing/2014/main" id="{621CB896-4B83-48C7-B6A8-B1060B14FE6C}"/>
              </a:ext>
            </a:extLst>
          </p:cNvPr>
          <p:cNvCxnSpPr>
            <a:cxnSpLocks/>
          </p:cNvCxnSpPr>
          <p:nvPr/>
        </p:nvCxnSpPr>
        <p:spPr>
          <a:xfrm flipH="1" flipV="1">
            <a:off x="9903398" y="3739927"/>
            <a:ext cx="1157867" cy="2174764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="" xmlns:a16="http://schemas.microsoft.com/office/drawing/2014/main" id="{6BDD6599-848E-4948-AFD8-3E5675A26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860048" y="3834998"/>
            <a:ext cx="1157867" cy="2174764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="" xmlns:a16="http://schemas.microsoft.com/office/drawing/2014/main" id="{58550C40-F214-48E1-A3DD-4DCFC2FDBE7D}"/>
              </a:ext>
            </a:extLst>
          </p:cNvPr>
          <p:cNvSpPr txBox="1"/>
          <p:nvPr/>
        </p:nvSpPr>
        <p:spPr>
          <a:xfrm>
            <a:off x="10681660" y="4396768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mode == alarm &amp;&amp; !AS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alarmmode</a:t>
            </a:r>
            <a:r>
              <a:rPr lang="en-US" altLang="ko-KR" sz="900" dirty="0">
                <a:solidFill>
                  <a:srgbClr val="FF0000"/>
                </a:solidFill>
              </a:rPr>
              <a:t> == set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alarmkeepunit</a:t>
            </a:r>
            <a:r>
              <a:rPr lang="en-US" altLang="ko-KR" sz="900" dirty="0">
                <a:solidFill>
                  <a:srgbClr val="FF0000"/>
                </a:solidFill>
              </a:rPr>
              <a:t> != none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/Trigger “Alarm Set”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239" name="연결선: 구부러짐 238">
            <a:extLst>
              <a:ext uri="{FF2B5EF4-FFF2-40B4-BE49-F238E27FC236}">
                <a16:creationId xmlns="" xmlns:a16="http://schemas.microsoft.com/office/drawing/2014/main" id="{48C80A23-D8E9-434A-BF0B-B16D9B865DFC}"/>
              </a:ext>
            </a:extLst>
          </p:cNvPr>
          <p:cNvCxnSpPr>
            <a:cxnSpLocks/>
          </p:cNvCxnSpPr>
          <p:nvPr/>
        </p:nvCxnSpPr>
        <p:spPr>
          <a:xfrm rot="5400000" flipH="1">
            <a:off x="2348516" y="4919663"/>
            <a:ext cx="300105" cy="1919805"/>
          </a:xfrm>
          <a:prstGeom prst="curvedConnector3">
            <a:avLst>
              <a:gd name="adj1" fmla="val -76173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="" xmlns:a16="http://schemas.microsoft.com/office/drawing/2014/main" id="{00E0174A-4125-4FD8-9414-A19F6A0E5F3E}"/>
              </a:ext>
            </a:extLst>
          </p:cNvPr>
          <p:cNvSpPr/>
          <p:nvPr/>
        </p:nvSpPr>
        <p:spPr>
          <a:xfrm>
            <a:off x="1328784" y="5203707"/>
            <a:ext cx="17909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Tick [Button ‘B’] &amp;&amp; !AS &amp;&amp;</a:t>
            </a:r>
          </a:p>
          <a:p>
            <a:r>
              <a:rPr lang="en-US" altLang="ko-KR" sz="900" dirty="0"/>
              <a:t>mode == alarm &amp;&amp;</a:t>
            </a:r>
          </a:p>
          <a:p>
            <a:r>
              <a:rPr lang="en-US" altLang="ko-KR" sz="900" dirty="0" err="1"/>
              <a:t>alarmmode</a:t>
            </a:r>
            <a:r>
              <a:rPr lang="en-US" altLang="ko-KR" sz="900" dirty="0"/>
              <a:t> == default </a:t>
            </a:r>
          </a:p>
          <a:p>
            <a:r>
              <a:rPr lang="en-US" altLang="ko-KR" sz="900" dirty="0"/>
              <a:t>/Trigger “Alarm Indicator”	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="" xmlns:a16="http://schemas.microsoft.com/office/drawing/2014/main" id="{7A38BB9A-5397-40EF-AB71-53B2E82F5056}"/>
              </a:ext>
            </a:extLst>
          </p:cNvPr>
          <p:cNvSpPr/>
          <p:nvPr/>
        </p:nvSpPr>
        <p:spPr>
          <a:xfrm>
            <a:off x="2159945" y="6371108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mode == alarm &amp;&amp; !AS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alarmmode</a:t>
            </a:r>
            <a:r>
              <a:rPr lang="en-US" altLang="ko-KR" sz="900" dirty="0">
                <a:solidFill>
                  <a:srgbClr val="FF0000"/>
                </a:solidFill>
              </a:rPr>
              <a:t> == default 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/Trigger “Alarm Mode”	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250" name="직선 화살표 연결선 249">
            <a:extLst>
              <a:ext uri="{FF2B5EF4-FFF2-40B4-BE49-F238E27FC236}">
                <a16:creationId xmlns="" xmlns:a16="http://schemas.microsoft.com/office/drawing/2014/main" id="{EA570D90-4188-46C4-BF78-E1BEDB6A66D8}"/>
              </a:ext>
            </a:extLst>
          </p:cNvPr>
          <p:cNvCxnSpPr>
            <a:cxnSpLocks/>
          </p:cNvCxnSpPr>
          <p:nvPr/>
        </p:nvCxnSpPr>
        <p:spPr>
          <a:xfrm flipH="1" flipV="1">
            <a:off x="2253945" y="6255636"/>
            <a:ext cx="1229461" cy="300105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="" xmlns:a16="http://schemas.microsoft.com/office/drawing/2014/main" id="{00166176-62E8-468B-8F0F-2DC54CDCF3F5}"/>
              </a:ext>
            </a:extLst>
          </p:cNvPr>
          <p:cNvCxnSpPr>
            <a:cxnSpLocks/>
          </p:cNvCxnSpPr>
          <p:nvPr/>
        </p:nvCxnSpPr>
        <p:spPr>
          <a:xfrm>
            <a:off x="9953390" y="6283502"/>
            <a:ext cx="1305266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="" xmlns:a16="http://schemas.microsoft.com/office/drawing/2014/main" id="{49570817-12FD-43EA-95D4-86188B21F555}"/>
              </a:ext>
            </a:extLst>
          </p:cNvPr>
          <p:cNvCxnSpPr>
            <a:cxnSpLocks/>
          </p:cNvCxnSpPr>
          <p:nvPr/>
        </p:nvCxnSpPr>
        <p:spPr>
          <a:xfrm flipH="1" flipV="1">
            <a:off x="10117014" y="6166407"/>
            <a:ext cx="1277711" cy="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="" xmlns:a16="http://schemas.microsoft.com/office/drawing/2014/main" id="{B60FFB0D-93F7-4B96-979D-394FA873E39E}"/>
              </a:ext>
            </a:extLst>
          </p:cNvPr>
          <p:cNvSpPr txBox="1"/>
          <p:nvPr/>
        </p:nvSpPr>
        <p:spPr>
          <a:xfrm>
            <a:off x="10493436" y="5470674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‘C’] &amp;&amp; !AS &amp;&amp; </a:t>
            </a:r>
          </a:p>
          <a:p>
            <a:r>
              <a:rPr lang="en-US" altLang="ko-KR" sz="900" dirty="0"/>
              <a:t>mode == alarm &amp;&amp;</a:t>
            </a:r>
          </a:p>
          <a:p>
            <a:r>
              <a:rPr lang="en-US" altLang="ko-KR" sz="900" dirty="0" err="1"/>
              <a:t>alarmmode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/>
              <a:t>/Trigger “Alarm Unit Change”</a:t>
            </a:r>
            <a:endParaRPr lang="ko-KR" altLang="en-US" sz="900" dirty="0"/>
          </a:p>
        </p:txBody>
      </p:sp>
      <p:sp>
        <p:nvSpPr>
          <p:cNvPr id="256" name="TextBox 255">
            <a:extLst>
              <a:ext uri="{FF2B5EF4-FFF2-40B4-BE49-F238E27FC236}">
                <a16:creationId xmlns="" xmlns:a16="http://schemas.microsoft.com/office/drawing/2014/main" id="{63426336-AD52-4597-9F3E-160CA76B661F}"/>
              </a:ext>
            </a:extLst>
          </p:cNvPr>
          <p:cNvSpPr txBox="1"/>
          <p:nvPr/>
        </p:nvSpPr>
        <p:spPr>
          <a:xfrm>
            <a:off x="9797353" y="6358408"/>
            <a:ext cx="19159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262B35"/>
                </a:solidFill>
              </a:rPr>
              <a:t>mode == alarm &amp;&amp;</a:t>
            </a:r>
            <a:r>
              <a:rPr lang="en-US" altLang="ko-KR" sz="900" dirty="0"/>
              <a:t> !AS &amp;&amp;</a:t>
            </a:r>
            <a:endParaRPr lang="en-US" altLang="ko-KR" sz="900" dirty="0">
              <a:solidFill>
                <a:srgbClr val="262B35"/>
              </a:solidFill>
            </a:endParaRPr>
          </a:p>
          <a:p>
            <a:r>
              <a:rPr lang="en-US" altLang="ko-KR" sz="900" dirty="0" err="1">
                <a:solidFill>
                  <a:srgbClr val="262B35"/>
                </a:solidFill>
              </a:rPr>
              <a:t>alarmmode</a:t>
            </a:r>
            <a:r>
              <a:rPr lang="en-US" altLang="ko-KR" sz="900" dirty="0">
                <a:solidFill>
                  <a:srgbClr val="262B35"/>
                </a:solidFill>
              </a:rPr>
              <a:t> == </a:t>
            </a:r>
            <a:r>
              <a:rPr lang="en-US" altLang="ko-KR" sz="900" dirty="0" err="1">
                <a:solidFill>
                  <a:srgbClr val="262B35"/>
                </a:solidFill>
              </a:rPr>
              <a:t>unitchange</a:t>
            </a:r>
            <a:endParaRPr lang="en-US" altLang="ko-KR" sz="900" dirty="0">
              <a:solidFill>
                <a:srgbClr val="262B35"/>
              </a:solidFill>
            </a:endParaRPr>
          </a:p>
          <a:p>
            <a:r>
              <a:rPr lang="en-US" altLang="ko-KR" sz="900" dirty="0">
                <a:solidFill>
                  <a:srgbClr val="262B35"/>
                </a:solidFill>
              </a:rPr>
              <a:t>/Trigger “Alarm Set Mode”</a:t>
            </a:r>
            <a:endParaRPr lang="ko-KR" altLang="en-US" sz="900" dirty="0">
              <a:solidFill>
                <a:srgbClr val="262B35"/>
              </a:solidFill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="" xmlns:a16="http://schemas.microsoft.com/office/drawing/2014/main" id="{1D92560C-F54F-4762-BFE1-AF8629EA6A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43002" y="5557239"/>
            <a:ext cx="280706" cy="468541"/>
          </a:xfrm>
          <a:prstGeom prst="curvedConnector4">
            <a:avLst>
              <a:gd name="adj1" fmla="val -81438"/>
              <a:gd name="adj2" fmla="val 148790"/>
            </a:avLst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0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6897" y="90176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E424C15A-4C1B-454A-9AB4-19D21D11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38518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4 </a:t>
            </a:r>
            <a:r>
              <a:rPr lang="en-US" altLang="ko-KR" sz="2800" b="1" kern="0" dirty="0">
                <a:solidFill>
                  <a:srgbClr val="262B35"/>
                </a:solidFill>
              </a:rPr>
              <a:t>– Speaker State Transition Diagram </a:t>
            </a:r>
            <a:r>
              <a:rPr lang="ko-KR" altLang="en-US" sz="2800" b="1" kern="0" dirty="0">
                <a:solidFill>
                  <a:srgbClr val="262B35"/>
                </a:solidFill>
              </a:rPr>
              <a:t> 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="" xmlns:a16="http://schemas.microsoft.com/office/drawing/2014/main" id="{1F5337C6-77F1-404E-838F-3FF17629B5F6}"/>
              </a:ext>
            </a:extLst>
          </p:cNvPr>
          <p:cNvSpPr/>
          <p:nvPr/>
        </p:nvSpPr>
        <p:spPr>
          <a:xfrm>
            <a:off x="5936113" y="2034413"/>
            <a:ext cx="1457693" cy="836689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Alarm 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="" xmlns:a16="http://schemas.microsoft.com/office/drawing/2014/main" id="{1B99B2C2-31F8-734D-BABD-C3CFA0B93F39}"/>
              </a:ext>
            </a:extLst>
          </p:cNvPr>
          <p:cNvSpPr/>
          <p:nvPr/>
        </p:nvSpPr>
        <p:spPr>
          <a:xfrm>
            <a:off x="7942086" y="4656958"/>
            <a:ext cx="1457693" cy="836689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Ringing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AF09D303-1476-104C-BBD6-A06A65230919}"/>
              </a:ext>
            </a:extLst>
          </p:cNvPr>
          <p:cNvSpPr/>
          <p:nvPr/>
        </p:nvSpPr>
        <p:spPr>
          <a:xfrm>
            <a:off x="6466485" y="968681"/>
            <a:ext cx="396948" cy="422676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B2FF56FD-FC2B-964D-AFD0-C786EB949261}"/>
              </a:ext>
            </a:extLst>
          </p:cNvPr>
          <p:cNvCxnSpPr>
            <a:cxnSpLocks/>
          </p:cNvCxnSpPr>
          <p:nvPr/>
        </p:nvCxnSpPr>
        <p:spPr>
          <a:xfrm flipH="1">
            <a:off x="4494436" y="2898344"/>
            <a:ext cx="1653894" cy="178585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8C4933EF-54A7-9E48-B185-127DAEA500B7}"/>
              </a:ext>
            </a:extLst>
          </p:cNvPr>
          <p:cNvCxnSpPr>
            <a:cxnSpLocks/>
          </p:cNvCxnSpPr>
          <p:nvPr/>
        </p:nvCxnSpPr>
        <p:spPr>
          <a:xfrm flipV="1">
            <a:off x="4775200" y="2871103"/>
            <a:ext cx="1691285" cy="178585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D34BA803-2BA6-A54C-8816-ADB031F20880}"/>
              </a:ext>
            </a:extLst>
          </p:cNvPr>
          <p:cNvCxnSpPr>
            <a:cxnSpLocks/>
            <a:stCxn id="16" idx="4"/>
            <a:endCxn id="10" idx="0"/>
          </p:cNvCxnSpPr>
          <p:nvPr/>
        </p:nvCxnSpPr>
        <p:spPr>
          <a:xfrm>
            <a:off x="6664959" y="1391357"/>
            <a:ext cx="1" cy="643056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9DF01F0-677D-4344-BAC2-ACFC4EBF61E7}"/>
              </a:ext>
            </a:extLst>
          </p:cNvPr>
          <p:cNvSpPr txBox="1"/>
          <p:nvPr/>
        </p:nvSpPr>
        <p:spPr>
          <a:xfrm>
            <a:off x="6664959" y="1520153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/Enable ‘Alarm Off’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9DF01F0-677D-4344-BAC2-ACFC4EBF61E7}"/>
              </a:ext>
            </a:extLst>
          </p:cNvPr>
          <p:cNvSpPr txBox="1"/>
          <p:nvPr/>
        </p:nvSpPr>
        <p:spPr>
          <a:xfrm>
            <a:off x="5670140" y="4122961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CT== AT/</a:t>
            </a:r>
          </a:p>
          <a:p>
            <a:r>
              <a:rPr lang="en-US" altLang="ko-KR" sz="1400" dirty="0"/>
              <a:t>Disable ‘Alarm Ready’</a:t>
            </a:r>
          </a:p>
          <a:p>
            <a:r>
              <a:rPr lang="en-US" altLang="ko-KR" sz="1400" dirty="0"/>
              <a:t>Enable ‘Alarm Ringing’ 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9DF01F0-677D-4344-BAC2-ACFC4EBF61E7}"/>
              </a:ext>
            </a:extLst>
          </p:cNvPr>
          <p:cNvSpPr txBox="1"/>
          <p:nvPr/>
        </p:nvSpPr>
        <p:spPr>
          <a:xfrm>
            <a:off x="5277790" y="5371817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 [(5</a:t>
            </a:r>
            <a:r>
              <a:rPr lang="ko-KR" altLang="en-US" sz="1400" dirty="0"/>
              <a:t> </a:t>
            </a:r>
            <a:r>
              <a:rPr lang="en-US" altLang="ko-KR" sz="1400" dirty="0"/>
              <a:t>seconds) || </a:t>
            </a:r>
          </a:p>
          <a:p>
            <a:r>
              <a:rPr lang="en-US" altLang="ko-KR" sz="1400" dirty="0"/>
              <a:t>Button (‘A’ || ‘B’ || ‘C’ || ‘D’)]/</a:t>
            </a:r>
          </a:p>
          <a:p>
            <a:r>
              <a:rPr lang="en-US" altLang="ko-KR" sz="1400" dirty="0"/>
              <a:t>Disable ‘Alarm Ringing’</a:t>
            </a:r>
          </a:p>
          <a:p>
            <a:r>
              <a:rPr lang="en-US" altLang="ko-KR" sz="1400" dirty="0"/>
              <a:t>Enable ‘Alarm Ready’ </a:t>
            </a:r>
            <a:endParaRPr lang="ko-KR" altLang="en-US" sz="1400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="" xmlns:a16="http://schemas.microsoft.com/office/drawing/2014/main" id="{1B99B2C2-31F8-734D-BABD-C3CFA0B93F39}"/>
              </a:ext>
            </a:extLst>
          </p:cNvPr>
          <p:cNvSpPr/>
          <p:nvPr/>
        </p:nvSpPr>
        <p:spPr>
          <a:xfrm>
            <a:off x="3685171" y="4656957"/>
            <a:ext cx="1457693" cy="836689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FB3AA8A-0E88-A940-9E57-0B9AC9FB384E}"/>
              </a:ext>
            </a:extLst>
          </p:cNvPr>
          <p:cNvSpPr txBox="1"/>
          <p:nvPr/>
        </p:nvSpPr>
        <p:spPr>
          <a:xfrm>
            <a:off x="1595178" y="5493647"/>
            <a:ext cx="3454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AI (ON/OFF) : Alarm Indicator  </a:t>
            </a:r>
          </a:p>
          <a:p>
            <a:r>
              <a:rPr lang="en-US" altLang="ko-KR" sz="1600" b="1" dirty="0"/>
              <a:t>CT : Current Time</a:t>
            </a:r>
          </a:p>
          <a:p>
            <a:r>
              <a:rPr lang="en-US" altLang="ko-KR" sz="1600" b="1" dirty="0"/>
              <a:t>AT : Alarm time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B2FF56FD-FC2B-964D-AFD0-C786EB949261}"/>
              </a:ext>
            </a:extLst>
          </p:cNvPr>
          <p:cNvCxnSpPr>
            <a:cxnSpLocks/>
          </p:cNvCxnSpPr>
          <p:nvPr/>
        </p:nvCxnSpPr>
        <p:spPr>
          <a:xfrm flipH="1">
            <a:off x="5133596" y="5177939"/>
            <a:ext cx="2808490" cy="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B2FF56FD-FC2B-964D-AFD0-C786EB949261}"/>
              </a:ext>
            </a:extLst>
          </p:cNvPr>
          <p:cNvCxnSpPr>
            <a:cxnSpLocks/>
          </p:cNvCxnSpPr>
          <p:nvPr/>
        </p:nvCxnSpPr>
        <p:spPr>
          <a:xfrm>
            <a:off x="5142864" y="4918681"/>
            <a:ext cx="2799222" cy="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99DF01F0-677D-4344-BAC2-ACFC4EBF61E7}"/>
              </a:ext>
            </a:extLst>
          </p:cNvPr>
          <p:cNvSpPr txBox="1"/>
          <p:nvPr/>
        </p:nvSpPr>
        <p:spPr>
          <a:xfrm>
            <a:off x="3322349" y="2747860"/>
            <a:ext cx="1926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 [AI == ON]/</a:t>
            </a:r>
          </a:p>
          <a:p>
            <a:r>
              <a:rPr lang="en-US" altLang="ko-KR" sz="1400" dirty="0"/>
              <a:t>Disable ‘Alarm Off’</a:t>
            </a:r>
          </a:p>
          <a:p>
            <a:r>
              <a:rPr lang="en-US" altLang="ko-KR" sz="1400" dirty="0"/>
              <a:t>Enable ‘Alarm Ready’ 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99DF01F0-677D-4344-BAC2-ACFC4EBF61E7}"/>
              </a:ext>
            </a:extLst>
          </p:cNvPr>
          <p:cNvSpPr txBox="1"/>
          <p:nvPr/>
        </p:nvSpPr>
        <p:spPr>
          <a:xfrm>
            <a:off x="6542475" y="3022614"/>
            <a:ext cx="2082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 [AI == OFF]/</a:t>
            </a:r>
          </a:p>
          <a:p>
            <a:r>
              <a:rPr lang="en-US" altLang="ko-KR" sz="1400" dirty="0"/>
              <a:t>Disable ‘Alarm Ready’</a:t>
            </a:r>
          </a:p>
          <a:p>
            <a:r>
              <a:rPr lang="en-US" altLang="ko-KR" sz="1400" dirty="0"/>
              <a:t>Enable ‘Alarm Off’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36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E424C15A-4C1B-454A-9AB4-19D21D11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95981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</a:t>
            </a:r>
            <a:endParaRPr lang="ko-KR" altLang="en-US" sz="2800" b="1" kern="0" dirty="0">
              <a:solidFill>
                <a:srgbClr val="262B35"/>
              </a:solidFill>
            </a:endParaRPr>
          </a:p>
        </p:txBody>
      </p:sp>
      <p:pic>
        <p:nvPicPr>
          <p:cNvPr id="3" name="그림 2" descr="지도, 텍스트이(가) 표시된 사진&#10;&#10;자동 생성된 설명">
            <a:extLst>
              <a:ext uri="{FF2B5EF4-FFF2-40B4-BE49-F238E27FC236}">
                <a16:creationId xmlns="" xmlns:a16="http://schemas.microsoft.com/office/drawing/2014/main" id="{3A91B655-5826-4803-8F51-11549A28C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60" y="857305"/>
            <a:ext cx="10675021" cy="5797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FFA111-17CC-40AC-8057-5E4B5F7EC1C7}"/>
              </a:ext>
            </a:extLst>
          </p:cNvPr>
          <p:cNvSpPr txBox="1"/>
          <p:nvPr/>
        </p:nvSpPr>
        <p:spPr>
          <a:xfrm>
            <a:off x="5594197" y="1125985"/>
            <a:ext cx="125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Alarm Data</a:t>
            </a:r>
          </a:p>
          <a:p>
            <a:r>
              <a:rPr lang="en-US" altLang="ko-KR" sz="900" dirty="0"/>
              <a:t>Button Data</a:t>
            </a:r>
            <a:endParaRPr lang="ko-KR" alt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FC31A85-3AF9-41D0-9FB8-D1B1AB995181}"/>
              </a:ext>
            </a:extLst>
          </p:cNvPr>
          <p:cNvSpPr txBox="1"/>
          <p:nvPr/>
        </p:nvSpPr>
        <p:spPr>
          <a:xfrm>
            <a:off x="5301064" y="5547349"/>
            <a:ext cx="125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Alarm Data</a:t>
            </a:r>
          </a:p>
          <a:p>
            <a:r>
              <a:rPr lang="en-US" altLang="ko-KR" sz="900" dirty="0"/>
              <a:t>Button Data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976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750600" y="877824"/>
            <a:ext cx="8689086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Digital Watch (DW)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Digital Watch has three modes. (Time Keeping, Alarm , Stopwatch)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It displays time and user can modify time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User can set Alarm time and If it’s time to alarm sound user set before, alarm speaker ring the sound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It can check Lap time while in stopwatch mode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It can light on backlight when user wants to see screen brightly</a:t>
            </a:r>
          </a:p>
          <a:p>
            <a:pPr algn="just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529432" y="-56023"/>
            <a:ext cx="9138569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rgbClr val="262B35"/>
                </a:solidFill>
              </a:rPr>
              <a:t> Statement Of Purpose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0281518" y="6491223"/>
            <a:ext cx="142049" cy="65480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2209802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8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rgbClr val="262B35"/>
                </a:solidFill>
              </a:rPr>
              <a:t> Basic Idea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04811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9" name="자유형 27">
            <a:extLst>
              <a:ext uri="{FF2B5EF4-FFF2-40B4-BE49-F238E27FC236}">
                <a16:creationId xmlns="" xmlns:a16="http://schemas.microsoft.com/office/drawing/2014/main" id="{BF7EDBD9-D038-430B-8499-779FF9CAA56B}"/>
              </a:ext>
            </a:extLst>
          </p:cNvPr>
          <p:cNvSpPr/>
          <p:nvPr/>
        </p:nvSpPr>
        <p:spPr>
          <a:xfrm rot="18000000">
            <a:off x="9783744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6F80A091-B322-4628-94BC-84E58C6CB60D}"/>
              </a:ext>
            </a:extLst>
          </p:cNvPr>
          <p:cNvSpPr/>
          <p:nvPr/>
        </p:nvSpPr>
        <p:spPr>
          <a:xfrm>
            <a:off x="2113535" y="2885976"/>
            <a:ext cx="2122670" cy="17510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Main Control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02C43B94-1AEE-4042-9D1D-98B349474E32}"/>
              </a:ext>
            </a:extLst>
          </p:cNvPr>
          <p:cNvSpPr/>
          <p:nvPr/>
        </p:nvSpPr>
        <p:spPr>
          <a:xfrm>
            <a:off x="7134044" y="969140"/>
            <a:ext cx="1889874" cy="117678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Backlight</a:t>
            </a:r>
          </a:p>
          <a:p>
            <a:pPr algn="ctr"/>
            <a:r>
              <a:rPr lang="en-US" altLang="ko-KR" sz="1600" dirty="0"/>
              <a:t>Control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352179F7-6958-4127-B73E-F7AE7B91445F}"/>
              </a:ext>
            </a:extLst>
          </p:cNvPr>
          <p:cNvCxnSpPr>
            <a:cxnSpLocks/>
            <a:stCxn id="12" idx="7"/>
            <a:endCxn id="19" idx="2"/>
          </p:cNvCxnSpPr>
          <p:nvPr/>
        </p:nvCxnSpPr>
        <p:spPr>
          <a:xfrm flipV="1">
            <a:off x="3925347" y="1557530"/>
            <a:ext cx="3208697" cy="158488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4D09C943-E948-41BF-8B1D-AE718FB49FC2}"/>
              </a:ext>
            </a:extLst>
          </p:cNvPr>
          <p:cNvCxnSpPr>
            <a:cxnSpLocks/>
            <a:stCxn id="12" idx="5"/>
            <a:endCxn id="72" idx="2"/>
          </p:cNvCxnSpPr>
          <p:nvPr/>
        </p:nvCxnSpPr>
        <p:spPr>
          <a:xfrm>
            <a:off x="3925347" y="4380599"/>
            <a:ext cx="3208697" cy="155497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0D54F3A6-16E7-457E-B28D-38E5842CAFEB}"/>
              </a:ext>
            </a:extLst>
          </p:cNvPr>
          <p:cNvSpPr/>
          <p:nvPr/>
        </p:nvSpPr>
        <p:spPr>
          <a:xfrm>
            <a:off x="7134044" y="5347182"/>
            <a:ext cx="1889874" cy="117678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Speaker</a:t>
            </a:r>
          </a:p>
          <a:p>
            <a:pPr algn="ctr"/>
            <a:r>
              <a:rPr lang="en-US" altLang="ko-KR" sz="1600" dirty="0"/>
              <a:t>Control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DFBA054C-F571-420F-8321-8CF663FA98CE}"/>
              </a:ext>
            </a:extLst>
          </p:cNvPr>
          <p:cNvSpPr txBox="1"/>
          <p:nvPr/>
        </p:nvSpPr>
        <p:spPr>
          <a:xfrm>
            <a:off x="3867456" y="1385452"/>
            <a:ext cx="6249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Processed Data</a:t>
            </a:r>
            <a:endParaRPr lang="ko-KR" altLang="en-US" sz="2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BB1CF8C2-05BC-45A5-9A21-F4B4164EAE9B}"/>
              </a:ext>
            </a:extLst>
          </p:cNvPr>
          <p:cNvSpPr txBox="1"/>
          <p:nvPr/>
        </p:nvSpPr>
        <p:spPr>
          <a:xfrm>
            <a:off x="3867456" y="5507044"/>
            <a:ext cx="5871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Processed Data</a:t>
            </a:r>
            <a:endParaRPr lang="ko-KR" altLang="en-US" sz="2800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D0685CC-33F3-4A2E-951F-8547A29143C6}"/>
              </a:ext>
            </a:extLst>
          </p:cNvPr>
          <p:cNvCxnSpPr>
            <a:cxnSpLocks/>
            <a:stCxn id="8" idx="1"/>
            <a:endCxn id="12" idx="2"/>
          </p:cNvCxnSpPr>
          <p:nvPr/>
        </p:nvCxnSpPr>
        <p:spPr>
          <a:xfrm flipV="1">
            <a:off x="302133" y="3761506"/>
            <a:ext cx="1811402" cy="582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E937D63-27E7-4FB8-93AD-A14907CAAAD5}"/>
              </a:ext>
            </a:extLst>
          </p:cNvPr>
          <p:cNvSpPr txBox="1"/>
          <p:nvPr/>
        </p:nvSpPr>
        <p:spPr>
          <a:xfrm>
            <a:off x="695096" y="3134938"/>
            <a:ext cx="6249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Data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29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6913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109563"/>
            <a:ext cx="12184758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rgbClr val="262B35"/>
                </a:solidFill>
              </a:rPr>
              <a:t> System Context Diagram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639C31C9-37EA-2B4B-A1ED-4FA379E569D7}"/>
              </a:ext>
            </a:extLst>
          </p:cNvPr>
          <p:cNvSpPr/>
          <p:nvPr/>
        </p:nvSpPr>
        <p:spPr>
          <a:xfrm>
            <a:off x="2320149" y="3339776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Button 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31D61C9F-A97B-F84D-887A-FC5507ED633D}"/>
              </a:ext>
            </a:extLst>
          </p:cNvPr>
          <p:cNvSpPr/>
          <p:nvPr/>
        </p:nvSpPr>
        <p:spPr>
          <a:xfrm>
            <a:off x="5708108" y="2673613"/>
            <a:ext cx="1644474" cy="17510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DW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Control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23F7C2D6-1D16-4549-93EA-E2427428DC41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7352582" y="3549143"/>
            <a:ext cx="1004956" cy="1522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79E7FD6D-500A-834B-A3B2-519216B36D93}"/>
              </a:ext>
            </a:extLst>
          </p:cNvPr>
          <p:cNvCxnSpPr>
            <a:cxnSpLocks/>
            <a:stCxn id="36" idx="5"/>
            <a:endCxn id="46" idx="1"/>
          </p:cNvCxnSpPr>
          <p:nvPr/>
        </p:nvCxnSpPr>
        <p:spPr>
          <a:xfrm>
            <a:off x="7111754" y="4168236"/>
            <a:ext cx="1245784" cy="25972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BA95D3F3-050B-384E-B641-5432267680C7}"/>
              </a:ext>
            </a:extLst>
          </p:cNvPr>
          <p:cNvCxnSpPr>
            <a:cxnSpLocks/>
            <a:stCxn id="36" idx="7"/>
            <a:endCxn id="44" idx="1"/>
          </p:cNvCxnSpPr>
          <p:nvPr/>
        </p:nvCxnSpPr>
        <p:spPr>
          <a:xfrm flipV="1">
            <a:off x="7111754" y="2682353"/>
            <a:ext cx="1229524" cy="2476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E9952A88-8AF5-9E47-BA72-10F23B33C4C4}"/>
              </a:ext>
            </a:extLst>
          </p:cNvPr>
          <p:cNvSpPr/>
          <p:nvPr/>
        </p:nvSpPr>
        <p:spPr>
          <a:xfrm>
            <a:off x="8341278" y="2465373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Backlight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108390E5-5E83-5741-8BD5-6334B7FCBDD7}"/>
              </a:ext>
            </a:extLst>
          </p:cNvPr>
          <p:cNvSpPr/>
          <p:nvPr/>
        </p:nvSpPr>
        <p:spPr>
          <a:xfrm>
            <a:off x="8357538" y="3336711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Screen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BB8862A-93CA-6343-B2C8-2A62CD4397B0}"/>
              </a:ext>
            </a:extLst>
          </p:cNvPr>
          <p:cNvSpPr/>
          <p:nvPr/>
        </p:nvSpPr>
        <p:spPr>
          <a:xfrm>
            <a:off x="8357538" y="4210981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Speaker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147C274C-FE79-184F-84AF-F671A401C68D}"/>
              </a:ext>
            </a:extLst>
          </p:cNvPr>
          <p:cNvCxnSpPr>
            <a:cxnSpLocks/>
            <a:stCxn id="32" idx="3"/>
            <a:endCxn id="36" idx="2"/>
          </p:cNvCxnSpPr>
          <p:nvPr/>
        </p:nvCxnSpPr>
        <p:spPr>
          <a:xfrm flipV="1">
            <a:off x="3964623" y="3549143"/>
            <a:ext cx="1743485" cy="761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08960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A6CC237-D3CD-4277-922B-38FF37CB9D03}"/>
              </a:ext>
            </a:extLst>
          </p:cNvPr>
          <p:cNvSpPr txBox="1"/>
          <p:nvPr/>
        </p:nvSpPr>
        <p:spPr>
          <a:xfrm>
            <a:off x="4115882" y="2487152"/>
            <a:ext cx="1644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Button A input</a:t>
            </a:r>
          </a:p>
          <a:p>
            <a:r>
              <a:rPr lang="en-US" altLang="ko-KR" sz="1600" b="1" dirty="0">
                <a:solidFill>
                  <a:prstClr val="black"/>
                </a:solidFill>
              </a:rPr>
              <a:t>Button B input</a:t>
            </a:r>
          </a:p>
          <a:p>
            <a:r>
              <a:rPr lang="en-US" altLang="ko-KR" sz="1600" b="1" dirty="0">
                <a:solidFill>
                  <a:prstClr val="black"/>
                </a:solidFill>
              </a:rPr>
              <a:t>Button C input</a:t>
            </a:r>
          </a:p>
          <a:p>
            <a:r>
              <a:rPr lang="en-US" altLang="ko-KR" sz="1600" b="1" dirty="0">
                <a:solidFill>
                  <a:prstClr val="black"/>
                </a:solidFill>
              </a:rPr>
              <a:t>Button D input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3DA302-E2BC-4E3B-8626-9A7C19ED02F2}"/>
              </a:ext>
            </a:extLst>
          </p:cNvPr>
          <p:cNvSpPr txBox="1"/>
          <p:nvPr/>
        </p:nvSpPr>
        <p:spPr>
          <a:xfrm>
            <a:off x="7371532" y="2397376"/>
            <a:ext cx="1644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Light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D834315-06CE-4318-B3ED-99AACB294C7B}"/>
              </a:ext>
            </a:extLst>
          </p:cNvPr>
          <p:cNvSpPr txBox="1"/>
          <p:nvPr/>
        </p:nvSpPr>
        <p:spPr>
          <a:xfrm>
            <a:off x="7393662" y="3205574"/>
            <a:ext cx="1644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Display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868CD82-572D-4E84-9D95-D0200E8DB6C2}"/>
              </a:ext>
            </a:extLst>
          </p:cNvPr>
          <p:cNvSpPr txBox="1"/>
          <p:nvPr/>
        </p:nvSpPr>
        <p:spPr>
          <a:xfrm>
            <a:off x="7393662" y="3867074"/>
            <a:ext cx="1644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Sound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rgbClr val="262B35"/>
                </a:solidFill>
              </a:rPr>
              <a:t> System Context Diagram</a:t>
            </a: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200" b="1" kern="0" dirty="0">
                <a:solidFill>
                  <a:srgbClr val="262B35"/>
                </a:solidFill>
              </a:rPr>
              <a:t>–</a:t>
            </a:r>
            <a:r>
              <a:rPr lang="ko-KR" altLang="en-US" sz="3200" b="1" kern="0" dirty="0">
                <a:solidFill>
                  <a:srgbClr val="262B35"/>
                </a:solidFill>
              </a:rPr>
              <a:t> </a:t>
            </a:r>
            <a:r>
              <a:rPr lang="en-US" altLang="ko-KR" sz="3200" b="1" kern="0" dirty="0">
                <a:solidFill>
                  <a:srgbClr val="262B35"/>
                </a:solidFill>
              </a:rPr>
              <a:t>Event List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76B26186-198B-4E49-8546-5F0531AA46EE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B577DB9A-DC57-E948-ABD9-EE5AC987B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88901"/>
              </p:ext>
            </p:extLst>
          </p:nvPr>
        </p:nvGraphicFramePr>
        <p:xfrm>
          <a:off x="2660112" y="2142522"/>
          <a:ext cx="8128000" cy="288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908">
                  <a:extLst>
                    <a:ext uri="{9D8B030D-6E8A-4147-A177-3AD203B41FA5}">
                      <a16:colId xmlns="" xmlns:a16="http://schemas.microsoft.com/office/drawing/2014/main" val="1043191062"/>
                    </a:ext>
                  </a:extLst>
                </a:gridCol>
                <a:gridCol w="5717092">
                  <a:extLst>
                    <a:ext uri="{9D8B030D-6E8A-4147-A177-3AD203B41FA5}">
                      <a16:colId xmlns="" xmlns:a16="http://schemas.microsoft.com/office/drawing/2014/main" val="1694387103"/>
                    </a:ext>
                  </a:extLst>
                </a:gridCol>
              </a:tblGrid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Input/Output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 Event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4885507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A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4505649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B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41974963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C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6986234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D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8829363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Light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Backlight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를 작동시킵니다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8285921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Display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시계의  화면을 표시합니다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9792553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Sound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시계의 알람을 울립니다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3937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3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639C31C9-37EA-2B4B-A1ED-4FA379E569D7}"/>
              </a:ext>
            </a:extLst>
          </p:cNvPr>
          <p:cNvSpPr/>
          <p:nvPr/>
        </p:nvSpPr>
        <p:spPr>
          <a:xfrm>
            <a:off x="2827727" y="2056256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Button A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C9F4330-D118-8C47-91F8-A9E787B9ECC5}"/>
              </a:ext>
            </a:extLst>
          </p:cNvPr>
          <p:cNvSpPr/>
          <p:nvPr/>
        </p:nvSpPr>
        <p:spPr>
          <a:xfrm>
            <a:off x="2846390" y="2928407"/>
            <a:ext cx="1644474" cy="4339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Button B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FC2D32E-3CDF-964F-9E5B-736199A2D137}"/>
              </a:ext>
            </a:extLst>
          </p:cNvPr>
          <p:cNvSpPr/>
          <p:nvPr/>
        </p:nvSpPr>
        <p:spPr>
          <a:xfrm>
            <a:off x="2842241" y="3784385"/>
            <a:ext cx="1644474" cy="4339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Button C</a:t>
            </a:r>
            <a:endParaRPr lang="ko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18413399-D9AE-8549-915A-7F972C15FD1C}"/>
              </a:ext>
            </a:extLst>
          </p:cNvPr>
          <p:cNvSpPr/>
          <p:nvPr/>
        </p:nvSpPr>
        <p:spPr>
          <a:xfrm>
            <a:off x="2842241" y="4621849"/>
            <a:ext cx="1671918" cy="4339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Button D</a:t>
            </a:r>
            <a:endParaRPr lang="ko-KR" altLang="en-US" sz="1600" dirty="0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31D61C9F-A97B-F84D-887A-FC5507ED633D}"/>
              </a:ext>
            </a:extLst>
          </p:cNvPr>
          <p:cNvSpPr/>
          <p:nvPr/>
        </p:nvSpPr>
        <p:spPr>
          <a:xfrm>
            <a:off x="5708108" y="2650522"/>
            <a:ext cx="1644474" cy="17510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DW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32BA4271-887B-044E-8913-C6FFB87F7FE9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4514159" y="4151068"/>
            <a:ext cx="1328464" cy="68776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23F7C2D6-1D16-4549-93EA-E2427428DC41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7352582" y="3526052"/>
            <a:ext cx="1004956" cy="1522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79E7FD6D-500A-834B-A3B2-519216B36D93}"/>
              </a:ext>
            </a:extLst>
          </p:cNvPr>
          <p:cNvCxnSpPr>
            <a:cxnSpLocks/>
            <a:stCxn id="36" idx="5"/>
            <a:endCxn id="46" idx="1"/>
          </p:cNvCxnSpPr>
          <p:nvPr/>
        </p:nvCxnSpPr>
        <p:spPr>
          <a:xfrm>
            <a:off x="7111754" y="4145145"/>
            <a:ext cx="1245784" cy="25972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1811292-778E-CF45-A1C3-9BDE700AD688}"/>
              </a:ext>
            </a:extLst>
          </p:cNvPr>
          <p:cNvSpPr txBox="1"/>
          <p:nvPr/>
        </p:nvSpPr>
        <p:spPr>
          <a:xfrm>
            <a:off x="7424452" y="2469826"/>
            <a:ext cx="791784" cy="286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35A066F-78FF-464E-B578-F077947128AE}"/>
              </a:ext>
            </a:extLst>
          </p:cNvPr>
          <p:cNvSpPr txBox="1"/>
          <p:nvPr/>
        </p:nvSpPr>
        <p:spPr>
          <a:xfrm>
            <a:off x="7424452" y="3931984"/>
            <a:ext cx="942222" cy="286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5D94D7B3-924F-AB4D-8A11-C6EB2A42E77B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6530345" y="4401582"/>
            <a:ext cx="0" cy="852690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BA95D3F3-050B-384E-B641-5432267680C7}"/>
              </a:ext>
            </a:extLst>
          </p:cNvPr>
          <p:cNvCxnSpPr>
            <a:cxnSpLocks/>
            <a:stCxn id="36" idx="7"/>
            <a:endCxn id="44" idx="1"/>
          </p:cNvCxnSpPr>
          <p:nvPr/>
        </p:nvCxnSpPr>
        <p:spPr>
          <a:xfrm flipV="1">
            <a:off x="7111754" y="2659262"/>
            <a:ext cx="1229524" cy="2476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E9952A88-8AF5-9E47-BA72-10F23B33C4C4}"/>
              </a:ext>
            </a:extLst>
          </p:cNvPr>
          <p:cNvSpPr/>
          <p:nvPr/>
        </p:nvSpPr>
        <p:spPr>
          <a:xfrm>
            <a:off x="8341278" y="2442282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Backlight</a:t>
            </a:r>
            <a:endParaRPr lang="ko-KR" altLang="en-US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108390E5-5E83-5741-8BD5-6334B7FCBDD7}"/>
              </a:ext>
            </a:extLst>
          </p:cNvPr>
          <p:cNvSpPr/>
          <p:nvPr/>
        </p:nvSpPr>
        <p:spPr>
          <a:xfrm>
            <a:off x="8357538" y="3313620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Screen</a:t>
            </a:r>
            <a:endParaRPr lang="ko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BB8862A-93CA-6343-B2C8-2A62CD4397B0}"/>
              </a:ext>
            </a:extLst>
          </p:cNvPr>
          <p:cNvSpPr/>
          <p:nvPr/>
        </p:nvSpPr>
        <p:spPr>
          <a:xfrm>
            <a:off x="8357538" y="4187890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Speaker</a:t>
            </a:r>
            <a:endParaRPr lang="ko-KR" alt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0E03915F-1764-DF49-BF90-0B548CE7E535}"/>
              </a:ext>
            </a:extLst>
          </p:cNvPr>
          <p:cNvSpPr txBox="1"/>
          <p:nvPr/>
        </p:nvSpPr>
        <p:spPr>
          <a:xfrm>
            <a:off x="7424452" y="3277760"/>
            <a:ext cx="791784" cy="286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</a:t>
            </a:r>
            <a:endParaRPr lang="ko-KR" altLang="en-US" sz="12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147C274C-FE79-184F-84AF-F671A401C68D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472201" y="2273236"/>
            <a:ext cx="1235907" cy="57466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D157CA1A-2595-C647-88CA-C58EE663ECD6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490864" y="3145386"/>
            <a:ext cx="1217244" cy="15315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7962C381-BD38-5940-BEC7-E3E15FBDAB5E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486715" y="3772054"/>
            <a:ext cx="1217244" cy="22931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550A62C3-E632-924F-9EB1-EB3A86E91D4D}"/>
              </a:ext>
            </a:extLst>
          </p:cNvPr>
          <p:cNvSpPr/>
          <p:nvPr/>
        </p:nvSpPr>
        <p:spPr>
          <a:xfrm>
            <a:off x="5708108" y="5269499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Digital Clock</a:t>
            </a:r>
            <a:endParaRPr lang="ko-KR" altLang="en-US" sz="16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="" xmlns:a16="http://schemas.microsoft.com/office/drawing/2014/main" id="{71EB12F8-D191-6544-8DE0-7F303D3A4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76035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03061134-FCD0-634C-B9EB-ED6A42BB0F8B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0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75BD453-A138-4174-B178-FC4E5B9A1E47}"/>
              </a:ext>
            </a:extLst>
          </p:cNvPr>
          <p:cNvSpPr txBox="1"/>
          <p:nvPr/>
        </p:nvSpPr>
        <p:spPr>
          <a:xfrm>
            <a:off x="4597243" y="2262243"/>
            <a:ext cx="164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 A input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E6530A28-3E90-441E-9776-3AA9D3B6A2FD}"/>
              </a:ext>
            </a:extLst>
          </p:cNvPr>
          <p:cNvSpPr txBox="1"/>
          <p:nvPr/>
        </p:nvSpPr>
        <p:spPr>
          <a:xfrm>
            <a:off x="4472201" y="3549958"/>
            <a:ext cx="164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 C input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39BBC7B-11AA-4C91-AB61-D03443F9D88D}"/>
              </a:ext>
            </a:extLst>
          </p:cNvPr>
          <p:cNvSpPr txBox="1"/>
          <p:nvPr/>
        </p:nvSpPr>
        <p:spPr>
          <a:xfrm>
            <a:off x="4659933" y="4365259"/>
            <a:ext cx="164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 D input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BA1F155-5752-486B-853A-A16DFE6978A4}"/>
              </a:ext>
            </a:extLst>
          </p:cNvPr>
          <p:cNvSpPr txBox="1"/>
          <p:nvPr/>
        </p:nvSpPr>
        <p:spPr>
          <a:xfrm>
            <a:off x="4486715" y="2875460"/>
            <a:ext cx="164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 B input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C638DDB5-DD66-4436-8C32-DC377F7FA18D}"/>
              </a:ext>
            </a:extLst>
          </p:cNvPr>
          <p:cNvSpPr txBox="1"/>
          <p:nvPr/>
        </p:nvSpPr>
        <p:spPr>
          <a:xfrm>
            <a:off x="6530345" y="4684747"/>
            <a:ext cx="791784" cy="286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1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="" xmlns:a16="http://schemas.microsoft.com/office/drawing/2014/main" id="{71EB12F8-D191-6544-8DE0-7F303D3A4599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03061134-FCD0-634C-B9EB-ED6A42BB0F8B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0 </a:t>
            </a:r>
            <a:r>
              <a:rPr lang="en-US" altLang="ko-KR" sz="3200" b="1" kern="0" dirty="0">
                <a:solidFill>
                  <a:srgbClr val="262B35"/>
                </a:solidFill>
              </a:rPr>
              <a:t>– Data Dictionary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F48AF3CA-8D20-7847-BAD6-0060F8407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05803"/>
              </p:ext>
            </p:extLst>
          </p:nvPr>
        </p:nvGraphicFramePr>
        <p:xfrm>
          <a:off x="2142339" y="2252133"/>
          <a:ext cx="8835346" cy="2536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910">
                  <a:extLst>
                    <a:ext uri="{9D8B030D-6E8A-4147-A177-3AD203B41FA5}">
                      <a16:colId xmlns="" xmlns:a16="http://schemas.microsoft.com/office/drawing/2014/main" val="1043191062"/>
                    </a:ext>
                  </a:extLst>
                </a:gridCol>
                <a:gridCol w="5171607">
                  <a:extLst>
                    <a:ext uri="{9D8B030D-6E8A-4147-A177-3AD203B41FA5}">
                      <a16:colId xmlns="" xmlns:a16="http://schemas.microsoft.com/office/drawing/2014/main" val="1694387103"/>
                    </a:ext>
                  </a:extLst>
                </a:gridCol>
                <a:gridCol w="1783829">
                  <a:extLst>
                    <a:ext uri="{9D8B030D-6E8A-4147-A177-3AD203B41FA5}">
                      <a16:colId xmlns="" xmlns:a16="http://schemas.microsoft.com/office/drawing/2014/main" val="524446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Input/Output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 Event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Format / Type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488550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A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True / False ,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805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B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True / False ,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6940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C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True / False ,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19764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D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True / False ,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805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Light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Backlight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를 작동시킵니다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On/Off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4141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Display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시계의  화면을 표시합니다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Timekeeping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/ </a:t>
                      </a:r>
                    </a:p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Alarm / Stopwatch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712042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Sound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시계의 알람을 울립니다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On/Off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427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8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2C0E46BD-6E59-3945-8C51-C6B460DD4350}"/>
              </a:ext>
            </a:extLst>
          </p:cNvPr>
          <p:cNvCxnSpPr/>
          <p:nvPr/>
        </p:nvCxnSpPr>
        <p:spPr>
          <a:xfrm flipV="1">
            <a:off x="4784365" y="4706609"/>
            <a:ext cx="0" cy="1008112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7E7E592-2E68-9347-8388-CA873E682700}"/>
              </a:ext>
            </a:extLst>
          </p:cNvPr>
          <p:cNvSpPr txBox="1"/>
          <p:nvPr/>
        </p:nvSpPr>
        <p:spPr>
          <a:xfrm>
            <a:off x="4542545" y="5728577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5C6074A1-21E1-9A4E-A7C9-935682040AD8}"/>
              </a:ext>
            </a:extLst>
          </p:cNvPr>
          <p:cNvCxnSpPr>
            <a:cxnSpLocks/>
            <a:stCxn id="71" idx="6"/>
          </p:cNvCxnSpPr>
          <p:nvPr/>
        </p:nvCxnSpPr>
        <p:spPr>
          <a:xfrm>
            <a:off x="5599851" y="3801630"/>
            <a:ext cx="398941" cy="807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3ADB23E6-738A-3B44-9485-A91950BE8407}"/>
              </a:ext>
            </a:extLst>
          </p:cNvPr>
          <p:cNvSpPr/>
          <p:nvPr/>
        </p:nvSpPr>
        <p:spPr>
          <a:xfrm>
            <a:off x="2109202" y="3411437"/>
            <a:ext cx="1217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B Input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2B1D8B1-AA7D-D540-A3C4-F66393B297B4}"/>
              </a:ext>
            </a:extLst>
          </p:cNvPr>
          <p:cNvSpPr/>
          <p:nvPr/>
        </p:nvSpPr>
        <p:spPr>
          <a:xfrm>
            <a:off x="2096578" y="3904591"/>
            <a:ext cx="12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C Input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D8C6910-A5C3-5C43-B486-817A22339C96}"/>
              </a:ext>
            </a:extLst>
          </p:cNvPr>
          <p:cNvSpPr/>
          <p:nvPr/>
        </p:nvSpPr>
        <p:spPr>
          <a:xfrm>
            <a:off x="2082952" y="4398832"/>
            <a:ext cx="1238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D Input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4814C3E-F6F1-5A48-BC0A-457A6901D8D1}"/>
              </a:ext>
            </a:extLst>
          </p:cNvPr>
          <p:cNvSpPr txBox="1"/>
          <p:nvPr/>
        </p:nvSpPr>
        <p:spPr>
          <a:xfrm>
            <a:off x="10100967" y="366426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DB62843-9E2A-0A48-ABF4-394367C8D242}"/>
              </a:ext>
            </a:extLst>
          </p:cNvPr>
          <p:cNvSpPr txBox="1"/>
          <p:nvPr/>
        </p:nvSpPr>
        <p:spPr>
          <a:xfrm>
            <a:off x="10100967" y="428882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E398E9B3-2BA8-0C46-A0FD-59383260A63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9340513" y="4181590"/>
            <a:ext cx="760454" cy="24573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BB3EFB18-5136-1A44-9F0D-A6EAF9AB6F42}"/>
              </a:ext>
            </a:extLst>
          </p:cNvPr>
          <p:cNvSpPr/>
          <p:nvPr/>
        </p:nvSpPr>
        <p:spPr>
          <a:xfrm>
            <a:off x="6026930" y="3647741"/>
            <a:ext cx="1167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Button Data</a:t>
            </a:r>
            <a:endParaRPr lang="ko-KR" altLang="en-US" sz="1400" dirty="0"/>
          </a:p>
        </p:txBody>
      </p:sp>
      <p:cxnSp>
        <p:nvCxnSpPr>
          <p:cNvPr id="56" name="직선 연결선 25">
            <a:extLst>
              <a:ext uri="{FF2B5EF4-FFF2-40B4-BE49-F238E27FC236}">
                <a16:creationId xmlns="" xmlns:a16="http://schemas.microsoft.com/office/drawing/2014/main" id="{59B0B0B1-412A-354B-9319-F562E275AF23}"/>
              </a:ext>
            </a:extLst>
          </p:cNvPr>
          <p:cNvCxnSpPr>
            <a:cxnSpLocks/>
          </p:cNvCxnSpPr>
          <p:nvPr/>
        </p:nvCxnSpPr>
        <p:spPr>
          <a:xfrm>
            <a:off x="6026930" y="3584066"/>
            <a:ext cx="116299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직선 연결선 26">
            <a:extLst>
              <a:ext uri="{FF2B5EF4-FFF2-40B4-BE49-F238E27FC236}">
                <a16:creationId xmlns="" xmlns:a16="http://schemas.microsoft.com/office/drawing/2014/main" id="{2AF6C002-49A8-BB46-BBD2-235FC0E1D5CD}"/>
              </a:ext>
            </a:extLst>
          </p:cNvPr>
          <p:cNvCxnSpPr>
            <a:cxnSpLocks/>
          </p:cNvCxnSpPr>
          <p:nvPr/>
        </p:nvCxnSpPr>
        <p:spPr>
          <a:xfrm>
            <a:off x="6026930" y="4012827"/>
            <a:ext cx="116299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C3A804B3-CB9D-C747-B9B7-B34C1E7EA112}"/>
              </a:ext>
            </a:extLst>
          </p:cNvPr>
          <p:cNvCxnSpPr>
            <a:cxnSpLocks/>
          </p:cNvCxnSpPr>
          <p:nvPr/>
        </p:nvCxnSpPr>
        <p:spPr>
          <a:xfrm flipV="1">
            <a:off x="8853339" y="2011031"/>
            <a:ext cx="355066" cy="9817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FDCEBCC-249D-1149-89EC-E4071C216B71}"/>
              </a:ext>
            </a:extLst>
          </p:cNvPr>
          <p:cNvSpPr txBox="1"/>
          <p:nvPr/>
        </p:nvSpPr>
        <p:spPr>
          <a:xfrm>
            <a:off x="6837157" y="2038535"/>
            <a:ext cx="70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Update </a:t>
            </a:r>
          </a:p>
          <a:p>
            <a:pPr algn="ctr"/>
            <a:r>
              <a:rPr lang="en-US" altLang="ko-KR" sz="1200" dirty="0"/>
              <a:t>Alarm Data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D3AFFEB-5338-7D44-8257-967993168447}"/>
              </a:ext>
            </a:extLst>
          </p:cNvPr>
          <p:cNvSpPr txBox="1"/>
          <p:nvPr/>
        </p:nvSpPr>
        <p:spPr>
          <a:xfrm>
            <a:off x="9267408" y="2331909"/>
            <a:ext cx="684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 State</a:t>
            </a:r>
          </a:p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71F74AC2-93DC-F94F-88D3-BA9D7F7C1856}"/>
              </a:ext>
            </a:extLst>
          </p:cNvPr>
          <p:cNvCxnSpPr>
            <a:cxnSpLocks/>
          </p:cNvCxnSpPr>
          <p:nvPr/>
        </p:nvCxnSpPr>
        <p:spPr>
          <a:xfrm>
            <a:off x="7588559" y="1981626"/>
            <a:ext cx="469304" cy="94447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9EBBE90A-41C9-D54F-B230-3B6AA872CE39}"/>
              </a:ext>
            </a:extLst>
          </p:cNvPr>
          <p:cNvCxnSpPr>
            <a:cxnSpLocks/>
          </p:cNvCxnSpPr>
          <p:nvPr/>
        </p:nvCxnSpPr>
        <p:spPr>
          <a:xfrm flipH="1" flipV="1">
            <a:off x="7392984" y="1982003"/>
            <a:ext cx="550763" cy="110446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A2A27D4-E09C-B243-B532-170540EE1926}"/>
              </a:ext>
            </a:extLst>
          </p:cNvPr>
          <p:cNvSpPr txBox="1"/>
          <p:nvPr/>
        </p:nvSpPr>
        <p:spPr>
          <a:xfrm>
            <a:off x="10100967" y="3039713"/>
            <a:ext cx="782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13A461FC-9B60-D741-9E49-39087B2DAC88}"/>
              </a:ext>
            </a:extLst>
          </p:cNvPr>
          <p:cNvSpPr/>
          <p:nvPr/>
        </p:nvSpPr>
        <p:spPr>
          <a:xfrm>
            <a:off x="2098051" y="2914863"/>
            <a:ext cx="122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A Input</a:t>
            </a:r>
            <a:endParaRPr lang="ko-KR" altLang="en-US" sz="1200" dirty="0"/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037DAA9B-755E-8B40-A0E5-ACB86B64115E}"/>
              </a:ext>
            </a:extLst>
          </p:cNvPr>
          <p:cNvSpPr/>
          <p:nvPr/>
        </p:nvSpPr>
        <p:spPr>
          <a:xfrm>
            <a:off x="7588559" y="2911056"/>
            <a:ext cx="1800199" cy="176610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Backlight &amp; Screen &amp; Speaker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2 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C62D67AC-0016-6244-87DA-C3BC336C9453}"/>
              </a:ext>
            </a:extLst>
          </p:cNvPr>
          <p:cNvCxnSpPr>
            <a:cxnSpLocks/>
          </p:cNvCxnSpPr>
          <p:nvPr/>
        </p:nvCxnSpPr>
        <p:spPr>
          <a:xfrm flipV="1">
            <a:off x="3367547" y="4212369"/>
            <a:ext cx="691981" cy="37184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="" xmlns:a16="http://schemas.microsoft.com/office/drawing/2014/main" id="{52B14C53-071E-E241-A0B4-4D3B5D37342E}"/>
              </a:ext>
            </a:extLst>
          </p:cNvPr>
          <p:cNvCxnSpPr>
            <a:cxnSpLocks/>
          </p:cNvCxnSpPr>
          <p:nvPr/>
        </p:nvCxnSpPr>
        <p:spPr>
          <a:xfrm>
            <a:off x="3367547" y="3086472"/>
            <a:ext cx="691981" cy="32154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EE1E297D-A561-4B4B-B5AD-A9704F359C6B}"/>
              </a:ext>
            </a:extLst>
          </p:cNvPr>
          <p:cNvCxnSpPr>
            <a:cxnSpLocks/>
          </p:cNvCxnSpPr>
          <p:nvPr/>
        </p:nvCxnSpPr>
        <p:spPr>
          <a:xfrm>
            <a:off x="3377953" y="3565325"/>
            <a:ext cx="605475" cy="10213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BDF300DE-1424-D04D-82A8-27C846B6CA9E}"/>
              </a:ext>
            </a:extLst>
          </p:cNvPr>
          <p:cNvCxnSpPr>
            <a:cxnSpLocks/>
          </p:cNvCxnSpPr>
          <p:nvPr/>
        </p:nvCxnSpPr>
        <p:spPr>
          <a:xfrm flipV="1">
            <a:off x="3362378" y="3975239"/>
            <a:ext cx="625154" cy="9602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CB8E8960-00AA-6944-A36B-66F68A56052D}"/>
              </a:ext>
            </a:extLst>
          </p:cNvPr>
          <p:cNvCxnSpPr>
            <a:cxnSpLocks/>
          </p:cNvCxnSpPr>
          <p:nvPr/>
        </p:nvCxnSpPr>
        <p:spPr>
          <a:xfrm>
            <a:off x="7225599" y="3809701"/>
            <a:ext cx="355088" cy="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F87F85A7-CDF2-2C40-97C8-D2B9D6286A9B}"/>
              </a:ext>
            </a:extLst>
          </p:cNvPr>
          <p:cNvSpPr/>
          <p:nvPr/>
        </p:nvSpPr>
        <p:spPr>
          <a:xfrm>
            <a:off x="3955377" y="2926100"/>
            <a:ext cx="1644474" cy="17510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Button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123875B4-5021-A44B-AFF4-629EF0BE629C}"/>
              </a:ext>
            </a:extLst>
          </p:cNvPr>
          <p:cNvSpPr/>
          <p:nvPr/>
        </p:nvSpPr>
        <p:spPr>
          <a:xfrm>
            <a:off x="6613398" y="1591942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Alarm Data Storage</a:t>
            </a:r>
            <a:endParaRPr lang="ko-KR" altLang="en-US" sz="1400" dirty="0"/>
          </a:p>
        </p:txBody>
      </p:sp>
      <p:cxnSp>
        <p:nvCxnSpPr>
          <p:cNvPr id="73" name="직선 연결선 25">
            <a:extLst>
              <a:ext uri="{FF2B5EF4-FFF2-40B4-BE49-F238E27FC236}">
                <a16:creationId xmlns="" xmlns:a16="http://schemas.microsoft.com/office/drawing/2014/main" id="{616D66B3-D704-C849-B654-3BE9E00B2529}"/>
              </a:ext>
            </a:extLst>
          </p:cNvPr>
          <p:cNvCxnSpPr>
            <a:cxnSpLocks/>
          </p:cNvCxnSpPr>
          <p:nvPr/>
        </p:nvCxnSpPr>
        <p:spPr>
          <a:xfrm flipV="1">
            <a:off x="6721600" y="1507094"/>
            <a:ext cx="1677864" cy="49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C890581C-1A18-DE42-B74B-24C5BEE11D7A}"/>
              </a:ext>
            </a:extLst>
          </p:cNvPr>
          <p:cNvSpPr/>
          <p:nvPr/>
        </p:nvSpPr>
        <p:spPr>
          <a:xfrm>
            <a:off x="8581776" y="1581780"/>
            <a:ext cx="17113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State Data Storage</a:t>
            </a:r>
            <a:endParaRPr lang="ko-KR" altLang="en-US" sz="1400" dirty="0"/>
          </a:p>
        </p:txBody>
      </p:sp>
      <p:cxnSp>
        <p:nvCxnSpPr>
          <p:cNvPr id="76" name="직선 연결선 25">
            <a:extLst>
              <a:ext uri="{FF2B5EF4-FFF2-40B4-BE49-F238E27FC236}">
                <a16:creationId xmlns="" xmlns:a16="http://schemas.microsoft.com/office/drawing/2014/main" id="{579977E3-D483-E341-8F5E-C03596714A36}"/>
              </a:ext>
            </a:extLst>
          </p:cNvPr>
          <p:cNvCxnSpPr>
            <a:cxnSpLocks/>
          </p:cNvCxnSpPr>
          <p:nvPr/>
        </p:nvCxnSpPr>
        <p:spPr>
          <a:xfrm>
            <a:off x="8612415" y="1507094"/>
            <a:ext cx="16874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직선 연결선 26">
            <a:extLst>
              <a:ext uri="{FF2B5EF4-FFF2-40B4-BE49-F238E27FC236}">
                <a16:creationId xmlns="" xmlns:a16="http://schemas.microsoft.com/office/drawing/2014/main" id="{1F54E17B-DACE-6744-AE61-3987C38D21AC}"/>
              </a:ext>
            </a:extLst>
          </p:cNvPr>
          <p:cNvCxnSpPr>
            <a:cxnSpLocks/>
          </p:cNvCxnSpPr>
          <p:nvPr/>
        </p:nvCxnSpPr>
        <p:spPr>
          <a:xfrm>
            <a:off x="8612415" y="1935855"/>
            <a:ext cx="16874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="" xmlns:a16="http://schemas.microsoft.com/office/drawing/2014/main" id="{6B5B6A89-400C-9941-9CA5-9F53348B21BB}"/>
              </a:ext>
            </a:extLst>
          </p:cNvPr>
          <p:cNvCxnSpPr>
            <a:cxnSpLocks/>
          </p:cNvCxnSpPr>
          <p:nvPr/>
        </p:nvCxnSpPr>
        <p:spPr>
          <a:xfrm flipH="1">
            <a:off x="8975637" y="2083769"/>
            <a:ext cx="355065" cy="95916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888844C-BA6C-9C41-AD84-5E44AB59D5E4}"/>
              </a:ext>
            </a:extLst>
          </p:cNvPr>
          <p:cNvSpPr txBox="1"/>
          <p:nvPr/>
        </p:nvSpPr>
        <p:spPr>
          <a:xfrm>
            <a:off x="7899639" y="2156493"/>
            <a:ext cx="8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</a:t>
            </a:r>
          </a:p>
          <a:p>
            <a:r>
              <a:rPr lang="en-US" altLang="ko-KR" sz="1200" dirty="0"/>
              <a:t>Alarm Data</a:t>
            </a:r>
            <a:endParaRPr lang="ko-KR" alt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8CEA673-381B-CD48-A67D-88A1DE6778FF}"/>
              </a:ext>
            </a:extLst>
          </p:cNvPr>
          <p:cNvSpPr txBox="1"/>
          <p:nvPr/>
        </p:nvSpPr>
        <p:spPr>
          <a:xfrm>
            <a:off x="8451506" y="2127311"/>
            <a:ext cx="70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Update </a:t>
            </a:r>
          </a:p>
          <a:p>
            <a:pPr algn="ctr"/>
            <a:r>
              <a:rPr lang="en-US" altLang="ko-KR" sz="1200" dirty="0"/>
              <a:t>State Data</a:t>
            </a:r>
            <a:endParaRPr lang="ko-KR" altLang="en-US" sz="12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9662F5D2-9EE2-D74E-8B16-BAEC98F1773A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9422045" y="3786037"/>
            <a:ext cx="678922" cy="1673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1851F619-02C8-1349-AA47-5F5E31440ED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9340513" y="3178213"/>
            <a:ext cx="760454" cy="28107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349B366C-7B28-D840-BFD8-719555323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46591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5F366B6-FD53-0946-B244-CAF95231ACB1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1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cxnSp>
        <p:nvCxnSpPr>
          <p:cNvPr id="45" name="직선 연결선 25">
            <a:extLst>
              <a:ext uri="{FF2B5EF4-FFF2-40B4-BE49-F238E27FC236}">
                <a16:creationId xmlns="" xmlns:a16="http://schemas.microsoft.com/office/drawing/2014/main" id="{A4FA8C12-EB8D-4986-A9D2-72323F29205A}"/>
              </a:ext>
            </a:extLst>
          </p:cNvPr>
          <p:cNvCxnSpPr>
            <a:cxnSpLocks/>
          </p:cNvCxnSpPr>
          <p:nvPr/>
        </p:nvCxnSpPr>
        <p:spPr>
          <a:xfrm flipV="1">
            <a:off x="6721600" y="1930818"/>
            <a:ext cx="1677864" cy="49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4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">
          <a:solidFill>
            <a:schemeClr val="tx1"/>
          </a:solidFill>
          <a:tailEnd type="arrow"/>
        </a:ln>
        <a:scene3d>
          <a:camera prst="orthographicFront">
            <a:rot lat="0" lon="10800000" rev="0"/>
          </a:camera>
          <a:lightRig rig="threePt" dir="t"/>
        </a:scene3d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">
          <a:solidFill>
            <a:schemeClr val="tx1"/>
          </a:solidFill>
          <a:tailEnd type="arrow"/>
        </a:ln>
        <a:scene3d>
          <a:camera prst="orthographicFront">
            <a:rot lat="0" lon="10800000" rev="0"/>
          </a:camera>
          <a:lightRig rig="threePt" dir="t"/>
        </a:scene3d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3117</Words>
  <Application>Microsoft Office PowerPoint</Application>
  <PresentationFormat>사용자 지정</PresentationFormat>
  <Paragraphs>974</Paragraphs>
  <Slides>22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4" baseType="lpstr"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941</cp:revision>
  <dcterms:created xsi:type="dcterms:W3CDTF">2019-06-05T05:22:16Z</dcterms:created>
  <dcterms:modified xsi:type="dcterms:W3CDTF">2019-11-08T09:51:49Z</dcterms:modified>
</cp:coreProperties>
</file>