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425" r:id="rId3"/>
    <p:sldId id="449" r:id="rId4"/>
    <p:sldId id="257" r:id="rId5"/>
    <p:sldId id="447" r:id="rId6"/>
    <p:sldId id="455" r:id="rId7"/>
    <p:sldId id="440" r:id="rId8"/>
    <p:sldId id="434" r:id="rId9"/>
    <p:sldId id="441" r:id="rId10"/>
    <p:sldId id="428" r:id="rId11"/>
    <p:sldId id="443" r:id="rId12"/>
    <p:sldId id="429" r:id="rId13"/>
    <p:sldId id="467" r:id="rId14"/>
    <p:sldId id="433" r:id="rId15"/>
    <p:sldId id="464" r:id="rId16"/>
    <p:sldId id="466" r:id="rId17"/>
    <p:sldId id="457" r:id="rId18"/>
    <p:sldId id="451" r:id="rId19"/>
    <p:sldId id="468" r:id="rId20"/>
    <p:sldId id="456" r:id="rId21"/>
    <p:sldId id="43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  <a:srgbClr val="BDC1CB"/>
    <a:srgbClr val="45C8DC"/>
    <a:srgbClr val="262A33"/>
    <a:srgbClr val="FBC096"/>
    <a:srgbClr val="8D87B9"/>
    <a:srgbClr val="FF9999"/>
    <a:srgbClr val="D7D8ED"/>
    <a:srgbClr val="B5B7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4172" autoAdjust="0"/>
  </p:normalViewPr>
  <p:slideViewPr>
    <p:cSldViewPr snapToGrid="0">
      <p:cViewPr>
        <p:scale>
          <a:sx n="75" d="100"/>
          <a:sy n="75" d="100"/>
        </p:scale>
        <p:origin x="-1051" y="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en-US" altLang="ko-KR" baseline="0" dirty="0"/>
              <a:t> 3</a:t>
            </a:r>
            <a:r>
              <a:rPr lang="ko-KR" altLang="en-US" baseline="0" dirty="0"/>
              <a:t>개인 이유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각각 </a:t>
            </a:r>
            <a:r>
              <a:rPr lang="en-US" altLang="ko-KR" baseline="0" dirty="0"/>
              <a:t>Controller </a:t>
            </a:r>
            <a:r>
              <a:rPr lang="ko-KR" altLang="en-US" baseline="0" dirty="0"/>
              <a:t>가 같은 데이터를 독립적으로 받으면 </a:t>
            </a:r>
            <a:r>
              <a:rPr lang="en-US" altLang="ko-KR" dirty="0"/>
              <a:t>Data Consistency </a:t>
            </a:r>
            <a:r>
              <a:rPr lang="ko-KR" altLang="en-US" dirty="0"/>
              <a:t>깨질 위험성</a:t>
            </a:r>
            <a:r>
              <a:rPr lang="en-US" altLang="ko-KR" dirty="0"/>
              <a:t> / Synchronization 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7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Overal</a:t>
            </a:r>
            <a:r>
              <a:rPr lang="en-US" altLang="ko-KR" baseline="0" dirty="0"/>
              <a:t>l DFD</a:t>
            </a:r>
            <a:r>
              <a:rPr lang="ko-KR" altLang="en-US" baseline="0" dirty="0"/>
              <a:t>도 수정 대기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Alarm</a:t>
            </a:r>
            <a:r>
              <a:rPr lang="en-US" altLang="ko-KR" baseline="0" dirty="0"/>
              <a:t>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3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Data Function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삭제</a:t>
            </a:r>
            <a:r>
              <a:rPr lang="en-US" altLang="ko-KR" baseline="0"/>
              <a:t>?!?!!?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7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Alarm</a:t>
            </a:r>
            <a:r>
              <a:rPr lang="en-US" altLang="ko-KR" baseline="0" dirty="0"/>
              <a:t> Ringing </a:t>
            </a:r>
            <a:r>
              <a:rPr lang="ko-KR" altLang="en-US" baseline="0" dirty="0"/>
              <a:t>상태에서 버튼 아무거나 입력 들어오면 </a:t>
            </a:r>
            <a:r>
              <a:rPr lang="en-US" altLang="ko-KR" baseline="0" dirty="0"/>
              <a:t>AS </a:t>
            </a:r>
            <a:r>
              <a:rPr lang="ko-KR" altLang="en-US" baseline="0" dirty="0"/>
              <a:t>갱신</a:t>
            </a:r>
            <a:r>
              <a:rPr lang="en-US" altLang="ko-KR" baseline="0" dirty="0"/>
              <a:t>(Update) -&gt; </a:t>
            </a:r>
            <a:r>
              <a:rPr lang="ko-KR" altLang="en-US" baseline="0" dirty="0"/>
              <a:t>가능합니다</a:t>
            </a:r>
            <a:r>
              <a:rPr lang="en-US" altLang="ko-KR" baseline="0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7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TimeKeeping</a:t>
            </a:r>
            <a:r>
              <a:rPr lang="en-US" altLang="ko-KR" baseline="0" dirty="0" smtClean="0"/>
              <a:t> Mode -&gt; Stop Watch Mode -&gt;  Alarm Mode </a:t>
            </a:r>
            <a:r>
              <a:rPr lang="ko-KR" altLang="en-US" baseline="0" dirty="0" smtClean="0"/>
              <a:t>간 변화 </a:t>
            </a:r>
            <a:r>
              <a:rPr lang="en-US" altLang="ko-KR" baseline="0" dirty="0" smtClean="0"/>
              <a:t>‘Trigger’ -&gt; ‘Enable / Disable’</a:t>
            </a:r>
          </a:p>
          <a:p>
            <a:r>
              <a:rPr lang="en-US" altLang="ko-KR" baseline="0" dirty="0" smtClean="0"/>
              <a:t>Stop Watch Pause &lt;-&gt;Run    ‘Trigger’ -&gt; “Enable / Disable”</a:t>
            </a:r>
          </a:p>
          <a:p>
            <a:r>
              <a:rPr lang="en-US" altLang="ko-KR" baseline="0" dirty="0" smtClean="0"/>
              <a:t>Stop Watch Run &lt;-&gt; </a:t>
            </a:r>
            <a:r>
              <a:rPr lang="en-US" altLang="ko-KR" baseline="0" dirty="0" err="1" smtClean="0"/>
              <a:t>Laptime</a:t>
            </a:r>
            <a:r>
              <a:rPr lang="en-US" altLang="ko-KR" baseline="0" dirty="0" smtClean="0"/>
              <a:t> ‘Trigger’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9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6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 #1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Watch – SA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김소영</a:t>
            </a:r>
            <a:r>
              <a:rPr kumimoji="1" lang="en-US" altLang="ko-KR" sz="1600" dirty="0"/>
              <a:t> (201511248)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</a:p>
          <a:p>
            <a:r>
              <a:rPr lang="en-US" altLang="ko-KR" sz="200" dirty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문승훈</a:t>
            </a:r>
            <a:r>
              <a:rPr lang="en-US" altLang="ko-KR" sz="1600" dirty="0"/>
              <a:t> (201714284)   </a:t>
            </a:r>
            <a:r>
              <a:rPr lang="ko-KR" altLang="en-US" sz="1600" dirty="0"/>
              <a:t>김현재</a:t>
            </a:r>
            <a:r>
              <a:rPr lang="en-US" altLang="ko-KR" sz="1600" dirty="0"/>
              <a:t> (201812308)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1308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70259"/>
              </p:ext>
            </p:extLst>
          </p:nvPr>
        </p:nvGraphicFramePr>
        <p:xfrm>
          <a:off x="2142339" y="1940769"/>
          <a:ext cx="8835346" cy="28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Alarm Data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(Storage)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indicator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설정된 알람 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(char* ”hh.mm”)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소리 작동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State Data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(Storage)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동작중인 모드 정보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2.Stop Watch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(Start,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 Pause, Lap time </a:t>
                      </a:r>
                      <a:r>
                        <a:rPr lang="ko-KR" altLang="en-US" sz="1200" baseline="0" dirty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버튼 데이터 저장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Char *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9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55A4D1-0727-A740-AEB4-822482B25CC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8632819" y="3703546"/>
            <a:ext cx="328637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342D30A-179B-204B-906F-6575C5E8C97C}"/>
              </a:ext>
            </a:extLst>
          </p:cNvPr>
          <p:cNvSpPr/>
          <p:nvPr/>
        </p:nvSpPr>
        <p:spPr>
          <a:xfrm>
            <a:off x="2665640" y="3181753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BA2E26A-F0A1-2C40-BEA1-F3497117443B}"/>
              </a:ext>
            </a:extLst>
          </p:cNvPr>
          <p:cNvSpPr/>
          <p:nvPr/>
        </p:nvSpPr>
        <p:spPr>
          <a:xfrm>
            <a:off x="2665640" y="4016908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58B8226-1FB2-1C41-B459-845CB0474A7E}"/>
              </a:ext>
            </a:extLst>
          </p:cNvPr>
          <p:cNvSpPr/>
          <p:nvPr/>
        </p:nvSpPr>
        <p:spPr>
          <a:xfrm>
            <a:off x="2652816" y="4875195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35441C6-057B-4840-A00D-C29A46C0BFEC}"/>
              </a:ext>
            </a:extLst>
          </p:cNvPr>
          <p:cNvSpPr/>
          <p:nvPr/>
        </p:nvSpPr>
        <p:spPr>
          <a:xfrm>
            <a:off x="9059898" y="3536546"/>
            <a:ext cx="1167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47" name="직선 연결선 25">
            <a:extLst>
              <a:ext uri="{FF2B5EF4-FFF2-40B4-BE49-F238E27FC236}">
                <a16:creationId xmlns:a16="http://schemas.microsoft.com/office/drawing/2014/main" xmlns="" id="{616E7611-7866-DD46-B3A5-74F7D6F18E31}"/>
              </a:ext>
            </a:extLst>
          </p:cNvPr>
          <p:cNvCxnSpPr>
            <a:cxnSpLocks/>
          </p:cNvCxnSpPr>
          <p:nvPr/>
        </p:nvCxnSpPr>
        <p:spPr>
          <a:xfrm>
            <a:off x="9059898" y="347287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26">
            <a:extLst>
              <a:ext uri="{FF2B5EF4-FFF2-40B4-BE49-F238E27FC236}">
                <a16:creationId xmlns:a16="http://schemas.microsoft.com/office/drawing/2014/main" xmlns="" id="{F4E963C1-0B3B-4641-8F4B-06FB30846180}"/>
              </a:ext>
            </a:extLst>
          </p:cNvPr>
          <p:cNvCxnSpPr>
            <a:cxnSpLocks/>
          </p:cNvCxnSpPr>
          <p:nvPr/>
        </p:nvCxnSpPr>
        <p:spPr>
          <a:xfrm>
            <a:off x="9059898" y="3901632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1D32A67-781E-774C-AE3F-ABBB68FC78C1}"/>
              </a:ext>
            </a:extLst>
          </p:cNvPr>
          <p:cNvSpPr/>
          <p:nvPr/>
        </p:nvSpPr>
        <p:spPr>
          <a:xfrm>
            <a:off x="2669531" y="2346598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52FAA51-0DAD-3043-B59F-17E0E396C5F2}"/>
              </a:ext>
            </a:extLst>
          </p:cNvPr>
          <p:cNvSpPr/>
          <p:nvPr/>
        </p:nvSpPr>
        <p:spPr>
          <a:xfrm>
            <a:off x="6988345" y="2958725"/>
            <a:ext cx="1644474" cy="1489642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74DC985-DCB3-1A4A-A918-6FCD53B99B6F}"/>
              </a:ext>
            </a:extLst>
          </p:cNvPr>
          <p:cNvSpPr/>
          <p:nvPr/>
        </p:nvSpPr>
        <p:spPr>
          <a:xfrm>
            <a:off x="4540073" y="2246473"/>
            <a:ext cx="1457300" cy="487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A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DFB5124-43AE-E343-92E4-BE47890F6D42}"/>
              </a:ext>
            </a:extLst>
          </p:cNvPr>
          <p:cNvSpPr/>
          <p:nvPr/>
        </p:nvSpPr>
        <p:spPr>
          <a:xfrm>
            <a:off x="4540073" y="3076323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B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A60EC088-C02F-B846-8590-87F40EC2A5F1}"/>
              </a:ext>
            </a:extLst>
          </p:cNvPr>
          <p:cNvSpPr/>
          <p:nvPr/>
        </p:nvSpPr>
        <p:spPr>
          <a:xfrm>
            <a:off x="4535924" y="3932301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C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336004F-A20E-9F47-95E7-561FD3EAA04B}"/>
              </a:ext>
            </a:extLst>
          </p:cNvPr>
          <p:cNvSpPr/>
          <p:nvPr/>
        </p:nvSpPr>
        <p:spPr>
          <a:xfrm>
            <a:off x="4539048" y="4769765"/>
            <a:ext cx="148162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D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E23A56E-0891-9140-AE80-F4DCD99BBE74}"/>
              </a:ext>
            </a:extLst>
          </p:cNvPr>
          <p:cNvCxnSpPr>
            <a:cxnSpLocks/>
          </p:cNvCxnSpPr>
          <p:nvPr/>
        </p:nvCxnSpPr>
        <p:spPr>
          <a:xfrm flipV="1">
            <a:off x="6020668" y="4229766"/>
            <a:ext cx="1037441" cy="75698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8CE30065-DE63-1742-A405-93DC5B75FDDE}"/>
              </a:ext>
            </a:extLst>
          </p:cNvPr>
          <p:cNvCxnSpPr>
            <a:cxnSpLocks/>
          </p:cNvCxnSpPr>
          <p:nvPr/>
        </p:nvCxnSpPr>
        <p:spPr>
          <a:xfrm>
            <a:off x="5993224" y="2491744"/>
            <a:ext cx="959510" cy="63033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6DABD174-2331-9348-A26E-BC0B0D378562}"/>
              </a:ext>
            </a:extLst>
          </p:cNvPr>
          <p:cNvCxnSpPr>
            <a:cxnSpLocks/>
          </p:cNvCxnSpPr>
          <p:nvPr/>
        </p:nvCxnSpPr>
        <p:spPr>
          <a:xfrm>
            <a:off x="6012916" y="3366008"/>
            <a:ext cx="952134" cy="13011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C018A511-AF33-4445-9BF5-F02C93B62F23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5993224" y="3911782"/>
            <a:ext cx="990972" cy="2644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1672F15-4A6A-1842-8E06-6AFAF7BF738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8090" y="2477026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4E469BE-A7C4-BB45-AA36-03E422D43CA0}"/>
              </a:ext>
            </a:extLst>
          </p:cNvPr>
          <p:cNvCxnSpPr>
            <a:cxnSpLocks/>
          </p:cNvCxnSpPr>
          <p:nvPr/>
        </p:nvCxnSpPr>
        <p:spPr>
          <a:xfrm>
            <a:off x="3969455" y="332662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E3ECB65-C28C-9147-9B1B-1A71ACB2ECE5}"/>
              </a:ext>
            </a:extLst>
          </p:cNvPr>
          <p:cNvCxnSpPr>
            <a:cxnSpLocks/>
          </p:cNvCxnSpPr>
          <p:nvPr/>
        </p:nvCxnSpPr>
        <p:spPr>
          <a:xfrm>
            <a:off x="3953941" y="4178142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7E38FA18-30E5-104E-82E2-19D7EB71BD29}"/>
              </a:ext>
            </a:extLst>
          </p:cNvPr>
          <p:cNvCxnSpPr>
            <a:cxnSpLocks/>
          </p:cNvCxnSpPr>
          <p:nvPr/>
        </p:nvCxnSpPr>
        <p:spPr>
          <a:xfrm>
            <a:off x="3938261" y="502796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AF6CEA8-C195-2645-B8E4-C348AEC5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5452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F677D372-9516-2345-A026-C1CE254A018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7810582" y="4565965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7568762" y="5587933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2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276" y="8524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0029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079479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CAC4D5-6446-DB47-8D5E-AB78FE96DD0A}"/>
              </a:ext>
            </a:extLst>
          </p:cNvPr>
          <p:cNvSpPr txBox="1"/>
          <p:nvPr/>
        </p:nvSpPr>
        <p:spPr>
          <a:xfrm>
            <a:off x="8765651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8157C79-3C96-104A-94CE-7E09A70B5A5C}"/>
              </a:ext>
            </a:extLst>
          </p:cNvPr>
          <p:cNvSpPr/>
          <p:nvPr/>
        </p:nvSpPr>
        <p:spPr>
          <a:xfrm>
            <a:off x="3525181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943C19F-F3A0-4E4C-B0FE-4B0FA0C5ADAE}"/>
              </a:ext>
            </a:extLst>
          </p:cNvPr>
          <p:cNvGrpSpPr/>
          <p:nvPr/>
        </p:nvGrpSpPr>
        <p:grpSpPr>
          <a:xfrm>
            <a:off x="1579695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xmlns="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:a16="http://schemas.microsoft.com/office/drawing/2014/main" xmlns="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2747130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CF267F-C207-384E-9096-D0BED06B46EB}"/>
              </a:ext>
            </a:extLst>
          </p:cNvPr>
          <p:cNvSpPr/>
          <p:nvPr/>
        </p:nvSpPr>
        <p:spPr>
          <a:xfrm>
            <a:off x="3587405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71092-5D71-B74D-96D3-7C3AA77DE5E3}"/>
              </a:ext>
            </a:extLst>
          </p:cNvPr>
          <p:cNvSpPr/>
          <p:nvPr/>
        </p:nvSpPr>
        <p:spPr>
          <a:xfrm>
            <a:off x="3594393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333442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340430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169655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6467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80725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1D3EFDD-48D4-B14F-BEE8-34F4CB3AFE6B}"/>
              </a:ext>
            </a:extLst>
          </p:cNvPr>
          <p:cNvSpPr txBox="1"/>
          <p:nvPr/>
        </p:nvSpPr>
        <p:spPr>
          <a:xfrm>
            <a:off x="2494922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FDE3EA8-2682-2F49-90B8-8189286A444C}"/>
              </a:ext>
            </a:extLst>
          </p:cNvPr>
          <p:cNvSpPr txBox="1"/>
          <p:nvPr/>
        </p:nvSpPr>
        <p:spPr>
          <a:xfrm>
            <a:off x="2680725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2805448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2696521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CCDD8AD-2FFB-4BD7-8720-972C3AF8F76D}"/>
              </a:ext>
            </a:extLst>
          </p:cNvPr>
          <p:cNvGrpSpPr/>
          <p:nvPr/>
        </p:nvGrpSpPr>
        <p:grpSpPr>
          <a:xfrm>
            <a:off x="1134461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:a16="http://schemas.microsoft.com/office/drawing/2014/main" xmlns="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:a16="http://schemas.microsoft.com/office/drawing/2014/main" xmlns="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A8A4856-6536-4783-93F1-A82A60CBCB1F}"/>
              </a:ext>
            </a:extLst>
          </p:cNvPr>
          <p:cNvGrpSpPr/>
          <p:nvPr/>
        </p:nvGrpSpPr>
        <p:grpSpPr>
          <a:xfrm>
            <a:off x="1147276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:a16="http://schemas.microsoft.com/office/drawing/2014/main" xmlns="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2751231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2ABC31F-1A2E-E045-BFD2-CB40EFEBDA2D}"/>
              </a:ext>
            </a:extLst>
          </p:cNvPr>
          <p:cNvSpPr txBox="1"/>
          <p:nvPr/>
        </p:nvSpPr>
        <p:spPr>
          <a:xfrm>
            <a:off x="3200039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A225E47-4084-6546-88A8-F669EAE08CD8}"/>
              </a:ext>
            </a:extLst>
          </p:cNvPr>
          <p:cNvSpPr txBox="1"/>
          <p:nvPr/>
        </p:nvSpPr>
        <p:spPr>
          <a:xfrm>
            <a:off x="3034648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2419D3F-948A-B543-9BC7-32F848E4F7B2}"/>
              </a:ext>
            </a:extLst>
          </p:cNvPr>
          <p:cNvSpPr/>
          <p:nvPr/>
        </p:nvSpPr>
        <p:spPr>
          <a:xfrm>
            <a:off x="6448791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923CF06-61BD-4D46-82B6-FC7E4B66FEAD}"/>
              </a:ext>
            </a:extLst>
          </p:cNvPr>
          <p:cNvSpPr/>
          <p:nvPr/>
        </p:nvSpPr>
        <p:spPr>
          <a:xfrm>
            <a:off x="6448791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4776439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940865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0B0330E3-E899-E34C-A9B9-87334ECBD91A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2(</a:t>
            </a:r>
            <a:r>
              <a:rPr lang="ko-KR" altLang="en-US" sz="36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3600" b="1" kern="0" dirty="0">
                <a:solidFill>
                  <a:srgbClr val="FF0000"/>
                </a:solidFill>
              </a:rPr>
              <a:t>2</a:t>
            </a:r>
            <a:r>
              <a:rPr lang="en-US" altLang="ko-KR" sz="36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705267D-EFC9-4F40-AAAC-DFA4394E7A05}"/>
              </a:ext>
            </a:extLst>
          </p:cNvPr>
          <p:cNvSpPr txBox="1"/>
          <p:nvPr/>
        </p:nvSpPr>
        <p:spPr>
          <a:xfrm>
            <a:off x="5035591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D737E21-2C62-4511-B7CA-D71592D3C98A}"/>
              </a:ext>
            </a:extLst>
          </p:cNvPr>
          <p:cNvSpPr txBox="1"/>
          <p:nvPr/>
        </p:nvSpPr>
        <p:spPr>
          <a:xfrm>
            <a:off x="8765651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E18B3C7-3DB4-414D-B179-BEAEB4399B42}"/>
              </a:ext>
            </a:extLst>
          </p:cNvPr>
          <p:cNvSpPr txBox="1"/>
          <p:nvPr/>
        </p:nvSpPr>
        <p:spPr>
          <a:xfrm>
            <a:off x="5279142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F6B1BA6-7F12-43CC-8754-B16BF4F5785B}"/>
              </a:ext>
            </a:extLst>
          </p:cNvPr>
          <p:cNvSpPr txBox="1"/>
          <p:nvPr/>
        </p:nvSpPr>
        <p:spPr>
          <a:xfrm>
            <a:off x="5279142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8ECB47-DF8A-442D-8D36-24AAACB98F9F}"/>
              </a:ext>
            </a:extLst>
          </p:cNvPr>
          <p:cNvSpPr txBox="1"/>
          <p:nvPr/>
        </p:nvSpPr>
        <p:spPr>
          <a:xfrm>
            <a:off x="5279142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F97F5E4-B775-4859-97F0-B3F4B9D79ACE}"/>
              </a:ext>
            </a:extLst>
          </p:cNvPr>
          <p:cNvSpPr/>
          <p:nvPr/>
        </p:nvSpPr>
        <p:spPr>
          <a:xfrm>
            <a:off x="6452011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7944085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7A8DA69-0F8B-4075-B6F6-04819B45B3F4}"/>
              </a:ext>
            </a:extLst>
          </p:cNvPr>
          <p:cNvSpPr txBox="1"/>
          <p:nvPr/>
        </p:nvSpPr>
        <p:spPr>
          <a:xfrm>
            <a:off x="8765651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61A127-CD31-43A5-BC5A-9F1ACDF67964}"/>
              </a:ext>
            </a:extLst>
          </p:cNvPr>
          <p:cNvSpPr txBox="1"/>
          <p:nvPr/>
        </p:nvSpPr>
        <p:spPr>
          <a:xfrm>
            <a:off x="4536479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4536480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7940865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079601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AA13306-B38A-4EC0-AE61-A4349247BF65}"/>
              </a:ext>
            </a:extLst>
          </p:cNvPr>
          <p:cNvSpPr txBox="1"/>
          <p:nvPr/>
        </p:nvSpPr>
        <p:spPr>
          <a:xfrm>
            <a:off x="5338753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261F30AA-879E-4F73-AA3E-0DB98E7A21AF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4867958" y="6442946"/>
            <a:ext cx="657185" cy="11503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B10C8C-450C-48DC-9184-23C17B87284F}"/>
              </a:ext>
            </a:extLst>
          </p:cNvPr>
          <p:cNvSpPr txBox="1"/>
          <p:nvPr/>
        </p:nvSpPr>
        <p:spPr>
          <a:xfrm>
            <a:off x="5282138" y="6246963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943793A5-B4DC-4A5A-937E-2E0ABD7F1097}"/>
              </a:ext>
            </a:extLst>
          </p:cNvPr>
          <p:cNvGrpSpPr/>
          <p:nvPr/>
        </p:nvGrpSpPr>
        <p:grpSpPr>
          <a:xfrm>
            <a:off x="1333421" y="6306793"/>
            <a:ext cx="1104790" cy="251553"/>
            <a:chOff x="3053124" y="1524211"/>
            <a:chExt cx="1490186" cy="50311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52FAFF52-317A-4F1C-B50B-D239E99A7115}"/>
                </a:ext>
              </a:extLst>
            </p:cNvPr>
            <p:cNvSpPr/>
            <p:nvPr/>
          </p:nvSpPr>
          <p:spPr>
            <a:xfrm>
              <a:off x="3053124" y="1596430"/>
              <a:ext cx="1490186" cy="430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Alarm Data Storage</a:t>
              </a:r>
              <a:endParaRPr lang="ko-KR" altLang="en-US" sz="800" dirty="0"/>
            </a:p>
          </p:txBody>
        </p:sp>
        <p:cxnSp>
          <p:nvCxnSpPr>
            <p:cNvPr id="59" name="직선 연결선 25">
              <a:extLst>
                <a:ext uri="{FF2B5EF4-FFF2-40B4-BE49-F238E27FC236}">
                  <a16:creationId xmlns:a16="http://schemas.microsoft.com/office/drawing/2014/main" xmlns="" id="{9B138F36-6766-4EE0-91DE-C330BD954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26">
              <a:extLst>
                <a:ext uri="{FF2B5EF4-FFF2-40B4-BE49-F238E27FC236}">
                  <a16:creationId xmlns:a16="http://schemas.microsoft.com/office/drawing/2014/main" xmlns="" id="{70AB1284-4294-40F2-9B7F-6FDEF131C17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79A80F4E-D336-4618-95CE-0D007A174982}"/>
              </a:ext>
            </a:extLst>
          </p:cNvPr>
          <p:cNvCxnSpPr>
            <a:cxnSpLocks/>
          </p:cNvCxnSpPr>
          <p:nvPr/>
        </p:nvCxnSpPr>
        <p:spPr>
          <a:xfrm flipH="1">
            <a:off x="2364498" y="6419403"/>
            <a:ext cx="1401511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54ACD7E-5CA7-4DAB-A094-9B25212490DA}"/>
              </a:ext>
            </a:extLst>
          </p:cNvPr>
          <p:cNvSpPr txBox="1"/>
          <p:nvPr/>
        </p:nvSpPr>
        <p:spPr>
          <a:xfrm>
            <a:off x="2163412" y="6178817"/>
            <a:ext cx="1743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Update State data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4082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919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Backlight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FDC35D8-9D2D-0940-A79C-9E68F7AF2F52}"/>
              </a:ext>
            </a:extLst>
          </p:cNvPr>
          <p:cNvSpPr/>
          <p:nvPr/>
        </p:nvSpPr>
        <p:spPr>
          <a:xfrm>
            <a:off x="3955197" y="2739397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2.1.1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AD1AB5C-ADA0-294A-8802-E36869380611}"/>
              </a:ext>
            </a:extLst>
          </p:cNvPr>
          <p:cNvCxnSpPr/>
          <p:nvPr/>
        </p:nvCxnSpPr>
        <p:spPr>
          <a:xfrm flipV="1">
            <a:off x="4782652" y="4490457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A97E9C-FDD3-C848-9DFF-885E950C69DE}"/>
              </a:ext>
            </a:extLst>
          </p:cNvPr>
          <p:cNvSpPr txBox="1"/>
          <p:nvPr/>
        </p:nvSpPr>
        <p:spPr>
          <a:xfrm>
            <a:off x="4540832" y="5512425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3883926-E097-3148-A1FD-97842F2E7725}"/>
              </a:ext>
            </a:extLst>
          </p:cNvPr>
          <p:cNvSpPr/>
          <p:nvPr/>
        </p:nvSpPr>
        <p:spPr>
          <a:xfrm>
            <a:off x="7717514" y="3248923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 On</a:t>
            </a:r>
          </a:p>
          <a:p>
            <a:pPr algn="ctr"/>
            <a:r>
              <a:rPr lang="en-US" altLang="ko-KR" sz="1400" dirty="0"/>
              <a:t>2.1.3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879BD9D-5A36-7D45-8FF8-1362F004CB3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479257" y="231913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3AD63E5-B571-274E-A900-96227558F568}"/>
              </a:ext>
            </a:extLst>
          </p:cNvPr>
          <p:cNvSpPr/>
          <p:nvPr/>
        </p:nvSpPr>
        <p:spPr>
          <a:xfrm>
            <a:off x="7652447" y="195617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Idle</a:t>
            </a:r>
          </a:p>
          <a:p>
            <a:pPr algn="ctr"/>
            <a:r>
              <a:rPr lang="en-US" altLang="ko-KR" sz="1400" dirty="0"/>
              <a:t>2.1.2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35842429-A23E-0240-913A-B08EC34BDD70}"/>
              </a:ext>
            </a:extLst>
          </p:cNvPr>
          <p:cNvCxnSpPr>
            <a:cxnSpLocks/>
          </p:cNvCxnSpPr>
          <p:nvPr/>
        </p:nvCxnSpPr>
        <p:spPr>
          <a:xfrm flipV="1">
            <a:off x="5544324" y="2436734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5599671" y="3611880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9E8FD9C-7EB3-3647-8872-B295F77AD719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410474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461917" y="179748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36925" y="2290278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506321" y="314850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91489" y="3641307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255847" y="2180636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846958" y="283315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</p:cNvCxnSpPr>
          <p:nvPr/>
        </p:nvCxnSpPr>
        <p:spPr>
          <a:xfrm flipV="1">
            <a:off x="5599671" y="3701211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504291" y="3240841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79048" y="3933694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DC334D1-BBF4-4405-8C2C-4C82E2DC06A0}"/>
              </a:ext>
            </a:extLst>
          </p:cNvPr>
          <p:cNvCxnSpPr>
            <a:cxnSpLocks/>
          </p:cNvCxnSpPr>
          <p:nvPr/>
        </p:nvCxnSpPr>
        <p:spPr>
          <a:xfrm flipV="1">
            <a:off x="8462543" y="4070539"/>
            <a:ext cx="108564" cy="44635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270A4F2-2BC5-403F-9110-1B2EADEA6337}"/>
              </a:ext>
            </a:extLst>
          </p:cNvPr>
          <p:cNvSpPr txBox="1"/>
          <p:nvPr/>
        </p:nvSpPr>
        <p:spPr>
          <a:xfrm>
            <a:off x="8178880" y="4529830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056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E1F10944-78A5-984A-BA1F-B5CA5427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376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C78615C-E803-9646-B2B3-ABE8DA735D94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1B1D7C-09FE-5549-99C1-7602192697DC}"/>
              </a:ext>
            </a:extLst>
          </p:cNvPr>
          <p:cNvSpPr/>
          <p:nvPr/>
        </p:nvSpPr>
        <p:spPr>
          <a:xfrm>
            <a:off x="5385459" y="5434069"/>
            <a:ext cx="96793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</a:t>
            </a:r>
          </a:p>
          <a:p>
            <a:pPr algn="ctr"/>
            <a:r>
              <a:rPr lang="en-US" altLang="ko-KR" sz="600" dirty="0"/>
              <a:t>Indicator</a:t>
            </a:r>
          </a:p>
          <a:p>
            <a:pPr algn="ctr"/>
            <a:r>
              <a:rPr lang="en-US" altLang="ko-KR" sz="600" dirty="0"/>
              <a:t>2.2.12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8E32237-A8B0-FF48-A8CF-D4BE99CBE9A0}"/>
              </a:ext>
            </a:extLst>
          </p:cNvPr>
          <p:cNvSpPr/>
          <p:nvPr/>
        </p:nvSpPr>
        <p:spPr>
          <a:xfrm>
            <a:off x="7626979" y="2021170"/>
            <a:ext cx="876062" cy="684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Time Keeping Unit Change</a:t>
            </a:r>
          </a:p>
          <a:p>
            <a:pPr algn="ctr"/>
            <a:r>
              <a:rPr lang="en-US" altLang="ko-KR" sz="6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73410F8-12BE-1542-A87D-BE5802D6D6B2}"/>
              </a:ext>
            </a:extLst>
          </p:cNvPr>
          <p:cNvSpPr/>
          <p:nvPr/>
        </p:nvSpPr>
        <p:spPr>
          <a:xfrm>
            <a:off x="4037033" y="5866168"/>
            <a:ext cx="709658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Add Value</a:t>
            </a:r>
          </a:p>
          <a:p>
            <a:pPr algn="ctr"/>
            <a:r>
              <a:rPr lang="en-US" altLang="ko-KR" sz="6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82312F-2CA8-E84B-855C-D8681C75A60B}"/>
              </a:ext>
            </a:extLst>
          </p:cNvPr>
          <p:cNvSpPr/>
          <p:nvPr/>
        </p:nvSpPr>
        <p:spPr>
          <a:xfrm>
            <a:off x="8008743" y="333197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Run</a:t>
            </a:r>
          </a:p>
          <a:p>
            <a:pPr algn="ctr"/>
            <a:r>
              <a:rPr lang="en-US" altLang="ko-KR" sz="6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B7A019D-EA03-7D40-AED9-67D989FE98EC}"/>
              </a:ext>
            </a:extLst>
          </p:cNvPr>
          <p:cNvSpPr/>
          <p:nvPr/>
        </p:nvSpPr>
        <p:spPr>
          <a:xfrm>
            <a:off x="2428763" y="3484689"/>
            <a:ext cx="729064" cy="220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:a16="http://schemas.microsoft.com/office/drawing/2014/main" xmlns="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2367546" y="3438246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:a16="http://schemas.microsoft.com/office/drawing/2014/main" xmlns="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2367546" y="3750978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57828" y="3595142"/>
            <a:ext cx="606348" cy="11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2484621" y="4768013"/>
            <a:ext cx="1482611" cy="346929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41850"/>
              <a:ext cx="1557927" cy="313690"/>
              <a:chOff x="1607968" y="2841850"/>
              <a:chExt cx="1557927" cy="31369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41850"/>
                <a:ext cx="1557927" cy="25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/>
                  <a:t>Alarm Data Storage</a:t>
                </a:r>
                <a:endParaRPr lang="ko-KR" altLang="en-US" sz="6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856DE3A-2DA2-4249-BEFF-F9545A45605C}"/>
              </a:ext>
            </a:extLst>
          </p:cNvPr>
          <p:cNvGrpSpPr/>
          <p:nvPr/>
        </p:nvGrpSpPr>
        <p:grpSpPr>
          <a:xfrm>
            <a:off x="3735388" y="1720635"/>
            <a:ext cx="1274088" cy="381788"/>
            <a:chOff x="2425736" y="2114802"/>
            <a:chExt cx="1687431" cy="4287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FF5084F-4474-5746-B4FC-A285A6245043}"/>
                </a:ext>
              </a:extLst>
            </p:cNvPr>
            <p:cNvSpPr/>
            <p:nvPr/>
          </p:nvSpPr>
          <p:spPr>
            <a:xfrm>
              <a:off x="2577510" y="2206051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:a16="http://schemas.microsoft.com/office/drawing/2014/main" xmlns="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:a16="http://schemas.microsoft.com/office/drawing/2014/main" xmlns="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E0EBCC27-CD90-5948-B722-5136549FA6CE}"/>
              </a:ext>
            </a:extLst>
          </p:cNvPr>
          <p:cNvCxnSpPr>
            <a:cxnSpLocks/>
          </p:cNvCxnSpPr>
          <p:nvPr/>
        </p:nvCxnSpPr>
        <p:spPr>
          <a:xfrm flipV="1">
            <a:off x="3631634" y="4174388"/>
            <a:ext cx="486710" cy="59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34D5754-1B3F-9545-A6A4-43E6D41D6F42}"/>
              </a:ext>
            </a:extLst>
          </p:cNvPr>
          <p:cNvCxnSpPr>
            <a:cxnSpLocks/>
            <a:stCxn id="17" idx="7"/>
            <a:endCxn id="50" idx="2"/>
          </p:cNvCxnSpPr>
          <p:nvPr/>
        </p:nvCxnSpPr>
        <p:spPr>
          <a:xfrm flipV="1">
            <a:off x="4796365" y="1755544"/>
            <a:ext cx="2527499" cy="137948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86532" y="1325965"/>
            <a:ext cx="2232998" cy="175237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96365" y="2363458"/>
            <a:ext cx="2830614" cy="77156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</p:cNvCxnSpPr>
          <p:nvPr/>
        </p:nvCxnSpPr>
        <p:spPr>
          <a:xfrm>
            <a:off x="4972021" y="3601822"/>
            <a:ext cx="3036721" cy="6075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>
            <a:off x="4372296" y="4225175"/>
            <a:ext cx="19566" cy="164099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713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96365" y="4038136"/>
            <a:ext cx="730843" cy="14734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865C227-08B2-D446-8F45-7EFDF6F37CB0}"/>
              </a:ext>
            </a:extLst>
          </p:cNvPr>
          <p:cNvCxnSpPr>
            <a:cxnSpLocks/>
          </p:cNvCxnSpPr>
          <p:nvPr/>
        </p:nvCxnSpPr>
        <p:spPr>
          <a:xfrm flipH="1">
            <a:off x="4306912" y="2141270"/>
            <a:ext cx="3076" cy="79741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73A5CE3-892F-A14F-9DD3-C1A32B07E2EA}"/>
              </a:ext>
            </a:extLst>
          </p:cNvPr>
          <p:cNvCxnSpPr>
            <a:cxnSpLocks/>
          </p:cNvCxnSpPr>
          <p:nvPr/>
        </p:nvCxnSpPr>
        <p:spPr>
          <a:xfrm>
            <a:off x="3349894" y="2685956"/>
            <a:ext cx="635873" cy="43424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E87A7C-9BDD-2844-A694-F3C40DE3D7B7}"/>
              </a:ext>
            </a:extLst>
          </p:cNvPr>
          <p:cNvSpPr txBox="1"/>
          <p:nvPr/>
        </p:nvSpPr>
        <p:spPr>
          <a:xfrm>
            <a:off x="3103118" y="2509934"/>
            <a:ext cx="387484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Tick</a:t>
            </a:r>
            <a:endParaRPr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48C3FC7-7F0D-0A4A-984A-0C72F8DF2159}"/>
              </a:ext>
            </a:extLst>
          </p:cNvPr>
          <p:cNvSpPr txBox="1"/>
          <p:nvPr/>
        </p:nvSpPr>
        <p:spPr>
          <a:xfrm>
            <a:off x="6697537" y="2054262"/>
            <a:ext cx="610700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09CBB-64AA-7547-BD85-E96497104209}"/>
              </a:ext>
            </a:extLst>
          </p:cNvPr>
          <p:cNvSpPr txBox="1"/>
          <p:nvPr/>
        </p:nvSpPr>
        <p:spPr>
          <a:xfrm>
            <a:off x="6363312" y="2416284"/>
            <a:ext cx="633287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34231" y="3348955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384161" y="4156231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47E9C-2EF7-B04C-A368-E1D811CF3555}"/>
              </a:ext>
            </a:extLst>
          </p:cNvPr>
          <p:cNvSpPr/>
          <p:nvPr/>
        </p:nvSpPr>
        <p:spPr>
          <a:xfrm>
            <a:off x="3772572" y="2947986"/>
            <a:ext cx="1199448" cy="127719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Main</a:t>
            </a:r>
          </a:p>
          <a:p>
            <a:pPr algn="ctr"/>
            <a:r>
              <a:rPr lang="en-US" altLang="ko-KR" sz="600" dirty="0"/>
              <a:t>Controller</a:t>
            </a:r>
          </a:p>
          <a:p>
            <a:pPr algn="ctr"/>
            <a:r>
              <a:rPr lang="en-US" altLang="ko-KR" sz="600" dirty="0"/>
              <a:t>2.2.1</a:t>
            </a:r>
            <a:endParaRPr lang="ko-KR" altLang="en-US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14026" y="1515413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660601" y="1210275"/>
            <a:ext cx="1066657" cy="448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F6A6481-6DA0-4EAB-BD04-BF774F665C1D}"/>
              </a:ext>
            </a:extLst>
          </p:cNvPr>
          <p:cNvGrpSpPr/>
          <p:nvPr/>
        </p:nvGrpSpPr>
        <p:grpSpPr>
          <a:xfrm>
            <a:off x="6870339" y="898193"/>
            <a:ext cx="1898494" cy="624163"/>
            <a:chOff x="8073467" y="673239"/>
            <a:chExt cx="2602885" cy="8557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083469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Mode</a:t>
              </a:r>
            </a:p>
            <a:p>
              <a:pPr algn="ctr"/>
              <a:r>
                <a:rPr lang="en-US" altLang="ko-KR" sz="600" dirty="0"/>
                <a:t>2.2.2</a:t>
              </a:r>
              <a:endParaRPr lang="ko-KR" altLang="en-US" sz="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725E68C-F839-4737-8E1A-AC6E8110A2A9}"/>
                </a:ext>
              </a:extLst>
            </p:cNvPr>
            <p:cNvSpPr txBox="1"/>
            <p:nvPr/>
          </p:nvSpPr>
          <p:spPr>
            <a:xfrm>
              <a:off x="9475249" y="901408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8498475" y="237853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8535803" y="2211764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199925" y="1749883"/>
            <a:ext cx="743855" cy="56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5399E16-FB75-48D7-BDF0-CDB146067C11}"/>
              </a:ext>
            </a:extLst>
          </p:cNvPr>
          <p:cNvGrpSpPr/>
          <p:nvPr/>
        </p:nvGrpSpPr>
        <p:grpSpPr>
          <a:xfrm>
            <a:off x="7323865" y="1465772"/>
            <a:ext cx="1808378" cy="579545"/>
            <a:chOff x="8978747" y="1463339"/>
            <a:chExt cx="2479332" cy="79457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Set </a:t>
              </a:r>
            </a:p>
            <a:p>
              <a:pPr algn="ctr"/>
              <a:r>
                <a:rPr lang="en-US" altLang="ko-KR" sz="600" dirty="0"/>
                <a:t>2.2.3</a:t>
              </a:r>
              <a:endParaRPr lang="ko-KR" altLang="en-US" sz="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9842A0E-9772-491B-B063-A9050887C7B0}"/>
                </a:ext>
              </a:extLst>
            </p:cNvPr>
            <p:cNvSpPr txBox="1"/>
            <p:nvPr/>
          </p:nvSpPr>
          <p:spPr>
            <a:xfrm>
              <a:off x="10256976" y="1614052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8949350" y="303902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096DC71-F041-4DC1-A9A0-E433F1B79AE6}"/>
              </a:ext>
            </a:extLst>
          </p:cNvPr>
          <p:cNvSpPr txBox="1"/>
          <p:nvPr/>
        </p:nvSpPr>
        <p:spPr>
          <a:xfrm>
            <a:off x="8953746" y="2852911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5C12AA49-CAB1-49B2-96D3-7549DDAF0D67}"/>
              </a:ext>
            </a:extLst>
          </p:cNvPr>
          <p:cNvSpPr/>
          <p:nvPr/>
        </p:nvSpPr>
        <p:spPr>
          <a:xfrm>
            <a:off x="7999042" y="453142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Pause</a:t>
            </a:r>
          </a:p>
          <a:p>
            <a:pPr algn="ctr"/>
            <a:r>
              <a:rPr lang="en-US" altLang="ko-KR" sz="6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</p:cNvCxnSpPr>
          <p:nvPr/>
        </p:nvCxnSpPr>
        <p:spPr>
          <a:xfrm>
            <a:off x="4964508" y="3614586"/>
            <a:ext cx="3229421" cy="9340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7B2DC46-BEFD-4D2C-BA5F-CAB5FD6D9690}"/>
              </a:ext>
            </a:extLst>
          </p:cNvPr>
          <p:cNvSpPr/>
          <p:nvPr/>
        </p:nvSpPr>
        <p:spPr>
          <a:xfrm>
            <a:off x="8008743" y="392938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 err="1"/>
              <a:t>Laptime</a:t>
            </a:r>
            <a:endParaRPr lang="en-US" altLang="ko-KR" sz="600" dirty="0"/>
          </a:p>
          <a:p>
            <a:pPr algn="ctr"/>
            <a:r>
              <a:rPr lang="en-US" altLang="ko-KR" sz="6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3CA9BD9B-4701-4AC5-98CA-59383438CAF2}"/>
              </a:ext>
            </a:extLst>
          </p:cNvPr>
          <p:cNvSpPr/>
          <p:nvPr/>
        </p:nvSpPr>
        <p:spPr>
          <a:xfrm>
            <a:off x="8008743" y="275915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Watch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11B2D600-41F5-4E14-A23F-899CBDE00375}"/>
              </a:ext>
            </a:extLst>
          </p:cNvPr>
          <p:cNvSpPr/>
          <p:nvPr/>
        </p:nvSpPr>
        <p:spPr>
          <a:xfrm>
            <a:off x="7609179" y="5261449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Set</a:t>
            </a:r>
          </a:p>
          <a:p>
            <a:pPr algn="ctr"/>
            <a:r>
              <a:rPr lang="en-US" altLang="ko-KR" sz="600" dirty="0"/>
              <a:t>2.2.10</a:t>
            </a:r>
            <a:endParaRPr lang="ko-KR" altLang="en-US" sz="6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EA571FF1-2DEE-4E8E-B4E0-8A160CEF23AE}"/>
              </a:ext>
            </a:extLst>
          </p:cNvPr>
          <p:cNvSpPr/>
          <p:nvPr/>
        </p:nvSpPr>
        <p:spPr>
          <a:xfrm>
            <a:off x="6488345" y="4297876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Mode</a:t>
            </a:r>
          </a:p>
          <a:p>
            <a:pPr algn="ctr"/>
            <a:r>
              <a:rPr lang="en-US" altLang="ko-KR" sz="600" dirty="0"/>
              <a:t>2.2.9</a:t>
            </a:r>
            <a:endParaRPr lang="ko-KR" altLang="en-US" sz="6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6B23AC2-7167-42CD-9241-7950ABE275DF}"/>
              </a:ext>
            </a:extLst>
          </p:cNvPr>
          <p:cNvSpPr/>
          <p:nvPr/>
        </p:nvSpPr>
        <p:spPr>
          <a:xfrm>
            <a:off x="5786353" y="4873592"/>
            <a:ext cx="857987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Unit Change</a:t>
            </a:r>
          </a:p>
          <a:p>
            <a:pPr algn="ctr"/>
            <a:r>
              <a:rPr lang="en-US" altLang="ko-KR" sz="600" dirty="0"/>
              <a:t>2.2.11</a:t>
            </a:r>
            <a:endParaRPr lang="ko-KR" altLang="en-US" sz="6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F6AA1D82-F07B-4163-8CDC-53FF45DA4BD3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944257" y="3023888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8943780" y="361595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8949350" y="3428928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8943780" y="4217350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59E02540-4587-441F-A318-9DB1629D80CA}"/>
              </a:ext>
            </a:extLst>
          </p:cNvPr>
          <p:cNvSpPr txBox="1"/>
          <p:nvPr/>
        </p:nvSpPr>
        <p:spPr>
          <a:xfrm>
            <a:off x="8949350" y="4030320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8943780" y="4835622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332FF30-63CE-41AF-B27B-D76F8447D717}"/>
              </a:ext>
            </a:extLst>
          </p:cNvPr>
          <p:cNvSpPr txBox="1"/>
          <p:nvPr/>
        </p:nvSpPr>
        <p:spPr>
          <a:xfrm>
            <a:off x="8949350" y="4648592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xmlns="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96365" y="4038136"/>
            <a:ext cx="1115636" cy="91299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xmlns="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96365" y="4038136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659A5E07-2D68-4444-8B1B-322EACBCFC65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4866685" y="3929384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xmlns="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8335649" y="5520210"/>
            <a:ext cx="678919" cy="59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DAB7C3E7-312B-4E27-A031-E9849B374209}"/>
              </a:ext>
            </a:extLst>
          </p:cNvPr>
          <p:cNvSpPr txBox="1"/>
          <p:nvPr/>
        </p:nvSpPr>
        <p:spPr>
          <a:xfrm>
            <a:off x="8335649" y="5325569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xmlns="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214814" y="4562610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1BA28507-30A1-404B-941A-600206B7B724}"/>
              </a:ext>
            </a:extLst>
          </p:cNvPr>
          <p:cNvSpPr txBox="1"/>
          <p:nvPr/>
        </p:nvSpPr>
        <p:spPr>
          <a:xfrm>
            <a:off x="7222570" y="4632525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6655475" y="5136779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ADA9593D-763D-407A-B8D6-2619C1B50903}"/>
              </a:ext>
            </a:extLst>
          </p:cNvPr>
          <p:cNvSpPr txBox="1"/>
          <p:nvPr/>
        </p:nvSpPr>
        <p:spPr>
          <a:xfrm>
            <a:off x="6663442" y="5197198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354852" y="5624816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0A6DE818-9BB3-4C24-88AD-9DCE1FE0CDBC}"/>
              </a:ext>
            </a:extLst>
          </p:cNvPr>
          <p:cNvSpPr txBox="1"/>
          <p:nvPr/>
        </p:nvSpPr>
        <p:spPr>
          <a:xfrm>
            <a:off x="6326729" y="5621777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xmlns="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746691" y="6130901"/>
            <a:ext cx="533084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F6FBB4A5-5FE9-4FD8-A457-50ABB7856F38}"/>
              </a:ext>
            </a:extLst>
          </p:cNvPr>
          <p:cNvSpPr txBox="1"/>
          <p:nvPr/>
        </p:nvSpPr>
        <p:spPr>
          <a:xfrm>
            <a:off x="4737057" y="6124744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88687613-CBD3-485A-872D-460FC6067AA5}"/>
              </a:ext>
            </a:extLst>
          </p:cNvPr>
          <p:cNvSpPr txBox="1"/>
          <p:nvPr/>
        </p:nvSpPr>
        <p:spPr>
          <a:xfrm>
            <a:off x="5567981" y="4566004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9C879A7-E365-4257-8AB0-202F34992B45}"/>
              </a:ext>
            </a:extLst>
          </p:cNvPr>
          <p:cNvSpPr txBox="1"/>
          <p:nvPr/>
        </p:nvSpPr>
        <p:spPr>
          <a:xfrm>
            <a:off x="7324289" y="5053102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6D349B3-67A1-4685-8E54-9D33D3C96ABF}"/>
              </a:ext>
            </a:extLst>
          </p:cNvPr>
          <p:cNvSpPr txBox="1"/>
          <p:nvPr/>
        </p:nvSpPr>
        <p:spPr>
          <a:xfrm>
            <a:off x="5175324" y="4789218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E6BB3548-48CE-4D6B-A90E-70E03B940BAF}"/>
              </a:ext>
            </a:extLst>
          </p:cNvPr>
          <p:cNvSpPr txBox="1"/>
          <p:nvPr/>
        </p:nvSpPr>
        <p:spPr>
          <a:xfrm>
            <a:off x="4338421" y="5197198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xmlns="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3296843" y="3789271"/>
            <a:ext cx="510447" cy="34623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3349894" y="3908415"/>
            <a:ext cx="489945" cy="316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689D0F51-E1E4-4638-A570-20F28D0636D5}"/>
              </a:ext>
            </a:extLst>
          </p:cNvPr>
          <p:cNvSpPr txBox="1"/>
          <p:nvPr/>
        </p:nvSpPr>
        <p:spPr>
          <a:xfrm>
            <a:off x="2977650" y="3871377"/>
            <a:ext cx="876062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Alarm Data</a:t>
            </a:r>
            <a:endParaRPr lang="ko-KR" alt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3FD60D0E-706D-44F4-8DFF-2DED76244594}"/>
              </a:ext>
            </a:extLst>
          </p:cNvPr>
          <p:cNvSpPr txBox="1"/>
          <p:nvPr/>
        </p:nvSpPr>
        <p:spPr>
          <a:xfrm>
            <a:off x="3433926" y="4119231"/>
            <a:ext cx="876062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644193" y="1270682"/>
            <a:ext cx="2242574" cy="174117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1CD50E2-0326-45D1-A56C-CB09C627D536}"/>
              </a:ext>
            </a:extLst>
          </p:cNvPr>
          <p:cNvSpPr txBox="1"/>
          <p:nvPr/>
        </p:nvSpPr>
        <p:spPr>
          <a:xfrm>
            <a:off x="6316036" y="1720251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468EBA1-E63B-468F-AA28-03583DB31D70}"/>
              </a:ext>
            </a:extLst>
          </p:cNvPr>
          <p:cNvSpPr txBox="1"/>
          <p:nvPr/>
        </p:nvSpPr>
        <p:spPr>
          <a:xfrm>
            <a:off x="3727756" y="4500266"/>
            <a:ext cx="789243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Alarm Data </a:t>
            </a:r>
            <a:endParaRPr lang="ko-KR" altLang="en-US" sz="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09D5BA7-1E2F-4C6B-A161-FCBFB1B09EC7}"/>
              </a:ext>
            </a:extLst>
          </p:cNvPr>
          <p:cNvSpPr txBox="1"/>
          <p:nvPr/>
        </p:nvSpPr>
        <p:spPr>
          <a:xfrm>
            <a:off x="4257551" y="2172061"/>
            <a:ext cx="773663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State Data</a:t>
            </a:r>
            <a:endParaRPr lang="ko-KR" altLang="en-US" sz="600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1AD55AD2-7F61-5140-84F3-730D717D7AF0}"/>
              </a:ext>
            </a:extLst>
          </p:cNvPr>
          <p:cNvCxnSpPr>
            <a:cxnSpLocks/>
          </p:cNvCxnSpPr>
          <p:nvPr/>
        </p:nvCxnSpPr>
        <p:spPr>
          <a:xfrm>
            <a:off x="8339412" y="2085860"/>
            <a:ext cx="1486000" cy="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CA7305D9-BC8F-3E48-8585-B8C6CBA458DC}"/>
              </a:ext>
            </a:extLst>
          </p:cNvPr>
          <p:cNvSpPr txBox="1"/>
          <p:nvPr/>
        </p:nvSpPr>
        <p:spPr>
          <a:xfrm>
            <a:off x="8498475" y="1869596"/>
            <a:ext cx="932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xmlns="" id="{C47530E8-7A52-9246-B623-6FD100272D97}"/>
              </a:ext>
            </a:extLst>
          </p:cNvPr>
          <p:cNvCxnSpPr>
            <a:cxnSpLocks/>
          </p:cNvCxnSpPr>
          <p:nvPr/>
        </p:nvCxnSpPr>
        <p:spPr>
          <a:xfrm>
            <a:off x="7129572" y="4413776"/>
            <a:ext cx="2899694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xmlns="" id="{C9CB2E62-767A-4647-991F-5F1102853A57}"/>
              </a:ext>
            </a:extLst>
          </p:cNvPr>
          <p:cNvCxnSpPr>
            <a:cxnSpLocks/>
          </p:cNvCxnSpPr>
          <p:nvPr/>
        </p:nvCxnSpPr>
        <p:spPr>
          <a:xfrm flipH="1" flipV="1">
            <a:off x="10021848" y="2367386"/>
            <a:ext cx="7418" cy="204337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F3490098-21CA-6448-A1E8-1720F62B529D}"/>
              </a:ext>
            </a:extLst>
          </p:cNvPr>
          <p:cNvSpPr txBox="1"/>
          <p:nvPr/>
        </p:nvSpPr>
        <p:spPr>
          <a:xfrm>
            <a:off x="9111659" y="4405340"/>
            <a:ext cx="1611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FC66E209-04B5-1A48-A8D2-CA1CFFAC2961}"/>
              </a:ext>
            </a:extLst>
          </p:cNvPr>
          <p:cNvCxnSpPr>
            <a:cxnSpLocks/>
          </p:cNvCxnSpPr>
          <p:nvPr/>
        </p:nvCxnSpPr>
        <p:spPr>
          <a:xfrm>
            <a:off x="10020877" y="981813"/>
            <a:ext cx="0" cy="84050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xmlns="" id="{5CA1EE86-56D7-074B-A492-C6D5807E7FDD}"/>
              </a:ext>
            </a:extLst>
          </p:cNvPr>
          <p:cNvCxnSpPr>
            <a:cxnSpLocks/>
          </p:cNvCxnSpPr>
          <p:nvPr/>
        </p:nvCxnSpPr>
        <p:spPr>
          <a:xfrm>
            <a:off x="7562243" y="992819"/>
            <a:ext cx="245960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AA2DCDCD-AC5D-AD46-9CF1-2517DBB38676}"/>
              </a:ext>
            </a:extLst>
          </p:cNvPr>
          <p:cNvSpPr txBox="1"/>
          <p:nvPr/>
        </p:nvSpPr>
        <p:spPr>
          <a:xfrm>
            <a:off x="8788302" y="813767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xmlns="" id="{86CBFEE5-7652-BE4D-8FF5-CE2AE496CF0F}"/>
              </a:ext>
            </a:extLst>
          </p:cNvPr>
          <p:cNvCxnSpPr>
            <a:cxnSpLocks/>
          </p:cNvCxnSpPr>
          <p:nvPr/>
        </p:nvCxnSpPr>
        <p:spPr>
          <a:xfrm flipH="1">
            <a:off x="6591962" y="5010123"/>
            <a:ext cx="3835756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xmlns="" id="{E27E9707-8A73-B04A-AC68-07A2C1A5FD20}"/>
              </a:ext>
            </a:extLst>
          </p:cNvPr>
          <p:cNvCxnSpPr>
            <a:cxnSpLocks/>
          </p:cNvCxnSpPr>
          <p:nvPr/>
        </p:nvCxnSpPr>
        <p:spPr>
          <a:xfrm flipV="1">
            <a:off x="10427718" y="2352573"/>
            <a:ext cx="0" cy="265337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36AC323A-88F4-054A-B23A-65536DF04614}"/>
              </a:ext>
            </a:extLst>
          </p:cNvPr>
          <p:cNvSpPr txBox="1"/>
          <p:nvPr/>
        </p:nvSpPr>
        <p:spPr>
          <a:xfrm>
            <a:off x="9387381" y="5005943"/>
            <a:ext cx="1611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3215815" y="5685235"/>
            <a:ext cx="2207428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3225926" y="5146910"/>
            <a:ext cx="0" cy="53646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xmlns="" id="{6C5A6FF2-B0ED-9F48-BF0B-64743DD7B1DF}"/>
              </a:ext>
            </a:extLst>
          </p:cNvPr>
          <p:cNvCxnSpPr>
            <a:cxnSpLocks/>
          </p:cNvCxnSpPr>
          <p:nvPr/>
        </p:nvCxnSpPr>
        <p:spPr>
          <a:xfrm>
            <a:off x="3215815" y="4412837"/>
            <a:ext cx="3337753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1EA2B454-1ACA-D74C-8468-F61F0DCD6C4C}"/>
              </a:ext>
            </a:extLst>
          </p:cNvPr>
          <p:cNvCxnSpPr>
            <a:cxnSpLocks/>
          </p:cNvCxnSpPr>
          <p:nvPr/>
        </p:nvCxnSpPr>
        <p:spPr>
          <a:xfrm flipH="1">
            <a:off x="3215815" y="4412959"/>
            <a:ext cx="10111" cy="352974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CDC18A1-27C7-3940-B1EF-025AEE90F82A}"/>
              </a:ext>
            </a:extLst>
          </p:cNvPr>
          <p:cNvSpPr txBox="1"/>
          <p:nvPr/>
        </p:nvSpPr>
        <p:spPr>
          <a:xfrm>
            <a:off x="2313128" y="4370526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C8DF8D2-58C2-BA4C-A1B7-F5DF9F41CCF0}"/>
              </a:ext>
            </a:extLst>
          </p:cNvPr>
          <p:cNvSpPr txBox="1"/>
          <p:nvPr/>
        </p:nvSpPr>
        <p:spPr>
          <a:xfrm>
            <a:off x="2907426" y="5756116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B0628C82-CD6B-974E-8398-F744DA03F898}"/>
              </a:ext>
            </a:extLst>
          </p:cNvPr>
          <p:cNvGrpSpPr/>
          <p:nvPr/>
        </p:nvGrpSpPr>
        <p:grpSpPr>
          <a:xfrm>
            <a:off x="9900801" y="1903773"/>
            <a:ext cx="1274088" cy="381786"/>
            <a:chOff x="2425736" y="2114804"/>
            <a:chExt cx="1687431" cy="42875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AEBBB31B-2388-CB48-A12C-A4D54C94D53A}"/>
                </a:ext>
              </a:extLst>
            </p:cNvPr>
            <p:cNvSpPr/>
            <p:nvPr/>
          </p:nvSpPr>
          <p:spPr>
            <a:xfrm>
              <a:off x="2577510" y="2229933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123" name="직선 연결선 25">
              <a:extLst>
                <a:ext uri="{FF2B5EF4-FFF2-40B4-BE49-F238E27FC236}">
                  <a16:creationId xmlns:a16="http://schemas.microsoft.com/office/drawing/2014/main" xmlns="" id="{E26E05DC-F52B-DA4A-8F62-1AD0045C94D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4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직선 연결선 26">
              <a:extLst>
                <a:ext uri="{FF2B5EF4-FFF2-40B4-BE49-F238E27FC236}">
                  <a16:creationId xmlns:a16="http://schemas.microsoft.com/office/drawing/2014/main" xmlns="" id="{047E73E7-002A-5649-9B39-6F15F876E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E95F1DFB-CAA1-9444-BA3F-1A8349F06B8D}"/>
              </a:ext>
            </a:extLst>
          </p:cNvPr>
          <p:cNvCxnSpPr>
            <a:cxnSpLocks/>
          </p:cNvCxnSpPr>
          <p:nvPr/>
        </p:nvCxnSpPr>
        <p:spPr>
          <a:xfrm>
            <a:off x="4912053" y="3875441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8FD74B2-C970-4646-BFD6-B53164FC09F4}"/>
              </a:ext>
            </a:extLst>
          </p:cNvPr>
          <p:cNvSpPr txBox="1"/>
          <p:nvPr/>
        </p:nvSpPr>
        <p:spPr>
          <a:xfrm>
            <a:off x="5635814" y="4234646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E3AB3E8-AD6B-4949-A7DD-A8D466DE4F49}"/>
              </a:ext>
            </a:extLst>
          </p:cNvPr>
          <p:cNvSpPr txBox="1"/>
          <p:nvPr/>
        </p:nvSpPr>
        <p:spPr>
          <a:xfrm>
            <a:off x="5746565" y="4132939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B2C5A002-69C9-8B49-9BEA-6F50F49B6E4B}"/>
              </a:ext>
            </a:extLst>
          </p:cNvPr>
          <p:cNvCxnSpPr>
            <a:cxnSpLocks/>
          </p:cNvCxnSpPr>
          <p:nvPr/>
        </p:nvCxnSpPr>
        <p:spPr>
          <a:xfrm flipV="1">
            <a:off x="4938393" y="2954157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E5F98A3-EE4C-FA42-B569-A5667D239B1A}"/>
              </a:ext>
            </a:extLst>
          </p:cNvPr>
          <p:cNvSpPr txBox="1"/>
          <p:nvPr/>
        </p:nvSpPr>
        <p:spPr>
          <a:xfrm>
            <a:off x="7019934" y="2857564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FE7BB6C-47F0-1144-A877-1C2CF3E5E8CD}"/>
              </a:ext>
            </a:extLst>
          </p:cNvPr>
          <p:cNvSpPr txBox="1"/>
          <p:nvPr/>
        </p:nvSpPr>
        <p:spPr>
          <a:xfrm>
            <a:off x="7178038" y="3110577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072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08237" y="3586673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4962178" y="3663195"/>
            <a:ext cx="3172938" cy="9457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573940" y="3961405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143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2862357" y="6024222"/>
            <a:ext cx="1161320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2875713" y="5120468"/>
            <a:ext cx="0" cy="903754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 flipV="1">
            <a:off x="4708104" y="5963537"/>
            <a:ext cx="5945355" cy="60685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10653459" y="2337740"/>
            <a:ext cx="0" cy="3647083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</p:cNvCxnSpPr>
          <p:nvPr/>
        </p:nvCxnSpPr>
        <p:spPr>
          <a:xfrm>
            <a:off x="5013233" y="3546511"/>
            <a:ext cx="3036721" cy="6075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7339350" y="3875080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191607" y="4049980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8137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E1F10944-78A5-984A-BA1F-B5CA54277201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C78615C-E803-9646-B2B3-ABE8DA735D94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FF0000"/>
                </a:solidFill>
              </a:rPr>
              <a:t>2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1B1D7C-09FE-5549-99C1-7602192697DC}"/>
              </a:ext>
            </a:extLst>
          </p:cNvPr>
          <p:cNvSpPr/>
          <p:nvPr/>
        </p:nvSpPr>
        <p:spPr>
          <a:xfrm>
            <a:off x="5385459" y="5434069"/>
            <a:ext cx="96793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</a:t>
            </a:r>
          </a:p>
          <a:p>
            <a:pPr algn="ctr"/>
            <a:r>
              <a:rPr lang="en-US" altLang="ko-KR" sz="600" dirty="0"/>
              <a:t>Indicator</a:t>
            </a:r>
          </a:p>
          <a:p>
            <a:pPr algn="ctr"/>
            <a:r>
              <a:rPr lang="en-US" altLang="ko-KR" sz="600" dirty="0"/>
              <a:t>2.2.12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8E32237-A8B0-FF48-A8CF-D4BE99CBE9A0}"/>
              </a:ext>
            </a:extLst>
          </p:cNvPr>
          <p:cNvSpPr/>
          <p:nvPr/>
        </p:nvSpPr>
        <p:spPr>
          <a:xfrm>
            <a:off x="7626979" y="2021170"/>
            <a:ext cx="876062" cy="684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Time Keeping Unit Change</a:t>
            </a:r>
          </a:p>
          <a:p>
            <a:pPr algn="ctr"/>
            <a:r>
              <a:rPr lang="en-US" altLang="ko-KR" sz="6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73410F8-12BE-1542-A87D-BE5802D6D6B2}"/>
              </a:ext>
            </a:extLst>
          </p:cNvPr>
          <p:cNvSpPr/>
          <p:nvPr/>
        </p:nvSpPr>
        <p:spPr>
          <a:xfrm>
            <a:off x="4037033" y="5866168"/>
            <a:ext cx="709658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Add Value</a:t>
            </a:r>
          </a:p>
          <a:p>
            <a:pPr algn="ctr"/>
            <a:r>
              <a:rPr lang="en-US" altLang="ko-KR" sz="6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82312F-2CA8-E84B-855C-D8681C75A60B}"/>
              </a:ext>
            </a:extLst>
          </p:cNvPr>
          <p:cNvSpPr/>
          <p:nvPr/>
        </p:nvSpPr>
        <p:spPr>
          <a:xfrm>
            <a:off x="8008743" y="333197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Run</a:t>
            </a:r>
          </a:p>
          <a:p>
            <a:pPr algn="ctr"/>
            <a:r>
              <a:rPr lang="en-US" altLang="ko-KR" sz="6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B7A019D-EA03-7D40-AED9-67D989FE98EC}"/>
              </a:ext>
            </a:extLst>
          </p:cNvPr>
          <p:cNvSpPr/>
          <p:nvPr/>
        </p:nvSpPr>
        <p:spPr>
          <a:xfrm>
            <a:off x="2428763" y="3484689"/>
            <a:ext cx="72906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:a16="http://schemas.microsoft.com/office/drawing/2014/main" xmlns="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2367546" y="3438246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:a16="http://schemas.microsoft.com/office/drawing/2014/main" xmlns="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2367546" y="3750978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57827" y="3577022"/>
            <a:ext cx="606349" cy="19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2484621" y="4768013"/>
            <a:ext cx="1482611" cy="346929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41850"/>
              <a:ext cx="1557927" cy="313690"/>
              <a:chOff x="1607968" y="2841850"/>
              <a:chExt cx="1557927" cy="31369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41850"/>
                <a:ext cx="1557927" cy="25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/>
                  <a:t>Alarm Data Storage</a:t>
                </a:r>
                <a:endParaRPr lang="ko-KR" altLang="en-US" sz="6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856DE3A-2DA2-4249-BEFF-F9545A45605C}"/>
              </a:ext>
            </a:extLst>
          </p:cNvPr>
          <p:cNvGrpSpPr/>
          <p:nvPr/>
        </p:nvGrpSpPr>
        <p:grpSpPr>
          <a:xfrm>
            <a:off x="3735388" y="1720635"/>
            <a:ext cx="1274088" cy="381788"/>
            <a:chOff x="2425736" y="2114802"/>
            <a:chExt cx="1687431" cy="4287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FF5084F-4474-5746-B4FC-A285A6245043}"/>
                </a:ext>
              </a:extLst>
            </p:cNvPr>
            <p:cNvSpPr/>
            <p:nvPr/>
          </p:nvSpPr>
          <p:spPr>
            <a:xfrm>
              <a:off x="2577510" y="2206051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:a16="http://schemas.microsoft.com/office/drawing/2014/main" xmlns="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:a16="http://schemas.microsoft.com/office/drawing/2014/main" xmlns="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E0EBCC27-CD90-5948-B722-5136549FA6CE}"/>
              </a:ext>
            </a:extLst>
          </p:cNvPr>
          <p:cNvCxnSpPr>
            <a:cxnSpLocks/>
          </p:cNvCxnSpPr>
          <p:nvPr/>
        </p:nvCxnSpPr>
        <p:spPr>
          <a:xfrm flipV="1">
            <a:off x="3631634" y="4174388"/>
            <a:ext cx="486710" cy="59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34D5754-1B3F-9545-A6A4-43E6D41D6F42}"/>
              </a:ext>
            </a:extLst>
          </p:cNvPr>
          <p:cNvCxnSpPr>
            <a:cxnSpLocks/>
          </p:cNvCxnSpPr>
          <p:nvPr/>
        </p:nvCxnSpPr>
        <p:spPr>
          <a:xfrm flipV="1">
            <a:off x="4728297" y="1819045"/>
            <a:ext cx="2601918" cy="126834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86532" y="1325965"/>
            <a:ext cx="2232998" cy="175237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96365" y="2363458"/>
            <a:ext cx="2830614" cy="77156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>
            <a:off x="4372296" y="4225175"/>
            <a:ext cx="19566" cy="164099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713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96365" y="4038136"/>
            <a:ext cx="730843" cy="14734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865C227-08B2-D446-8F45-7EFDF6F37CB0}"/>
              </a:ext>
            </a:extLst>
          </p:cNvPr>
          <p:cNvCxnSpPr>
            <a:cxnSpLocks/>
          </p:cNvCxnSpPr>
          <p:nvPr/>
        </p:nvCxnSpPr>
        <p:spPr>
          <a:xfrm flipH="1">
            <a:off x="4306912" y="2141270"/>
            <a:ext cx="3076" cy="79741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73A5CE3-892F-A14F-9DD3-C1A32B07E2EA}"/>
              </a:ext>
            </a:extLst>
          </p:cNvPr>
          <p:cNvCxnSpPr>
            <a:cxnSpLocks/>
          </p:cNvCxnSpPr>
          <p:nvPr/>
        </p:nvCxnSpPr>
        <p:spPr>
          <a:xfrm>
            <a:off x="3349894" y="2685956"/>
            <a:ext cx="635873" cy="43424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E87A7C-9BDD-2844-A694-F3C40DE3D7B7}"/>
              </a:ext>
            </a:extLst>
          </p:cNvPr>
          <p:cNvSpPr txBox="1"/>
          <p:nvPr/>
        </p:nvSpPr>
        <p:spPr>
          <a:xfrm>
            <a:off x="3103118" y="2509934"/>
            <a:ext cx="387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Tick</a:t>
            </a:r>
            <a:endParaRPr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48C3FC7-7F0D-0A4A-984A-0C72F8DF2159}"/>
              </a:ext>
            </a:extLst>
          </p:cNvPr>
          <p:cNvSpPr txBox="1"/>
          <p:nvPr/>
        </p:nvSpPr>
        <p:spPr>
          <a:xfrm>
            <a:off x="6495886" y="2244141"/>
            <a:ext cx="610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09CBB-64AA-7547-BD85-E96497104209}"/>
              </a:ext>
            </a:extLst>
          </p:cNvPr>
          <p:cNvSpPr txBox="1"/>
          <p:nvPr/>
        </p:nvSpPr>
        <p:spPr>
          <a:xfrm>
            <a:off x="6333809" y="2659744"/>
            <a:ext cx="6332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34231" y="3348955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384161" y="4156231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14026" y="1515413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660601" y="1210275"/>
            <a:ext cx="1066657" cy="448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F6A6481-6DA0-4EAB-BD04-BF774F665C1D}"/>
              </a:ext>
            </a:extLst>
          </p:cNvPr>
          <p:cNvGrpSpPr/>
          <p:nvPr/>
        </p:nvGrpSpPr>
        <p:grpSpPr>
          <a:xfrm>
            <a:off x="6870339" y="898193"/>
            <a:ext cx="1898494" cy="624163"/>
            <a:chOff x="8073467" y="673239"/>
            <a:chExt cx="2602885" cy="8557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083469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Mode</a:t>
              </a:r>
            </a:p>
            <a:p>
              <a:pPr algn="ctr"/>
              <a:r>
                <a:rPr lang="en-US" altLang="ko-KR" sz="600" dirty="0"/>
                <a:t>2.2.2</a:t>
              </a:r>
              <a:endParaRPr lang="ko-KR" altLang="en-US" sz="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725E68C-F839-4737-8E1A-AC6E8110A2A9}"/>
                </a:ext>
              </a:extLst>
            </p:cNvPr>
            <p:cNvSpPr txBox="1"/>
            <p:nvPr/>
          </p:nvSpPr>
          <p:spPr>
            <a:xfrm>
              <a:off x="9475249" y="901408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8498475" y="237853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8535803" y="2211764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199925" y="1749883"/>
            <a:ext cx="743855" cy="56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5399E16-FB75-48D7-BDF0-CDB146067C11}"/>
              </a:ext>
            </a:extLst>
          </p:cNvPr>
          <p:cNvGrpSpPr/>
          <p:nvPr/>
        </p:nvGrpSpPr>
        <p:grpSpPr>
          <a:xfrm>
            <a:off x="7323865" y="1465772"/>
            <a:ext cx="1808378" cy="579545"/>
            <a:chOff x="8978747" y="1463339"/>
            <a:chExt cx="2479332" cy="79457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Set </a:t>
              </a:r>
            </a:p>
            <a:p>
              <a:pPr algn="ctr"/>
              <a:r>
                <a:rPr lang="en-US" altLang="ko-KR" sz="600" dirty="0"/>
                <a:t>2.2.3</a:t>
              </a:r>
              <a:endParaRPr lang="ko-KR" altLang="en-US" sz="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9842A0E-9772-491B-B063-A9050887C7B0}"/>
                </a:ext>
              </a:extLst>
            </p:cNvPr>
            <p:cNvSpPr txBox="1"/>
            <p:nvPr/>
          </p:nvSpPr>
          <p:spPr>
            <a:xfrm>
              <a:off x="10256976" y="1614052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8936650" y="308982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096DC71-F041-4DC1-A9A0-E433F1B79AE6}"/>
              </a:ext>
            </a:extLst>
          </p:cNvPr>
          <p:cNvSpPr txBox="1"/>
          <p:nvPr/>
        </p:nvSpPr>
        <p:spPr>
          <a:xfrm>
            <a:off x="8884358" y="2932306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5C12AA49-CAB1-49B2-96D3-7549DDAF0D67}"/>
              </a:ext>
            </a:extLst>
          </p:cNvPr>
          <p:cNvSpPr/>
          <p:nvPr/>
        </p:nvSpPr>
        <p:spPr>
          <a:xfrm>
            <a:off x="7999042" y="453142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Pause</a:t>
            </a:r>
          </a:p>
          <a:p>
            <a:pPr algn="ctr"/>
            <a:r>
              <a:rPr lang="en-US" altLang="ko-KR" sz="6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</p:cNvCxnSpPr>
          <p:nvPr/>
        </p:nvCxnSpPr>
        <p:spPr>
          <a:xfrm>
            <a:off x="4964508" y="3614586"/>
            <a:ext cx="3229421" cy="9340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7B2DC46-BEFD-4D2C-BA5F-CAB5FD6D9690}"/>
              </a:ext>
            </a:extLst>
          </p:cNvPr>
          <p:cNvSpPr/>
          <p:nvPr/>
        </p:nvSpPr>
        <p:spPr>
          <a:xfrm>
            <a:off x="8008743" y="392938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 err="1"/>
              <a:t>Laptime</a:t>
            </a:r>
            <a:endParaRPr lang="en-US" altLang="ko-KR" sz="600" dirty="0"/>
          </a:p>
          <a:p>
            <a:pPr algn="ctr"/>
            <a:r>
              <a:rPr lang="en-US" altLang="ko-KR" sz="6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3CA9BD9B-4701-4AC5-98CA-59383438CAF2}"/>
              </a:ext>
            </a:extLst>
          </p:cNvPr>
          <p:cNvSpPr/>
          <p:nvPr/>
        </p:nvSpPr>
        <p:spPr>
          <a:xfrm>
            <a:off x="8008743" y="275915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Watch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11B2D600-41F5-4E14-A23F-899CBDE00375}"/>
              </a:ext>
            </a:extLst>
          </p:cNvPr>
          <p:cNvSpPr/>
          <p:nvPr/>
        </p:nvSpPr>
        <p:spPr>
          <a:xfrm>
            <a:off x="7609179" y="5261449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Set</a:t>
            </a:r>
          </a:p>
          <a:p>
            <a:pPr algn="ctr"/>
            <a:r>
              <a:rPr lang="en-US" altLang="ko-KR" sz="600" dirty="0"/>
              <a:t>2.2.10</a:t>
            </a:r>
            <a:endParaRPr lang="ko-KR" altLang="en-US" sz="6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EA571FF1-2DEE-4E8E-B4E0-8A160CEF23AE}"/>
              </a:ext>
            </a:extLst>
          </p:cNvPr>
          <p:cNvSpPr/>
          <p:nvPr/>
        </p:nvSpPr>
        <p:spPr>
          <a:xfrm>
            <a:off x="6488345" y="4297876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Mode</a:t>
            </a:r>
          </a:p>
          <a:p>
            <a:pPr algn="ctr"/>
            <a:r>
              <a:rPr lang="en-US" altLang="ko-KR" sz="600" dirty="0"/>
              <a:t>2.2.9</a:t>
            </a:r>
            <a:endParaRPr lang="ko-KR" altLang="en-US" sz="6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6B23AC2-7167-42CD-9241-7950ABE275DF}"/>
              </a:ext>
            </a:extLst>
          </p:cNvPr>
          <p:cNvSpPr/>
          <p:nvPr/>
        </p:nvSpPr>
        <p:spPr>
          <a:xfrm>
            <a:off x="5786353" y="4873592"/>
            <a:ext cx="857987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Unit Change</a:t>
            </a:r>
          </a:p>
          <a:p>
            <a:pPr algn="ctr"/>
            <a:r>
              <a:rPr lang="en-US" altLang="ko-KR" sz="600" dirty="0"/>
              <a:t>2.2.11</a:t>
            </a:r>
            <a:endParaRPr lang="ko-KR" altLang="en-US" sz="6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F6AA1D82-F07B-4163-8CDC-53FF45DA4BD3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944257" y="3023888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8891236" y="3717651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8925788" y="3548949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8943780" y="4217350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59E02540-4587-441F-A318-9DB1629D80CA}"/>
              </a:ext>
            </a:extLst>
          </p:cNvPr>
          <p:cNvSpPr txBox="1"/>
          <p:nvPr/>
        </p:nvSpPr>
        <p:spPr>
          <a:xfrm>
            <a:off x="8949350" y="4030320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8943780" y="4835622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332FF30-63CE-41AF-B27B-D76F8447D717}"/>
              </a:ext>
            </a:extLst>
          </p:cNvPr>
          <p:cNvSpPr txBox="1"/>
          <p:nvPr/>
        </p:nvSpPr>
        <p:spPr>
          <a:xfrm>
            <a:off x="8949350" y="4648592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xmlns="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96365" y="4038136"/>
            <a:ext cx="1115636" cy="91299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xmlns="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96365" y="4038136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659A5E07-2D68-4444-8B1B-322EACBCFC65}"/>
              </a:ext>
            </a:extLst>
          </p:cNvPr>
          <p:cNvCxnSpPr>
            <a:cxnSpLocks/>
          </p:cNvCxnSpPr>
          <p:nvPr/>
        </p:nvCxnSpPr>
        <p:spPr>
          <a:xfrm>
            <a:off x="4873035" y="3872234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xmlns="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8335649" y="5520210"/>
            <a:ext cx="678919" cy="59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DAB7C3E7-312B-4E27-A031-E9849B374209}"/>
              </a:ext>
            </a:extLst>
          </p:cNvPr>
          <p:cNvSpPr txBox="1"/>
          <p:nvPr/>
        </p:nvSpPr>
        <p:spPr>
          <a:xfrm>
            <a:off x="8335649" y="5325569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xmlns="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214814" y="4562610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1BA28507-30A1-404B-941A-600206B7B724}"/>
              </a:ext>
            </a:extLst>
          </p:cNvPr>
          <p:cNvSpPr txBox="1"/>
          <p:nvPr/>
        </p:nvSpPr>
        <p:spPr>
          <a:xfrm>
            <a:off x="7222570" y="4632525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6655475" y="5136779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ADA9593D-763D-407A-B8D6-2619C1B50903}"/>
              </a:ext>
            </a:extLst>
          </p:cNvPr>
          <p:cNvSpPr txBox="1"/>
          <p:nvPr/>
        </p:nvSpPr>
        <p:spPr>
          <a:xfrm>
            <a:off x="6560186" y="5153520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354852" y="5624816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0A6DE818-9BB3-4C24-88AD-9DCE1FE0CDBC}"/>
              </a:ext>
            </a:extLst>
          </p:cNvPr>
          <p:cNvSpPr txBox="1"/>
          <p:nvPr/>
        </p:nvSpPr>
        <p:spPr>
          <a:xfrm>
            <a:off x="6326729" y="5621777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xmlns="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746691" y="6130901"/>
            <a:ext cx="533084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F6FBB4A5-5FE9-4FD8-A457-50ABB7856F38}"/>
              </a:ext>
            </a:extLst>
          </p:cNvPr>
          <p:cNvSpPr txBox="1"/>
          <p:nvPr/>
        </p:nvSpPr>
        <p:spPr>
          <a:xfrm>
            <a:off x="4737057" y="6124744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88687613-CBD3-485A-872D-460FC6067AA5}"/>
              </a:ext>
            </a:extLst>
          </p:cNvPr>
          <p:cNvSpPr txBox="1"/>
          <p:nvPr/>
        </p:nvSpPr>
        <p:spPr>
          <a:xfrm>
            <a:off x="5567981" y="4566004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9C879A7-E365-4257-8AB0-202F34992B45}"/>
              </a:ext>
            </a:extLst>
          </p:cNvPr>
          <p:cNvSpPr txBox="1"/>
          <p:nvPr/>
        </p:nvSpPr>
        <p:spPr>
          <a:xfrm>
            <a:off x="7349808" y="5010901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6D349B3-67A1-4685-8E54-9D33D3C96ABF}"/>
              </a:ext>
            </a:extLst>
          </p:cNvPr>
          <p:cNvSpPr txBox="1"/>
          <p:nvPr/>
        </p:nvSpPr>
        <p:spPr>
          <a:xfrm>
            <a:off x="5175324" y="4789218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E6BB3548-48CE-4D6B-A90E-70E03B940BAF}"/>
              </a:ext>
            </a:extLst>
          </p:cNvPr>
          <p:cNvSpPr txBox="1"/>
          <p:nvPr/>
        </p:nvSpPr>
        <p:spPr>
          <a:xfrm>
            <a:off x="4338421" y="5197198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xmlns="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3296843" y="3789271"/>
            <a:ext cx="510447" cy="34623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3349894" y="3908415"/>
            <a:ext cx="489945" cy="316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689D0F51-E1E4-4638-A570-20F28D0636D5}"/>
              </a:ext>
            </a:extLst>
          </p:cNvPr>
          <p:cNvSpPr txBox="1"/>
          <p:nvPr/>
        </p:nvSpPr>
        <p:spPr>
          <a:xfrm>
            <a:off x="2977650" y="3871377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Alarm Data</a:t>
            </a:r>
            <a:endParaRPr lang="ko-KR" alt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3FD60D0E-706D-44F4-8DFF-2DED76244594}"/>
              </a:ext>
            </a:extLst>
          </p:cNvPr>
          <p:cNvSpPr txBox="1"/>
          <p:nvPr/>
        </p:nvSpPr>
        <p:spPr>
          <a:xfrm>
            <a:off x="3433926" y="4119231"/>
            <a:ext cx="876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644193" y="1270682"/>
            <a:ext cx="2242574" cy="174117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1CD50E2-0326-45D1-A56C-CB09C627D536}"/>
              </a:ext>
            </a:extLst>
          </p:cNvPr>
          <p:cNvSpPr txBox="1"/>
          <p:nvPr/>
        </p:nvSpPr>
        <p:spPr>
          <a:xfrm>
            <a:off x="6316036" y="1720251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468EBA1-E63B-468F-AA28-03583DB31D70}"/>
              </a:ext>
            </a:extLst>
          </p:cNvPr>
          <p:cNvSpPr txBox="1"/>
          <p:nvPr/>
        </p:nvSpPr>
        <p:spPr>
          <a:xfrm>
            <a:off x="3727756" y="4500266"/>
            <a:ext cx="78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Alarm Data </a:t>
            </a:r>
            <a:endParaRPr lang="ko-KR" altLang="en-US" sz="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09D5BA7-1E2F-4C6B-A161-FCBFB1B09EC7}"/>
              </a:ext>
            </a:extLst>
          </p:cNvPr>
          <p:cNvSpPr txBox="1"/>
          <p:nvPr/>
        </p:nvSpPr>
        <p:spPr>
          <a:xfrm>
            <a:off x="4257551" y="2172061"/>
            <a:ext cx="77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State Data</a:t>
            </a:r>
            <a:endParaRPr lang="ko-KR" altLang="en-US" sz="600" dirty="0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xmlns="" id="{C47530E8-7A52-9246-B623-6FD100272D9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7108426" y="4371675"/>
            <a:ext cx="3545033" cy="374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FC66E209-04B5-1A48-A8D2-CA1CFFAC2961}"/>
              </a:ext>
            </a:extLst>
          </p:cNvPr>
          <p:cNvCxnSpPr>
            <a:cxnSpLocks/>
          </p:cNvCxnSpPr>
          <p:nvPr/>
        </p:nvCxnSpPr>
        <p:spPr>
          <a:xfrm>
            <a:off x="10020877" y="981813"/>
            <a:ext cx="0" cy="84050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xmlns="" id="{5CA1EE86-56D7-074B-A492-C6D5807E7FDD}"/>
              </a:ext>
            </a:extLst>
          </p:cNvPr>
          <p:cNvCxnSpPr>
            <a:cxnSpLocks/>
          </p:cNvCxnSpPr>
          <p:nvPr/>
        </p:nvCxnSpPr>
        <p:spPr>
          <a:xfrm>
            <a:off x="7562243" y="992819"/>
            <a:ext cx="245960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xmlns="" id="{86CBFEE5-7652-BE4D-8FF5-CE2AE496CF0F}"/>
              </a:ext>
            </a:extLst>
          </p:cNvPr>
          <p:cNvCxnSpPr>
            <a:cxnSpLocks/>
          </p:cNvCxnSpPr>
          <p:nvPr/>
        </p:nvCxnSpPr>
        <p:spPr>
          <a:xfrm flipH="1">
            <a:off x="6591962" y="5005943"/>
            <a:ext cx="4061497" cy="418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870234" y="5686113"/>
            <a:ext cx="2515225" cy="1269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C8DF8D2-58C2-BA4C-A1B7-F5DF9F41CCF0}"/>
              </a:ext>
            </a:extLst>
          </p:cNvPr>
          <p:cNvSpPr txBox="1"/>
          <p:nvPr/>
        </p:nvSpPr>
        <p:spPr>
          <a:xfrm>
            <a:off x="2854351" y="5288570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B0628C82-CD6B-974E-8398-F744DA03F898}"/>
              </a:ext>
            </a:extLst>
          </p:cNvPr>
          <p:cNvGrpSpPr/>
          <p:nvPr/>
        </p:nvGrpSpPr>
        <p:grpSpPr>
          <a:xfrm>
            <a:off x="9900801" y="1903773"/>
            <a:ext cx="1274088" cy="381786"/>
            <a:chOff x="2425736" y="2114804"/>
            <a:chExt cx="1687431" cy="42875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AEBBB31B-2388-CB48-A12C-A4D54C94D53A}"/>
                </a:ext>
              </a:extLst>
            </p:cNvPr>
            <p:cNvSpPr/>
            <p:nvPr/>
          </p:nvSpPr>
          <p:spPr>
            <a:xfrm>
              <a:off x="2577510" y="2229933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123" name="직선 연결선 25">
              <a:extLst>
                <a:ext uri="{FF2B5EF4-FFF2-40B4-BE49-F238E27FC236}">
                  <a16:creationId xmlns:a16="http://schemas.microsoft.com/office/drawing/2014/main" xmlns="" id="{E26E05DC-F52B-DA4A-8F62-1AD0045C94D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4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직선 연결선 26">
              <a:extLst>
                <a:ext uri="{FF2B5EF4-FFF2-40B4-BE49-F238E27FC236}">
                  <a16:creationId xmlns:a16="http://schemas.microsoft.com/office/drawing/2014/main" xmlns="" id="{047E73E7-002A-5649-9B39-6F15F876E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E95F1DFB-CAA1-9444-BA3F-1A8349F06B8D}"/>
              </a:ext>
            </a:extLst>
          </p:cNvPr>
          <p:cNvCxnSpPr>
            <a:cxnSpLocks/>
          </p:cNvCxnSpPr>
          <p:nvPr/>
        </p:nvCxnSpPr>
        <p:spPr>
          <a:xfrm>
            <a:off x="4918403" y="3818291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8FD74B2-C970-4646-BFD6-B53164FC09F4}"/>
              </a:ext>
            </a:extLst>
          </p:cNvPr>
          <p:cNvSpPr txBox="1"/>
          <p:nvPr/>
        </p:nvSpPr>
        <p:spPr>
          <a:xfrm>
            <a:off x="5673146" y="4245943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E3AB3E8-AD6B-4949-A7DD-A8D466DE4F49}"/>
              </a:ext>
            </a:extLst>
          </p:cNvPr>
          <p:cNvSpPr txBox="1"/>
          <p:nvPr/>
        </p:nvSpPr>
        <p:spPr>
          <a:xfrm>
            <a:off x="5784833" y="4038680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B2C5A002-69C9-8B49-9BEA-6F50F49B6E4B}"/>
              </a:ext>
            </a:extLst>
          </p:cNvPr>
          <p:cNvCxnSpPr>
            <a:cxnSpLocks/>
          </p:cNvCxnSpPr>
          <p:nvPr/>
        </p:nvCxnSpPr>
        <p:spPr>
          <a:xfrm flipV="1">
            <a:off x="4938393" y="2954157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E5F98A3-EE4C-FA42-B569-A5667D239B1A}"/>
              </a:ext>
            </a:extLst>
          </p:cNvPr>
          <p:cNvSpPr txBox="1"/>
          <p:nvPr/>
        </p:nvSpPr>
        <p:spPr>
          <a:xfrm>
            <a:off x="7019934" y="2857564"/>
            <a:ext cx="5875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FE7BB6C-47F0-1144-A877-1C2CF3E5E8CD}"/>
              </a:ext>
            </a:extLst>
          </p:cNvPr>
          <p:cNvSpPr txBox="1"/>
          <p:nvPr/>
        </p:nvSpPr>
        <p:spPr>
          <a:xfrm>
            <a:off x="7178038" y="3110577"/>
            <a:ext cx="551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072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08237" y="3586673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4962178" y="3663195"/>
            <a:ext cx="3172938" cy="9457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573940" y="3961405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143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70234" y="5943707"/>
            <a:ext cx="1270726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2875713" y="5120468"/>
            <a:ext cx="0" cy="832667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4721947" y="6019852"/>
            <a:ext cx="5931512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10653459" y="2337741"/>
            <a:ext cx="0" cy="368211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5013233" y="3546511"/>
            <a:ext cx="2995510" cy="64760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7339350" y="3875080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150" name="직선 연결선[R] 212">
            <a:extLst>
              <a:ext uri="{FF2B5EF4-FFF2-40B4-BE49-F238E27FC236}">
                <a16:creationId xmlns:a16="http://schemas.microsoft.com/office/drawing/2014/main" xmlns="" id="{F52A333E-EFD0-4C5D-B6D9-D4DBE90A9C2B}"/>
              </a:ext>
            </a:extLst>
          </p:cNvPr>
          <p:cNvCxnSpPr>
            <a:cxnSpLocks/>
            <a:stCxn id="50" idx="7"/>
          </p:cNvCxnSpPr>
          <p:nvPr/>
        </p:nvCxnSpPr>
        <p:spPr>
          <a:xfrm>
            <a:off x="8071631" y="1550644"/>
            <a:ext cx="195763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2C325BB-4993-4CED-8EB0-2865DAA70C3C}"/>
              </a:ext>
            </a:extLst>
          </p:cNvPr>
          <p:cNvSpPr txBox="1"/>
          <p:nvPr/>
        </p:nvSpPr>
        <p:spPr>
          <a:xfrm>
            <a:off x="10099519" y="1549204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52" name="직선 연결선[R] 212">
            <a:extLst>
              <a:ext uri="{FF2B5EF4-FFF2-40B4-BE49-F238E27FC236}">
                <a16:creationId xmlns:a16="http://schemas.microsoft.com/office/drawing/2014/main" xmlns="" id="{93785E1A-E244-4A5F-B1EE-57353EC917E3}"/>
              </a:ext>
            </a:extLst>
          </p:cNvPr>
          <p:cNvCxnSpPr>
            <a:cxnSpLocks/>
            <a:stCxn id="137" idx="7"/>
          </p:cNvCxnSpPr>
          <p:nvPr/>
        </p:nvCxnSpPr>
        <p:spPr>
          <a:xfrm flipV="1">
            <a:off x="8801842" y="2833413"/>
            <a:ext cx="1857097" cy="328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1DC1EDD-E889-485A-BD7D-1426D386D13E}"/>
              </a:ext>
            </a:extLst>
          </p:cNvPr>
          <p:cNvSpPr txBox="1"/>
          <p:nvPr/>
        </p:nvSpPr>
        <p:spPr>
          <a:xfrm>
            <a:off x="10691355" y="2549227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54" name="직선 연결선[R] 212">
            <a:extLst>
              <a:ext uri="{FF2B5EF4-FFF2-40B4-BE49-F238E27FC236}">
                <a16:creationId xmlns:a16="http://schemas.microsoft.com/office/drawing/2014/main" xmlns="" id="{8BA0C00E-329C-465F-9172-FD3CA0BF01FB}"/>
              </a:ext>
            </a:extLst>
          </p:cNvPr>
          <p:cNvCxnSpPr>
            <a:cxnSpLocks/>
            <a:stCxn id="15" idx="7"/>
          </p:cNvCxnSpPr>
          <p:nvPr/>
        </p:nvCxnSpPr>
        <p:spPr>
          <a:xfrm>
            <a:off x="8801842" y="3409517"/>
            <a:ext cx="1851617" cy="4386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[R] 212">
            <a:extLst>
              <a:ext uri="{FF2B5EF4-FFF2-40B4-BE49-F238E27FC236}">
                <a16:creationId xmlns:a16="http://schemas.microsoft.com/office/drawing/2014/main" xmlns="" id="{A40070B9-AFF2-4269-BBA2-BF254DABAEFC}"/>
              </a:ext>
            </a:extLst>
          </p:cNvPr>
          <p:cNvCxnSpPr>
            <a:cxnSpLocks/>
            <a:stCxn id="136" idx="7"/>
          </p:cNvCxnSpPr>
          <p:nvPr/>
        </p:nvCxnSpPr>
        <p:spPr>
          <a:xfrm flipV="1">
            <a:off x="8801842" y="4002786"/>
            <a:ext cx="1857097" cy="4137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[R] 212">
            <a:extLst>
              <a:ext uri="{FF2B5EF4-FFF2-40B4-BE49-F238E27FC236}">
                <a16:creationId xmlns:a16="http://schemas.microsoft.com/office/drawing/2014/main" xmlns="" id="{0363153F-BD2B-4775-AAAB-87FB71130B29}"/>
              </a:ext>
            </a:extLst>
          </p:cNvPr>
          <p:cNvCxnSpPr>
            <a:cxnSpLocks/>
          </p:cNvCxnSpPr>
          <p:nvPr/>
        </p:nvCxnSpPr>
        <p:spPr>
          <a:xfrm>
            <a:off x="8463628" y="2500945"/>
            <a:ext cx="2189831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219">
            <a:extLst>
              <a:ext uri="{FF2B5EF4-FFF2-40B4-BE49-F238E27FC236}">
                <a16:creationId xmlns:a16="http://schemas.microsoft.com/office/drawing/2014/main" xmlns="" id="{B6899174-F75A-4BEC-AAED-36523AE2CBFF}"/>
              </a:ext>
            </a:extLst>
          </p:cNvPr>
          <p:cNvCxnSpPr>
            <a:cxnSpLocks/>
            <a:endCxn id="139" idx="5"/>
          </p:cNvCxnSpPr>
          <p:nvPr/>
        </p:nvCxnSpPr>
        <p:spPr>
          <a:xfrm flipH="1">
            <a:off x="8229260" y="5713378"/>
            <a:ext cx="2424199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[R] 212">
            <a:extLst>
              <a:ext uri="{FF2B5EF4-FFF2-40B4-BE49-F238E27FC236}">
                <a16:creationId xmlns:a16="http://schemas.microsoft.com/office/drawing/2014/main" xmlns="" id="{D655AEC0-BEEE-4B49-8522-E39E58A143AD}"/>
              </a:ext>
            </a:extLst>
          </p:cNvPr>
          <p:cNvCxnSpPr>
            <a:cxnSpLocks/>
          </p:cNvCxnSpPr>
          <p:nvPr/>
        </p:nvCxnSpPr>
        <p:spPr>
          <a:xfrm>
            <a:off x="8867455" y="4654317"/>
            <a:ext cx="1786004" cy="7284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BFB976E0-F3FA-493A-93C7-74B70947D2B1}"/>
              </a:ext>
            </a:extLst>
          </p:cNvPr>
          <p:cNvCxnSpPr>
            <a:cxnSpLocks/>
          </p:cNvCxnSpPr>
          <p:nvPr/>
        </p:nvCxnSpPr>
        <p:spPr>
          <a:xfrm flipV="1">
            <a:off x="4753697" y="1882545"/>
            <a:ext cx="2601918" cy="126834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68E0E1C-7FF1-45A5-A3D7-D1672C611F67}"/>
              </a:ext>
            </a:extLst>
          </p:cNvPr>
          <p:cNvSpPr txBox="1"/>
          <p:nvPr/>
        </p:nvSpPr>
        <p:spPr>
          <a:xfrm>
            <a:off x="6270860" y="1988380"/>
            <a:ext cx="610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5015E776-F3D6-47D5-93F3-0EB9607D3F5A}"/>
              </a:ext>
            </a:extLst>
          </p:cNvPr>
          <p:cNvCxnSpPr>
            <a:cxnSpLocks/>
          </p:cNvCxnSpPr>
          <p:nvPr/>
        </p:nvCxnSpPr>
        <p:spPr>
          <a:xfrm>
            <a:off x="4827219" y="3986311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47E9C-2EF7-B04C-A368-E1D811CF3555}"/>
              </a:ext>
            </a:extLst>
          </p:cNvPr>
          <p:cNvSpPr/>
          <p:nvPr/>
        </p:nvSpPr>
        <p:spPr>
          <a:xfrm>
            <a:off x="3772572" y="2947986"/>
            <a:ext cx="1199448" cy="127719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Main</a:t>
            </a:r>
          </a:p>
          <a:p>
            <a:pPr algn="ctr"/>
            <a:r>
              <a:rPr lang="en-US" altLang="ko-KR" sz="600" dirty="0"/>
              <a:t>Controller</a:t>
            </a:r>
          </a:p>
          <a:p>
            <a:pPr algn="ctr"/>
            <a:r>
              <a:rPr lang="en-US" altLang="ko-KR" sz="600" dirty="0"/>
              <a:t>2.2.1</a:t>
            </a:r>
            <a:endParaRPr lang="ko-KR" altLang="en-US" sz="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3999091-F3E9-44F2-91ED-2AA8B099ED97}"/>
              </a:ext>
            </a:extLst>
          </p:cNvPr>
          <p:cNvSpPr txBox="1"/>
          <p:nvPr/>
        </p:nvSpPr>
        <p:spPr>
          <a:xfrm>
            <a:off x="7248368" y="5277651"/>
            <a:ext cx="6058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3270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88074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740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3323FE3-9E1A-8A44-995C-50B2E8D3BC2E}"/>
              </a:ext>
            </a:extLst>
          </p:cNvPr>
          <p:cNvSpPr/>
          <p:nvPr/>
        </p:nvSpPr>
        <p:spPr>
          <a:xfrm>
            <a:off x="3954632" y="2710539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8FBED45-E5DE-114F-B448-4071A6C67B6D}"/>
              </a:ext>
            </a:extLst>
          </p:cNvPr>
          <p:cNvCxnSpPr/>
          <p:nvPr/>
        </p:nvCxnSpPr>
        <p:spPr>
          <a:xfrm flipV="1">
            <a:off x="4782087" y="446159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D56546-E06A-6340-A6ED-57384CDEF9EA}"/>
              </a:ext>
            </a:extLst>
          </p:cNvPr>
          <p:cNvSpPr txBox="1"/>
          <p:nvPr/>
        </p:nvSpPr>
        <p:spPr>
          <a:xfrm>
            <a:off x="4540267" y="548356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6A3502A-D0B3-6B44-B248-40EAC500DA79}"/>
              </a:ext>
            </a:extLst>
          </p:cNvPr>
          <p:cNvSpPr/>
          <p:nvPr/>
        </p:nvSpPr>
        <p:spPr>
          <a:xfrm>
            <a:off x="7704765" y="210722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4205162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4732716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240787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570480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3368927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770247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651131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4016343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99621" y="232377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053090" y="295342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58027" y="3956340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372691" y="496901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04606" y="325840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204046" y="432309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743235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1992" y="3270218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466064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9628" y="199304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510409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17264" y="463107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372395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43FB6B7-8956-4CC0-8EDA-B9BA46D604E7}"/>
              </a:ext>
            </a:extLst>
          </p:cNvPr>
          <p:cNvCxnSpPr>
            <a:cxnSpLocks/>
          </p:cNvCxnSpPr>
          <p:nvPr/>
        </p:nvCxnSpPr>
        <p:spPr>
          <a:xfrm flipH="1" flipV="1">
            <a:off x="8924118" y="5470630"/>
            <a:ext cx="187514" cy="500176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9C61F56-EDC3-419B-9D76-6C1FCAFAAD80}"/>
              </a:ext>
            </a:extLst>
          </p:cNvPr>
          <p:cNvSpPr txBox="1"/>
          <p:nvPr/>
        </p:nvSpPr>
        <p:spPr>
          <a:xfrm>
            <a:off x="8899457" y="5983743"/>
            <a:ext cx="59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6256937" y="5962276"/>
            <a:ext cx="2032698" cy="475650"/>
            <a:chOff x="1607968" y="2761596"/>
            <a:chExt cx="1557927" cy="39394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Alarm Data Storage</a:t>
                </a:r>
                <a:endParaRPr lang="ko-KR" altLang="en-US" sz="1200" dirty="0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 flipH="1">
            <a:off x="7307580" y="5384469"/>
            <a:ext cx="653065" cy="54389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582345" y="5622066"/>
            <a:ext cx="171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Update Alarm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146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308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Backlight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6713666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Tick[Button ‘D’] &amp;&amp; !AS 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  <a:p>
            <a:r>
              <a:rPr lang="en-US" altLang="ko-KR" sz="1400" dirty="0"/>
              <a:t>Disable ‘Idle’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3670398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(2</a:t>
            </a:r>
            <a:r>
              <a:rPr lang="ko-KR" altLang="en-US" sz="1400" dirty="0"/>
              <a:t> </a:t>
            </a:r>
            <a:r>
              <a:rPr lang="en-US" altLang="ko-KR" sz="1400" dirty="0"/>
              <a:t>seconds)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‘Idle’</a:t>
            </a:r>
          </a:p>
          <a:p>
            <a:r>
              <a:rPr lang="en-US" altLang="ko-KR" sz="1400" dirty="0"/>
              <a:t>Disable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397483" y="264991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/Enable ‘Idle’</a:t>
            </a:r>
            <a:endParaRPr lang="ko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2A4AD16D-3837-F34C-8231-B818671377BD}"/>
              </a:ext>
            </a:extLst>
          </p:cNvPr>
          <p:cNvSpPr/>
          <p:nvPr/>
        </p:nvSpPr>
        <p:spPr>
          <a:xfrm>
            <a:off x="5623908" y="331362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995F41EE-5698-654F-9975-922F29A715C4}"/>
              </a:ext>
            </a:extLst>
          </p:cNvPr>
          <p:cNvSpPr/>
          <p:nvPr/>
        </p:nvSpPr>
        <p:spPr>
          <a:xfrm>
            <a:off x="5623908" y="492534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Backlight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E8CE18-9982-B147-8C9E-D325AEC5AAFB}"/>
              </a:ext>
            </a:extLst>
          </p:cNvPr>
          <p:cNvSpPr/>
          <p:nvPr/>
        </p:nvSpPr>
        <p:spPr>
          <a:xfrm>
            <a:off x="6014754" y="1976142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44313B8-75D9-454D-BB82-3F3E03B69FCB}"/>
              </a:ext>
            </a:extLst>
          </p:cNvPr>
          <p:cNvCxnSpPr>
            <a:cxnSpLocks/>
          </p:cNvCxnSpPr>
          <p:nvPr/>
        </p:nvCxnSpPr>
        <p:spPr>
          <a:xfrm>
            <a:off x="6484664" y="3967981"/>
            <a:ext cx="0" cy="94391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0CFA39CC-5D3B-824C-899A-807D565CF3EB}"/>
              </a:ext>
            </a:extLst>
          </p:cNvPr>
          <p:cNvCxnSpPr>
            <a:cxnSpLocks/>
          </p:cNvCxnSpPr>
          <p:nvPr/>
        </p:nvCxnSpPr>
        <p:spPr>
          <a:xfrm flipV="1">
            <a:off x="6004246" y="3961698"/>
            <a:ext cx="0" cy="95020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CA1F881D-A473-0346-B228-2A015C463B4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35976" y="2398818"/>
            <a:ext cx="0" cy="91480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1582866" y="57187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 : Alarm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200578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06552" y="835545"/>
            <a:ext cx="11585448" cy="5899133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Diagram</a:t>
            </a:r>
            <a:r>
              <a:rPr lang="ko-KR" altLang="en-US" sz="2800" b="1" kern="0" dirty="0" smtClean="0">
                <a:solidFill>
                  <a:srgbClr val="262B35"/>
                </a:solidFill>
              </a:rPr>
              <a:t> 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xmlns="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:a16="http://schemas.microsoft.com/office/drawing/2014/main" xmlns="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:a16="http://schemas.microsoft.com/office/drawing/2014/main" xmlns="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xmlns="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xmlns="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87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</a:t>
            </a:r>
            <a:r>
              <a:rPr lang="en-US" altLang="ko-KR" sz="900" dirty="0" smtClean="0"/>
              <a:t>Keeping Mode</a:t>
            </a:r>
            <a:r>
              <a:rPr lang="en-US" altLang="ko-KR" sz="900" dirty="0"/>
              <a:t>”,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xmlns="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</a:t>
            </a:r>
            <a:r>
              <a:rPr lang="en-US" altLang="ko-KR" sz="900" dirty="0" smtClean="0"/>
              <a:t>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2035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 Enable “Stop Watch Mode”</a:t>
            </a:r>
          </a:p>
          <a:p>
            <a:r>
              <a:rPr lang="en-US" altLang="ko-KR" sz="900" dirty="0" smtClean="0"/>
              <a:t>Disable “Time Keeping Mode”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xmlns="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xmlns="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201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“Time Keeping </a:t>
            </a:r>
            <a:r>
              <a:rPr lang="en-US" altLang="ko-KR" sz="900" dirty="0" smtClean="0"/>
              <a:t>Set Mode</a:t>
            </a:r>
            <a:r>
              <a:rPr lang="en-US" altLang="ko-KR" sz="900" dirty="0"/>
              <a:t>”</a:t>
            </a:r>
            <a:endParaRPr lang="ko-KR" altLang="en-US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“Time Keeping Unit Change</a:t>
            </a:r>
            <a:r>
              <a:rPr lang="en-US" altLang="ko-KR" sz="900" dirty="0" smtClean="0"/>
              <a:t>” </a:t>
            </a:r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:a16="http://schemas.microsoft.com/office/drawing/2014/main" xmlns="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xmlns="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689EB3D-8F18-4425-A2D4-B42C61E55718}"/>
              </a:ext>
            </a:extLst>
          </p:cNvPr>
          <p:cNvSpPr txBox="1"/>
          <p:nvPr/>
        </p:nvSpPr>
        <p:spPr>
          <a:xfrm>
            <a:off x="3977068" y="949800"/>
            <a:ext cx="2021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xmlns="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smtClean="0"/>
              <a:t>/</a:t>
            </a:r>
            <a:r>
              <a:rPr lang="en-US" altLang="ko-KR" sz="900" dirty="0" smtClean="0"/>
              <a:t>Enable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A8D3579-1C6F-461D-9DF5-FA4E9CED03D1}"/>
              </a:ext>
            </a:extLst>
          </p:cNvPr>
          <p:cNvSpPr txBox="1"/>
          <p:nvPr/>
        </p:nvSpPr>
        <p:spPr>
          <a:xfrm>
            <a:off x="9747540" y="1335070"/>
            <a:ext cx="2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98B1C2-D7DB-43F6-A422-1D5E84CA6274}"/>
              </a:ext>
            </a:extLst>
          </p:cNvPr>
          <p:cNvSpPr txBox="1"/>
          <p:nvPr/>
        </p:nvSpPr>
        <p:spPr>
          <a:xfrm>
            <a:off x="8523064" y="2566263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/Enable “Time Keeping Set Mode”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30713D0-0AF9-4D24-90F1-F8FE30E6045D}"/>
              </a:ext>
            </a:extLst>
          </p:cNvPr>
          <p:cNvSpPr txBox="1"/>
          <p:nvPr/>
        </p:nvSpPr>
        <p:spPr>
          <a:xfrm>
            <a:off x="4058321" y="309359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“Stop Watch Mode”</a:t>
            </a:r>
            <a:endParaRPr lang="en-US" altLang="ko-KR" sz="900" dirty="0"/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4AFFBFB-6A31-476A-9007-9B86CB50C89D}"/>
              </a:ext>
            </a:extLst>
          </p:cNvPr>
          <p:cNvSpPr txBox="1"/>
          <p:nvPr/>
        </p:nvSpPr>
        <p:spPr>
          <a:xfrm>
            <a:off x="6470380" y="310239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</a:p>
          <a:p>
            <a:r>
              <a:rPr lang="en-US" altLang="ko-KR" sz="900" dirty="0" smtClean="0"/>
              <a:t>Enable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/Disable “Stop Watch Pause”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Enable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</a:t>
            </a:r>
            <a:r>
              <a:rPr lang="en-US" altLang="ko-KR" sz="900" dirty="0" smtClean="0">
                <a:solidFill>
                  <a:srgbClr val="FF0000"/>
                </a:solidFill>
              </a:rPr>
              <a:t>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:a16="http://schemas.microsoft.com/office/drawing/2014/main" xmlns="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</a:t>
            </a:r>
            <a:r>
              <a:rPr lang="en-US" altLang="ko-KR" sz="1100" dirty="0" smtClean="0">
                <a:solidFill>
                  <a:schemeClr val="tx1"/>
                </a:solidFill>
              </a:rPr>
              <a:t>Watch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xmlns="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xmlns="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xmlns="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D210BEF4-29EF-4BF2-AEBB-DEEE55BB4B95}"/>
              </a:ext>
            </a:extLst>
          </p:cNvPr>
          <p:cNvSpPr txBox="1"/>
          <p:nvPr/>
        </p:nvSpPr>
        <p:spPr>
          <a:xfrm>
            <a:off x="3993514" y="4466724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  <a:endParaRPr lang="en-US" altLang="ko-KR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4383B64-3F09-465A-B765-4A846CA820A5}"/>
              </a:ext>
            </a:extLst>
          </p:cNvPr>
          <p:cNvSpPr txBox="1"/>
          <p:nvPr/>
        </p:nvSpPr>
        <p:spPr>
          <a:xfrm>
            <a:off x="6470380" y="470336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/Enable “Stop Watch Run</a:t>
            </a:r>
            <a:r>
              <a:rPr lang="en-US" altLang="ko-KR" sz="900" dirty="0" smtClean="0"/>
              <a:t>”</a:t>
            </a:r>
          </a:p>
          <a:p>
            <a:endParaRPr lang="en-US" altLang="ko-KR" sz="900" dirty="0" smtClean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:a16="http://schemas.microsoft.com/office/drawing/2014/main" xmlns="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xmlns="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:a16="http://schemas.microsoft.com/office/drawing/2014/main" xmlns="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:a16="http://schemas.microsoft.com/office/drawing/2014/main" xmlns="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08D846B1-C917-49CA-8178-349542C2B64B}"/>
              </a:ext>
            </a:extLst>
          </p:cNvPr>
          <p:cNvSpPr txBox="1"/>
          <p:nvPr/>
        </p:nvSpPr>
        <p:spPr>
          <a:xfrm>
            <a:off x="4265267" y="5223301"/>
            <a:ext cx="150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Enable “Alarm Set Mode”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F758A81B-6044-4876-B37E-AFE0730BF41C}"/>
              </a:ext>
            </a:extLst>
          </p:cNvPr>
          <p:cNvSpPr txBox="1"/>
          <p:nvPr/>
        </p:nvSpPr>
        <p:spPr>
          <a:xfrm>
            <a:off x="4332456" y="6182161"/>
            <a:ext cx="23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</a:t>
            </a:r>
            <a:r>
              <a:rPr lang="en-US" altLang="ko-KR" sz="900" dirty="0" smtClean="0"/>
              <a:t>&amp;&amp; </a:t>
            </a:r>
            <a:r>
              <a:rPr lang="en-US" altLang="ko-KR" sz="900" dirty="0" err="1" smtClean="0"/>
              <a:t>alarmmode</a:t>
            </a:r>
            <a:r>
              <a:rPr lang="en-US" altLang="ko-KR" sz="900" dirty="0" smtClean="0"/>
              <a:t> == </a:t>
            </a:r>
            <a:r>
              <a:rPr lang="en-US" altLang="ko-KR" sz="900" dirty="0"/>
              <a:t>set</a:t>
            </a:r>
          </a:p>
          <a:p>
            <a:r>
              <a:rPr lang="en-US" altLang="ko-KR" sz="900" dirty="0" smtClean="0"/>
              <a:t>/Disable “Alarm Set Mode”</a:t>
            </a:r>
          </a:p>
          <a:p>
            <a:r>
              <a:rPr lang="en-US" altLang="ko-KR" sz="900" dirty="0" smtClean="0"/>
              <a:t>Enable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622A2598-FB2B-4235-A423-97ABEC153358}"/>
              </a:ext>
            </a:extLst>
          </p:cNvPr>
          <p:cNvSpPr txBox="1"/>
          <p:nvPr/>
        </p:nvSpPr>
        <p:spPr>
          <a:xfrm>
            <a:off x="9327199" y="3558820"/>
            <a:ext cx="19159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Disable “Alarm Set Mode”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xmlns="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Set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xmlns="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</a:t>
            </a:r>
            <a:r>
              <a:rPr lang="en-US" altLang="ko-KR" sz="900" dirty="0" smtClean="0"/>
              <a:t>Indicator 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Mode”</a:t>
            </a:r>
            <a:r>
              <a:rPr lang="en-US" altLang="ko-KR" sz="900" dirty="0">
                <a:solidFill>
                  <a:srgbClr val="FF0000"/>
                </a:solidFill>
              </a:rPr>
              <a:t>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xmlns="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xmlns="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B60FFB0D-93F7-4B96-979D-394FA873E39E}"/>
              </a:ext>
            </a:extLst>
          </p:cNvPr>
          <p:cNvSpPr txBox="1"/>
          <p:nvPr/>
        </p:nvSpPr>
        <p:spPr>
          <a:xfrm>
            <a:off x="10357343" y="534220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“Alarm Set Mode</a:t>
            </a:r>
            <a:r>
              <a:rPr lang="en-US" altLang="ko-KR" sz="900" dirty="0" smtClean="0"/>
              <a:t>”</a:t>
            </a:r>
            <a:endParaRPr lang="en-US" altLang="ko-KR" sz="900" dirty="0" smtClean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Unit Change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63426336-AD52-4597-9F3E-160CA76B661F}"/>
              </a:ext>
            </a:extLst>
          </p:cNvPr>
          <p:cNvSpPr txBox="1"/>
          <p:nvPr/>
        </p:nvSpPr>
        <p:spPr>
          <a:xfrm>
            <a:off x="9918465" y="626923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smtClean="0">
                <a:solidFill>
                  <a:srgbClr val="262B35"/>
                </a:solidFill>
              </a:rPr>
              <a:t>/</a:t>
            </a:r>
            <a:r>
              <a:rPr lang="en-US" altLang="ko-KR" sz="900" dirty="0" smtClean="0">
                <a:solidFill>
                  <a:srgbClr val="262B35"/>
                </a:solidFill>
              </a:rPr>
              <a:t>Enable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90176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3851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Speaker State Transition Diagram 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1F5337C6-77F1-404E-838F-3FF17629B5F6}"/>
              </a:ext>
            </a:extLst>
          </p:cNvPr>
          <p:cNvSpPr/>
          <p:nvPr/>
        </p:nvSpPr>
        <p:spPr>
          <a:xfrm>
            <a:off x="5936113" y="2034413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7942086" y="4656958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Ringing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F09D303-1476-104C-BBD6-A06A65230919}"/>
              </a:ext>
            </a:extLst>
          </p:cNvPr>
          <p:cNvSpPr/>
          <p:nvPr/>
        </p:nvSpPr>
        <p:spPr>
          <a:xfrm>
            <a:off x="6466485" y="968681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4494436" y="2898344"/>
            <a:ext cx="1653894" cy="178585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C4933EF-54A7-9E48-B185-127DAEA500B7}"/>
              </a:ext>
            </a:extLst>
          </p:cNvPr>
          <p:cNvCxnSpPr>
            <a:cxnSpLocks/>
          </p:cNvCxnSpPr>
          <p:nvPr/>
        </p:nvCxnSpPr>
        <p:spPr>
          <a:xfrm flipV="1">
            <a:off x="4775200" y="2871103"/>
            <a:ext cx="1691285" cy="178585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34BA803-2BA6-A54C-8816-ADB031F20880}"/>
              </a:ext>
            </a:extLst>
          </p:cNvPr>
          <p:cNvCxnSpPr>
            <a:cxnSpLocks/>
            <a:stCxn id="16" idx="4"/>
            <a:endCxn id="10" idx="0"/>
          </p:cNvCxnSpPr>
          <p:nvPr/>
        </p:nvCxnSpPr>
        <p:spPr>
          <a:xfrm>
            <a:off x="6664959" y="1391357"/>
            <a:ext cx="1" cy="64305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664959" y="152015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/Enable ‘Alarm Off’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670140" y="41229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Tick[CT== AT] 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Ringing’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289714" y="537181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[(5</a:t>
            </a:r>
            <a:r>
              <a:rPr lang="ko-KR" altLang="en-US" sz="1400" dirty="0"/>
              <a:t> </a:t>
            </a:r>
            <a:r>
              <a:rPr lang="en-US" altLang="ko-KR" sz="1400" dirty="0"/>
              <a:t>seconds) || </a:t>
            </a:r>
          </a:p>
          <a:p>
            <a:r>
              <a:rPr lang="en-US" altLang="ko-KR" sz="1400" dirty="0"/>
              <a:t>Button (‘A’ || ‘B’ || ‘C’ || ‘D’)]/</a:t>
            </a:r>
          </a:p>
          <a:p>
            <a:r>
              <a:rPr lang="en-US" altLang="ko-KR" sz="1400" dirty="0"/>
              <a:t>Disable ‘Alarm Ringing’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3685171" y="4656957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1595178" y="5493647"/>
            <a:ext cx="345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AI (ON/OFF) : Alarm Indicator  </a:t>
            </a:r>
          </a:p>
          <a:p>
            <a:r>
              <a:rPr lang="en-US" altLang="ko-KR" sz="1600" b="1" dirty="0"/>
              <a:t>CT : Current Time</a:t>
            </a:r>
          </a:p>
          <a:p>
            <a:r>
              <a:rPr lang="en-US" altLang="ko-KR" sz="1600" b="1" dirty="0"/>
              <a:t>AT : Alarm time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5133596" y="5177939"/>
            <a:ext cx="280849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>
            <a:off x="5142864" y="4918681"/>
            <a:ext cx="2799222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3322349" y="2747860"/>
            <a:ext cx="192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ON]/</a:t>
            </a:r>
          </a:p>
          <a:p>
            <a:r>
              <a:rPr lang="en-US" altLang="ko-KR" sz="1400" dirty="0"/>
              <a:t>Disable ‘Alarm Off’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542475" y="3022614"/>
            <a:ext cx="208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OFF]/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Off’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6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925B59-F1CC-B041-A14E-2C3BED17180C}"/>
              </a:ext>
            </a:extLst>
          </p:cNvPr>
          <p:cNvSpPr txBox="1"/>
          <p:nvPr/>
        </p:nvSpPr>
        <p:spPr>
          <a:xfrm>
            <a:off x="1111047" y="2720089"/>
            <a:ext cx="9097255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Statement Of Purpose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Basic Idea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System Context Diagram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Event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0~3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Data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Level 4 : State Transition Diagram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598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xmlns="" id="{3A91B655-5826-4803-8F51-11549A28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60" y="857305"/>
            <a:ext cx="10675021" cy="579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FFA111-17CC-40AC-8057-5E4B5F7EC1C7}"/>
              </a:ext>
            </a:extLst>
          </p:cNvPr>
          <p:cNvSpPr txBox="1"/>
          <p:nvPr/>
        </p:nvSpPr>
        <p:spPr>
          <a:xfrm>
            <a:off x="5594197" y="1125985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C31A85-3AF9-41D0-9FB8-D1B1AB995181}"/>
              </a:ext>
            </a:extLst>
          </p:cNvPr>
          <p:cNvSpPr txBox="1"/>
          <p:nvPr/>
        </p:nvSpPr>
        <p:spPr>
          <a:xfrm>
            <a:off x="5301064" y="5547349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9763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50600" y="877824"/>
            <a:ext cx="8689086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Digital Watch (DW)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Digital Watch has three modes. (Time Keeping, Alarm , Stopwatch)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displays time and user can modify time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User can set Alarm time and If it’s time to alarm sound user set before, alarm speaker ring the sound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check Lap time while in stopwatch mode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light on backlight when user wants to see screen brightly</a:t>
            </a: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529432" y="-56023"/>
            <a:ext cx="9138569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Statement Of Purpose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281518" y="6491223"/>
            <a:ext cx="142049" cy="65480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2209802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2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Basic Idea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4811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자유형 27">
            <a:extLst>
              <a:ext uri="{FF2B5EF4-FFF2-40B4-BE49-F238E27FC236}">
                <a16:creationId xmlns:a16="http://schemas.microsoft.com/office/drawing/2014/main" xmlns="" id="{BF7EDBD9-D038-430B-8499-779FF9CAA56B}"/>
              </a:ext>
            </a:extLst>
          </p:cNvPr>
          <p:cNvSpPr/>
          <p:nvPr/>
        </p:nvSpPr>
        <p:spPr>
          <a:xfrm rot="18000000">
            <a:off x="97837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F80A091-B322-4628-94BC-84E58C6CB60D}"/>
              </a:ext>
            </a:extLst>
          </p:cNvPr>
          <p:cNvSpPr/>
          <p:nvPr/>
        </p:nvSpPr>
        <p:spPr>
          <a:xfrm>
            <a:off x="2113535" y="2885976"/>
            <a:ext cx="2122670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2C43B94-1AEE-4042-9D1D-98B349474E32}"/>
              </a:ext>
            </a:extLst>
          </p:cNvPr>
          <p:cNvSpPr/>
          <p:nvPr/>
        </p:nvSpPr>
        <p:spPr>
          <a:xfrm>
            <a:off x="7134044" y="969140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52179F7-6958-4127-B73E-F7AE7B91445F}"/>
              </a:ext>
            </a:extLst>
          </p:cNvPr>
          <p:cNvCxnSpPr>
            <a:cxnSpLocks/>
            <a:stCxn id="12" idx="7"/>
            <a:endCxn id="19" idx="2"/>
          </p:cNvCxnSpPr>
          <p:nvPr/>
        </p:nvCxnSpPr>
        <p:spPr>
          <a:xfrm flipV="1">
            <a:off x="3925347" y="1557530"/>
            <a:ext cx="3208697" cy="158488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D09C943-E948-41BF-8B1D-AE718FB49FC2}"/>
              </a:ext>
            </a:extLst>
          </p:cNvPr>
          <p:cNvCxnSpPr>
            <a:cxnSpLocks/>
            <a:stCxn id="12" idx="5"/>
            <a:endCxn id="72" idx="2"/>
          </p:cNvCxnSpPr>
          <p:nvPr/>
        </p:nvCxnSpPr>
        <p:spPr>
          <a:xfrm>
            <a:off x="3925347" y="4380599"/>
            <a:ext cx="3208697" cy="155497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D54F3A6-16E7-457E-B28D-38E5842CAFEB}"/>
              </a:ext>
            </a:extLst>
          </p:cNvPr>
          <p:cNvSpPr/>
          <p:nvPr/>
        </p:nvSpPr>
        <p:spPr>
          <a:xfrm>
            <a:off x="7134044" y="5347182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FBA054C-F571-420F-8321-8CF663FA98CE}"/>
              </a:ext>
            </a:extLst>
          </p:cNvPr>
          <p:cNvSpPr txBox="1"/>
          <p:nvPr/>
        </p:nvSpPr>
        <p:spPr>
          <a:xfrm>
            <a:off x="3867456" y="1385452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B1CF8C2-05BC-45A5-9A21-F4B4164EAE9B}"/>
              </a:ext>
            </a:extLst>
          </p:cNvPr>
          <p:cNvSpPr txBox="1"/>
          <p:nvPr/>
        </p:nvSpPr>
        <p:spPr>
          <a:xfrm>
            <a:off x="3867456" y="5507044"/>
            <a:ext cx="58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D0685CC-33F3-4A2E-951F-8547A29143C6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flipV="1">
            <a:off x="302133" y="3761506"/>
            <a:ext cx="1811402" cy="58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E937D63-27E7-4FB8-93AD-A14907CAAAD5}"/>
              </a:ext>
            </a:extLst>
          </p:cNvPr>
          <p:cNvSpPr txBox="1"/>
          <p:nvPr/>
        </p:nvSpPr>
        <p:spPr>
          <a:xfrm>
            <a:off x="695096" y="3134938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2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6913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320149" y="333977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Button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73613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DW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Control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49143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68236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82353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65373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Backlight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3671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Screen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21098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Speaker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3964623" y="3549143"/>
            <a:ext cx="1743485" cy="761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08960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CC237-D3CD-4277-922B-38FF37CB9D03}"/>
              </a:ext>
            </a:extLst>
          </p:cNvPr>
          <p:cNvSpPr txBox="1"/>
          <p:nvPr/>
        </p:nvSpPr>
        <p:spPr>
          <a:xfrm>
            <a:off x="4115882" y="2487152"/>
            <a:ext cx="1644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Button A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B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C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D input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3DA302-E2BC-4E3B-8626-9A7C19ED02F2}"/>
              </a:ext>
            </a:extLst>
          </p:cNvPr>
          <p:cNvSpPr txBox="1"/>
          <p:nvPr/>
        </p:nvSpPr>
        <p:spPr>
          <a:xfrm>
            <a:off x="7371532" y="2397376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Light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D834315-06CE-4318-B3ED-99AACB294C7B}"/>
              </a:ext>
            </a:extLst>
          </p:cNvPr>
          <p:cNvSpPr txBox="1"/>
          <p:nvPr/>
        </p:nvSpPr>
        <p:spPr>
          <a:xfrm>
            <a:off x="7393662" y="32055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Display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68CD82-572D-4E84-9D95-D0200E8DB6C2}"/>
              </a:ext>
            </a:extLst>
          </p:cNvPr>
          <p:cNvSpPr txBox="1"/>
          <p:nvPr/>
        </p:nvSpPr>
        <p:spPr>
          <a:xfrm>
            <a:off x="7393662" y="38670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Sound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3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</a:t>
            </a:r>
            <a:r>
              <a:rPr lang="ko-KR" altLang="en-US" sz="32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Event List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577DB9A-DC57-E948-ABD9-EE5AC987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8901"/>
              </p:ext>
            </p:extLst>
          </p:nvPr>
        </p:nvGraphicFramePr>
        <p:xfrm>
          <a:off x="2660112" y="2142522"/>
          <a:ext cx="8128000" cy="28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08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717092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</a:tblGrid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505649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9749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986234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293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8285921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979255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3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8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827727" y="205625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A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C9F4330-D118-8C47-91F8-A9E787B9ECC5}"/>
              </a:ext>
            </a:extLst>
          </p:cNvPr>
          <p:cNvSpPr/>
          <p:nvPr/>
        </p:nvSpPr>
        <p:spPr>
          <a:xfrm>
            <a:off x="2846390" y="2928407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B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FC2D32E-3CDF-964F-9E5B-736199A2D137}"/>
              </a:ext>
            </a:extLst>
          </p:cNvPr>
          <p:cNvSpPr/>
          <p:nvPr/>
        </p:nvSpPr>
        <p:spPr>
          <a:xfrm>
            <a:off x="2842241" y="3784385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413399-D9AE-8549-915A-7F972C15FD1C}"/>
              </a:ext>
            </a:extLst>
          </p:cNvPr>
          <p:cNvSpPr/>
          <p:nvPr/>
        </p:nvSpPr>
        <p:spPr>
          <a:xfrm>
            <a:off x="2842241" y="4621849"/>
            <a:ext cx="1671918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D</a:t>
            </a:r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50522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DW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2BA4271-887B-044E-8913-C6FFB87F7FE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514159" y="4151068"/>
            <a:ext cx="1328464" cy="687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26052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45145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1811292-778E-CF45-A1C3-9BDE700AD688}"/>
              </a:ext>
            </a:extLst>
          </p:cNvPr>
          <p:cNvSpPr txBox="1"/>
          <p:nvPr/>
        </p:nvSpPr>
        <p:spPr>
          <a:xfrm>
            <a:off x="7424452" y="2469826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5A066F-78FF-464E-B578-F077947128AE}"/>
              </a:ext>
            </a:extLst>
          </p:cNvPr>
          <p:cNvSpPr txBox="1"/>
          <p:nvPr/>
        </p:nvSpPr>
        <p:spPr>
          <a:xfrm>
            <a:off x="7424452" y="3931984"/>
            <a:ext cx="942222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D94D7B3-924F-AB4D-8A11-C6EB2A42E77B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530345" y="4401582"/>
            <a:ext cx="0" cy="8526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59262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42282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1362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Screen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18789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E03915F-1764-DF49-BF90-0B548CE7E535}"/>
              </a:ext>
            </a:extLst>
          </p:cNvPr>
          <p:cNvSpPr txBox="1"/>
          <p:nvPr/>
        </p:nvSpPr>
        <p:spPr>
          <a:xfrm>
            <a:off x="7424452" y="3277760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472201" y="2273236"/>
            <a:ext cx="1235907" cy="5746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157CA1A-2595-C647-88CA-C58EE663ECD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90864" y="3145386"/>
            <a:ext cx="1217244" cy="1531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7962C381-BD38-5940-BEC7-E3E15FBDAB5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486715" y="3772054"/>
            <a:ext cx="1217244" cy="22931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50A62C3-E632-924F-9EB1-EB3A86E91D4D}"/>
              </a:ext>
            </a:extLst>
          </p:cNvPr>
          <p:cNvSpPr/>
          <p:nvPr/>
        </p:nvSpPr>
        <p:spPr>
          <a:xfrm>
            <a:off x="5708108" y="5269499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Digital Clock</a:t>
            </a:r>
            <a:endParaRPr lang="ko-KR" altLang="en-US" sz="16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6035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5BD453-A138-4174-B178-FC4E5B9A1E47}"/>
              </a:ext>
            </a:extLst>
          </p:cNvPr>
          <p:cNvSpPr txBox="1"/>
          <p:nvPr/>
        </p:nvSpPr>
        <p:spPr>
          <a:xfrm>
            <a:off x="4597243" y="2262243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A 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6530A28-3E90-441E-9776-3AA9D3B6A2FD}"/>
              </a:ext>
            </a:extLst>
          </p:cNvPr>
          <p:cNvSpPr txBox="1"/>
          <p:nvPr/>
        </p:nvSpPr>
        <p:spPr>
          <a:xfrm>
            <a:off x="4472201" y="3549958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C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9BBC7B-11AA-4C91-AB61-D03443F9D88D}"/>
              </a:ext>
            </a:extLst>
          </p:cNvPr>
          <p:cNvSpPr txBox="1"/>
          <p:nvPr/>
        </p:nvSpPr>
        <p:spPr>
          <a:xfrm>
            <a:off x="4659933" y="4365259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D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BA1F155-5752-486B-853A-A16DFE6978A4}"/>
              </a:ext>
            </a:extLst>
          </p:cNvPr>
          <p:cNvSpPr txBox="1"/>
          <p:nvPr/>
        </p:nvSpPr>
        <p:spPr>
          <a:xfrm>
            <a:off x="4486715" y="2875460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B 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38DDB5-DD66-4436-8C32-DC377F7FA18D}"/>
              </a:ext>
            </a:extLst>
          </p:cNvPr>
          <p:cNvSpPr txBox="1"/>
          <p:nvPr/>
        </p:nvSpPr>
        <p:spPr>
          <a:xfrm>
            <a:off x="6530345" y="4684747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1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5803"/>
              </p:ext>
            </p:extLst>
          </p:nvPr>
        </p:nvGraphicFramePr>
        <p:xfrm>
          <a:off x="2142339" y="2252133"/>
          <a:ext cx="8835346" cy="253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Timekeeping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Alarm / Stopwatch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4784365" y="470660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4542545" y="572857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C6074A1-21E1-9A4E-A7C9-935682040AD8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5599851" y="3801630"/>
            <a:ext cx="398941" cy="807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ADB23E6-738A-3B44-9485-A91950BE8407}"/>
              </a:ext>
            </a:extLst>
          </p:cNvPr>
          <p:cNvSpPr/>
          <p:nvPr/>
        </p:nvSpPr>
        <p:spPr>
          <a:xfrm>
            <a:off x="2109202" y="3411437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B1D8B1-AA7D-D540-A3C4-F66393B297B4}"/>
              </a:ext>
            </a:extLst>
          </p:cNvPr>
          <p:cNvSpPr/>
          <p:nvPr/>
        </p:nvSpPr>
        <p:spPr>
          <a:xfrm>
            <a:off x="2096578" y="3904591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D8C6910-A5C3-5C43-B486-817A22339C96}"/>
              </a:ext>
            </a:extLst>
          </p:cNvPr>
          <p:cNvSpPr/>
          <p:nvPr/>
        </p:nvSpPr>
        <p:spPr>
          <a:xfrm>
            <a:off x="2082952" y="4398832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814C3E-F6F1-5A48-BC0A-457A6901D8D1}"/>
              </a:ext>
            </a:extLst>
          </p:cNvPr>
          <p:cNvSpPr txBox="1"/>
          <p:nvPr/>
        </p:nvSpPr>
        <p:spPr>
          <a:xfrm>
            <a:off x="10100967" y="36642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B62843-9E2A-0A48-ABF4-394367C8D242}"/>
              </a:ext>
            </a:extLst>
          </p:cNvPr>
          <p:cNvSpPr txBox="1"/>
          <p:nvPr/>
        </p:nvSpPr>
        <p:spPr>
          <a:xfrm>
            <a:off x="10100967" y="42888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398E9B3-2BA8-0C46-A0FD-59383260A6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340513" y="4181590"/>
            <a:ext cx="760454" cy="245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B3EFB18-5136-1A44-9F0D-A6EAF9AB6F42}"/>
              </a:ext>
            </a:extLst>
          </p:cNvPr>
          <p:cNvSpPr/>
          <p:nvPr/>
        </p:nvSpPr>
        <p:spPr>
          <a:xfrm>
            <a:off x="6026930" y="3647741"/>
            <a:ext cx="1167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56" name="직선 연결선 25">
            <a:extLst>
              <a:ext uri="{FF2B5EF4-FFF2-40B4-BE49-F238E27FC236}">
                <a16:creationId xmlns:a16="http://schemas.microsoft.com/office/drawing/2014/main" xmlns="" id="{59B0B0B1-412A-354B-9319-F562E275AF23}"/>
              </a:ext>
            </a:extLst>
          </p:cNvPr>
          <p:cNvCxnSpPr>
            <a:cxnSpLocks/>
          </p:cNvCxnSpPr>
          <p:nvPr/>
        </p:nvCxnSpPr>
        <p:spPr>
          <a:xfrm>
            <a:off x="6026930" y="3584066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 26">
            <a:extLst>
              <a:ext uri="{FF2B5EF4-FFF2-40B4-BE49-F238E27FC236}">
                <a16:creationId xmlns:a16="http://schemas.microsoft.com/office/drawing/2014/main" xmlns="" id="{2AF6C002-49A8-BB46-BBD2-235FC0E1D5CD}"/>
              </a:ext>
            </a:extLst>
          </p:cNvPr>
          <p:cNvCxnSpPr>
            <a:cxnSpLocks/>
          </p:cNvCxnSpPr>
          <p:nvPr/>
        </p:nvCxnSpPr>
        <p:spPr>
          <a:xfrm>
            <a:off x="6026930" y="4012827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C3A804B3-CB9D-C747-B9B7-B34C1E7EA112}"/>
              </a:ext>
            </a:extLst>
          </p:cNvPr>
          <p:cNvCxnSpPr>
            <a:cxnSpLocks/>
          </p:cNvCxnSpPr>
          <p:nvPr/>
        </p:nvCxnSpPr>
        <p:spPr>
          <a:xfrm flipV="1">
            <a:off x="8853339" y="2011031"/>
            <a:ext cx="355066" cy="9817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FDCEBCC-249D-1149-89EC-E4071C216B71}"/>
              </a:ext>
            </a:extLst>
          </p:cNvPr>
          <p:cNvSpPr txBox="1"/>
          <p:nvPr/>
        </p:nvSpPr>
        <p:spPr>
          <a:xfrm>
            <a:off x="6837157" y="2038535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3AFFEB-5338-7D44-8257-967993168447}"/>
              </a:ext>
            </a:extLst>
          </p:cNvPr>
          <p:cNvSpPr txBox="1"/>
          <p:nvPr/>
        </p:nvSpPr>
        <p:spPr>
          <a:xfrm>
            <a:off x="9267408" y="2331909"/>
            <a:ext cx="68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1F74AC2-93DC-F94F-88D3-BA9D7F7C1856}"/>
              </a:ext>
            </a:extLst>
          </p:cNvPr>
          <p:cNvCxnSpPr>
            <a:cxnSpLocks/>
          </p:cNvCxnSpPr>
          <p:nvPr/>
        </p:nvCxnSpPr>
        <p:spPr>
          <a:xfrm>
            <a:off x="7588559" y="1981626"/>
            <a:ext cx="469304" cy="9444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EBBE90A-41C9-D54F-B230-3B6AA872CE39}"/>
              </a:ext>
            </a:extLst>
          </p:cNvPr>
          <p:cNvCxnSpPr>
            <a:cxnSpLocks/>
          </p:cNvCxnSpPr>
          <p:nvPr/>
        </p:nvCxnSpPr>
        <p:spPr>
          <a:xfrm flipH="1" flipV="1">
            <a:off x="7392984" y="1982003"/>
            <a:ext cx="550763" cy="1104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A2A27D4-E09C-B243-B532-170540EE1926}"/>
              </a:ext>
            </a:extLst>
          </p:cNvPr>
          <p:cNvSpPr txBox="1"/>
          <p:nvPr/>
        </p:nvSpPr>
        <p:spPr>
          <a:xfrm>
            <a:off x="10100967" y="3039713"/>
            <a:ext cx="78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3A461FC-9B60-D741-9E49-39087B2DAC88}"/>
              </a:ext>
            </a:extLst>
          </p:cNvPr>
          <p:cNvSpPr/>
          <p:nvPr/>
        </p:nvSpPr>
        <p:spPr>
          <a:xfrm>
            <a:off x="2098051" y="2914863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37DAA9B-755E-8B40-A0E5-ACB86B64115E}"/>
              </a:ext>
            </a:extLst>
          </p:cNvPr>
          <p:cNvSpPr/>
          <p:nvPr/>
        </p:nvSpPr>
        <p:spPr>
          <a:xfrm>
            <a:off x="7588559" y="2911056"/>
            <a:ext cx="1800199" cy="176610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&amp; Screen &amp; 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C62D67AC-0016-6244-87DA-C3BC336C9453}"/>
              </a:ext>
            </a:extLst>
          </p:cNvPr>
          <p:cNvCxnSpPr>
            <a:cxnSpLocks/>
          </p:cNvCxnSpPr>
          <p:nvPr/>
        </p:nvCxnSpPr>
        <p:spPr>
          <a:xfrm flipV="1">
            <a:off x="3367547" y="4212369"/>
            <a:ext cx="691981" cy="37184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52B14C53-071E-E241-A0B4-4D3B5D37342E}"/>
              </a:ext>
            </a:extLst>
          </p:cNvPr>
          <p:cNvCxnSpPr>
            <a:cxnSpLocks/>
          </p:cNvCxnSpPr>
          <p:nvPr/>
        </p:nvCxnSpPr>
        <p:spPr>
          <a:xfrm>
            <a:off x="3367547" y="3086472"/>
            <a:ext cx="691981" cy="32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EE1E297D-A561-4B4B-B5AD-A9704F359C6B}"/>
              </a:ext>
            </a:extLst>
          </p:cNvPr>
          <p:cNvCxnSpPr>
            <a:cxnSpLocks/>
          </p:cNvCxnSpPr>
          <p:nvPr/>
        </p:nvCxnSpPr>
        <p:spPr>
          <a:xfrm>
            <a:off x="3377953" y="3565325"/>
            <a:ext cx="605475" cy="1021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DF300DE-1424-D04D-82A8-27C846B6CA9E}"/>
              </a:ext>
            </a:extLst>
          </p:cNvPr>
          <p:cNvCxnSpPr>
            <a:cxnSpLocks/>
          </p:cNvCxnSpPr>
          <p:nvPr/>
        </p:nvCxnSpPr>
        <p:spPr>
          <a:xfrm flipV="1">
            <a:off x="3362378" y="3975239"/>
            <a:ext cx="625154" cy="9602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B8E8960-00AA-6944-A36B-66F68A56052D}"/>
              </a:ext>
            </a:extLst>
          </p:cNvPr>
          <p:cNvCxnSpPr>
            <a:cxnSpLocks/>
          </p:cNvCxnSpPr>
          <p:nvPr/>
        </p:nvCxnSpPr>
        <p:spPr>
          <a:xfrm>
            <a:off x="7225599" y="3809701"/>
            <a:ext cx="355088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87F85A7-CDF2-2C40-97C8-D2B9D6286A9B}"/>
              </a:ext>
            </a:extLst>
          </p:cNvPr>
          <p:cNvSpPr/>
          <p:nvPr/>
        </p:nvSpPr>
        <p:spPr>
          <a:xfrm>
            <a:off x="3955377" y="2926100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23875B4-5021-A44B-AFF4-629EF0BE629C}"/>
              </a:ext>
            </a:extLst>
          </p:cNvPr>
          <p:cNvSpPr/>
          <p:nvPr/>
        </p:nvSpPr>
        <p:spPr>
          <a:xfrm>
            <a:off x="6613398" y="1591942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Alarm Data Storage</a:t>
            </a:r>
            <a:endParaRPr lang="ko-KR" altLang="en-US" sz="1400" dirty="0"/>
          </a:p>
        </p:txBody>
      </p:sp>
      <p:cxnSp>
        <p:nvCxnSpPr>
          <p:cNvPr id="73" name="직선 연결선 25">
            <a:extLst>
              <a:ext uri="{FF2B5EF4-FFF2-40B4-BE49-F238E27FC236}">
                <a16:creationId xmlns:a16="http://schemas.microsoft.com/office/drawing/2014/main" xmlns="" id="{616D66B3-D704-C849-B654-3BE9E00B2529}"/>
              </a:ext>
            </a:extLst>
          </p:cNvPr>
          <p:cNvCxnSpPr>
            <a:cxnSpLocks/>
          </p:cNvCxnSpPr>
          <p:nvPr/>
        </p:nvCxnSpPr>
        <p:spPr>
          <a:xfrm flipV="1">
            <a:off x="6721600" y="1507094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890581C-1A18-DE42-B74B-24C5BEE11D7A}"/>
              </a:ext>
            </a:extLst>
          </p:cNvPr>
          <p:cNvSpPr/>
          <p:nvPr/>
        </p:nvSpPr>
        <p:spPr>
          <a:xfrm>
            <a:off x="8581776" y="1581780"/>
            <a:ext cx="1711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State Data Storage</a:t>
            </a:r>
            <a:endParaRPr lang="ko-KR" altLang="en-US" sz="1400" dirty="0"/>
          </a:p>
        </p:txBody>
      </p:sp>
      <p:cxnSp>
        <p:nvCxnSpPr>
          <p:cNvPr id="76" name="직선 연결선 25">
            <a:extLst>
              <a:ext uri="{FF2B5EF4-FFF2-40B4-BE49-F238E27FC236}">
                <a16:creationId xmlns:a16="http://schemas.microsoft.com/office/drawing/2014/main" xmlns="" id="{579977E3-D483-E341-8F5E-C03596714A36}"/>
              </a:ext>
            </a:extLst>
          </p:cNvPr>
          <p:cNvCxnSpPr>
            <a:cxnSpLocks/>
          </p:cNvCxnSpPr>
          <p:nvPr/>
        </p:nvCxnSpPr>
        <p:spPr>
          <a:xfrm>
            <a:off x="8612415" y="1507094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26">
            <a:extLst>
              <a:ext uri="{FF2B5EF4-FFF2-40B4-BE49-F238E27FC236}">
                <a16:creationId xmlns:a16="http://schemas.microsoft.com/office/drawing/2014/main" xmlns="" id="{1F54E17B-DACE-6744-AE61-3987C38D21AC}"/>
              </a:ext>
            </a:extLst>
          </p:cNvPr>
          <p:cNvCxnSpPr>
            <a:cxnSpLocks/>
          </p:cNvCxnSpPr>
          <p:nvPr/>
        </p:nvCxnSpPr>
        <p:spPr>
          <a:xfrm>
            <a:off x="8612415" y="1935855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5B6A89-400C-9941-9CA5-9F53348B21BB}"/>
              </a:ext>
            </a:extLst>
          </p:cNvPr>
          <p:cNvCxnSpPr>
            <a:cxnSpLocks/>
          </p:cNvCxnSpPr>
          <p:nvPr/>
        </p:nvCxnSpPr>
        <p:spPr>
          <a:xfrm flipH="1">
            <a:off x="8975637" y="2083769"/>
            <a:ext cx="355065" cy="9591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888844C-BA6C-9C41-AD84-5E44AB59D5E4}"/>
              </a:ext>
            </a:extLst>
          </p:cNvPr>
          <p:cNvSpPr txBox="1"/>
          <p:nvPr/>
        </p:nvSpPr>
        <p:spPr>
          <a:xfrm>
            <a:off x="7899639" y="2156493"/>
            <a:ext cx="8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C8CEA673-381B-CD48-A67D-88A1DE6778FF}"/>
              </a:ext>
            </a:extLst>
          </p:cNvPr>
          <p:cNvSpPr txBox="1"/>
          <p:nvPr/>
        </p:nvSpPr>
        <p:spPr>
          <a:xfrm>
            <a:off x="8451506" y="212731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State Data</a:t>
            </a:r>
            <a:endParaRPr lang="ko-KR" altLang="en-US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9662F5D2-9EE2-D74E-8B16-BAEC98F1773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422045" y="3786037"/>
            <a:ext cx="678922" cy="167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1851F619-02C8-1349-AA47-5F5E31440ED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340513" y="3178213"/>
            <a:ext cx="760454" cy="2810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349B366C-7B28-D840-BFD8-71955532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659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5F366B6-FD53-0946-B244-CAF95231ACB1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45" name="직선 연결선 25">
            <a:extLst>
              <a:ext uri="{FF2B5EF4-FFF2-40B4-BE49-F238E27FC236}">
                <a16:creationId xmlns:a16="http://schemas.microsoft.com/office/drawing/2014/main" xmlns="" id="{A4FA8C12-EB8D-4986-A9D2-72323F29205A}"/>
              </a:ext>
            </a:extLst>
          </p:cNvPr>
          <p:cNvCxnSpPr>
            <a:cxnSpLocks/>
          </p:cNvCxnSpPr>
          <p:nvPr/>
        </p:nvCxnSpPr>
        <p:spPr>
          <a:xfrm flipV="1">
            <a:off x="6721600" y="1930818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4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2340</Words>
  <Application>Microsoft Office PowerPoint</Application>
  <PresentationFormat>사용자 지정</PresentationFormat>
  <Paragraphs>760</Paragraphs>
  <Slides>20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1031</cp:revision>
  <dcterms:created xsi:type="dcterms:W3CDTF">2019-06-05T05:22:16Z</dcterms:created>
  <dcterms:modified xsi:type="dcterms:W3CDTF">2019-11-03T07:20:31Z</dcterms:modified>
</cp:coreProperties>
</file>