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425" r:id="rId2"/>
    <p:sldId id="449" r:id="rId3"/>
    <p:sldId id="474" r:id="rId4"/>
    <p:sldId id="453" r:id="rId5"/>
    <p:sldId id="469" r:id="rId6"/>
    <p:sldId id="431" r:id="rId7"/>
    <p:sldId id="470" r:id="rId8"/>
    <p:sldId id="471" r:id="rId9"/>
    <p:sldId id="457" r:id="rId10"/>
    <p:sldId id="458" r:id="rId11"/>
    <p:sldId id="468" r:id="rId12"/>
    <p:sldId id="472" r:id="rId13"/>
    <p:sldId id="438" r:id="rId14"/>
    <p:sldId id="476" r:id="rId15"/>
    <p:sldId id="484" r:id="rId16"/>
    <p:sldId id="473" r:id="rId17"/>
    <p:sldId id="479" r:id="rId18"/>
    <p:sldId id="478" r:id="rId19"/>
    <p:sldId id="483" r:id="rId20"/>
    <p:sldId id="475" r:id="rId21"/>
    <p:sldId id="480" r:id="rId22"/>
    <p:sldId id="482" r:id="rId23"/>
    <p:sldId id="477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지우영" initials="지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2F19"/>
    <a:srgbClr val="262B35"/>
    <a:srgbClr val="BDC1CB"/>
    <a:srgbClr val="45C8DC"/>
    <a:srgbClr val="262A33"/>
    <a:srgbClr val="FBC096"/>
    <a:srgbClr val="8D87B9"/>
    <a:srgbClr val="FF9999"/>
    <a:srgbClr val="D7D8ED"/>
    <a:srgbClr val="B5B7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86748" autoAdjust="0"/>
  </p:normalViewPr>
  <p:slideViewPr>
    <p:cSldViewPr snapToGrid="0">
      <p:cViewPr varScale="1">
        <p:scale>
          <a:sx n="75" d="100"/>
          <a:sy n="75" d="100"/>
        </p:scale>
        <p:origin x="-1397" y="-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68272B-74E1-4F02-AD23-8672D8D4A224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1AB80F-FCB8-4D09-BBAC-0EC32B2DAE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371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1AB80F-FCB8-4D09-BBAC-0EC32B2DAEE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6564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1AB80F-FCB8-4D09-BBAC-0EC32B2DAEE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6381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1AB80F-FCB8-4D09-BBAC-0EC32B2DAEE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5728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AB80F-FCB8-4D09-BBAC-0EC32B2DAEE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4849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AB80F-FCB8-4D09-BBAC-0EC32B2DAEE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034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33C5B-4335-46D1-99BC-8CD7A1C37788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283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1AB80F-FCB8-4D09-BBAC-0EC32B2DAEE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644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Stopwatch </a:t>
            </a:r>
            <a:r>
              <a:rPr lang="en-US" altLang="ko-KR" dirty="0"/>
              <a:t>Initialize</a:t>
            </a:r>
            <a:r>
              <a:rPr lang="en-US" altLang="ko-KR" baseline="0" dirty="0"/>
              <a:t> -&gt; Mode  (Initialize) </a:t>
            </a:r>
            <a:r>
              <a:rPr lang="ko-KR" altLang="en-US" baseline="0" dirty="0"/>
              <a:t>따로 또 </a:t>
            </a:r>
            <a:r>
              <a:rPr lang="ko-KR" altLang="en-US" baseline="0" dirty="0" err="1"/>
              <a:t>그려야할</a:t>
            </a:r>
            <a:r>
              <a:rPr lang="ko-KR" altLang="en-US" baseline="0" dirty="0"/>
              <a:t> 듯</a:t>
            </a:r>
            <a:r>
              <a:rPr lang="en-US" altLang="ko-KR" baseline="0" dirty="0"/>
              <a:t>..</a:t>
            </a:r>
          </a:p>
          <a:p>
            <a:r>
              <a:rPr lang="en-US" altLang="ko-KR" baseline="0" dirty="0"/>
              <a:t>Trigger</a:t>
            </a:r>
            <a:r>
              <a:rPr lang="ko-KR" altLang="en-US" baseline="0" dirty="0"/>
              <a:t>를 </a:t>
            </a:r>
            <a:r>
              <a:rPr lang="en-US" altLang="ko-KR" baseline="0" dirty="0"/>
              <a:t>Enable/Disable </a:t>
            </a:r>
          </a:p>
          <a:p>
            <a:r>
              <a:rPr lang="en-US" altLang="ko-KR" baseline="0" dirty="0"/>
              <a:t>Add value</a:t>
            </a:r>
            <a:r>
              <a:rPr lang="ko-KR" altLang="en-US" baseline="0" dirty="0"/>
              <a:t>나 </a:t>
            </a:r>
            <a:r>
              <a:rPr lang="en-US" altLang="ko-KR" baseline="0" dirty="0"/>
              <a:t>Unit </a:t>
            </a:r>
            <a:r>
              <a:rPr lang="en-US" altLang="ko-KR" baseline="0" dirty="0" err="1"/>
              <a:t>Chagne</a:t>
            </a:r>
            <a:r>
              <a:rPr lang="en-US" altLang="ko-KR" baseline="0" dirty="0"/>
              <a:t> -&gt; Data Storage</a:t>
            </a:r>
            <a:r>
              <a:rPr lang="ko-KR" altLang="en-US" baseline="0" dirty="0"/>
              <a:t>로 이어지도록</a:t>
            </a:r>
            <a:r>
              <a:rPr lang="en-US" altLang="ko-KR" baseline="0" dirty="0"/>
              <a:t>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1AB80F-FCB8-4D09-BBAC-0EC32B2DAEE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25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Stopwatch Initialize</a:t>
            </a:r>
            <a:r>
              <a:rPr lang="en-US" altLang="ko-KR" baseline="0" dirty="0"/>
              <a:t> -&gt; Mode  (Initialize) </a:t>
            </a:r>
            <a:r>
              <a:rPr lang="ko-KR" altLang="en-US" baseline="0" dirty="0"/>
              <a:t>따로 또 </a:t>
            </a:r>
            <a:r>
              <a:rPr lang="ko-KR" altLang="en-US" baseline="0" dirty="0" err="1"/>
              <a:t>그려야할</a:t>
            </a:r>
            <a:r>
              <a:rPr lang="ko-KR" altLang="en-US" baseline="0" dirty="0"/>
              <a:t> 듯</a:t>
            </a:r>
            <a:r>
              <a:rPr lang="en-US" altLang="ko-KR" baseline="0" dirty="0"/>
              <a:t>..</a:t>
            </a:r>
          </a:p>
          <a:p>
            <a:r>
              <a:rPr lang="en-US" altLang="ko-KR" baseline="0" dirty="0"/>
              <a:t>Trigger</a:t>
            </a:r>
            <a:r>
              <a:rPr lang="ko-KR" altLang="en-US" baseline="0" dirty="0"/>
              <a:t>를 </a:t>
            </a:r>
            <a:r>
              <a:rPr lang="en-US" altLang="ko-KR" baseline="0" dirty="0"/>
              <a:t>Enable/Disable </a:t>
            </a:r>
          </a:p>
          <a:p>
            <a:r>
              <a:rPr lang="en-US" altLang="ko-KR" baseline="0" dirty="0"/>
              <a:t>Add value</a:t>
            </a:r>
            <a:r>
              <a:rPr lang="ko-KR" altLang="en-US" baseline="0" dirty="0"/>
              <a:t>나 </a:t>
            </a:r>
            <a:r>
              <a:rPr lang="en-US" altLang="ko-KR" baseline="0" dirty="0"/>
              <a:t>Unit </a:t>
            </a:r>
            <a:r>
              <a:rPr lang="en-US" altLang="ko-KR" baseline="0" dirty="0" err="1"/>
              <a:t>Chagne</a:t>
            </a:r>
            <a:r>
              <a:rPr lang="en-US" altLang="ko-KR" baseline="0" dirty="0"/>
              <a:t> -&gt; Data Storage</a:t>
            </a:r>
            <a:r>
              <a:rPr lang="ko-KR" altLang="en-US" baseline="0" dirty="0"/>
              <a:t>로 이어지도록</a:t>
            </a:r>
            <a:r>
              <a:rPr lang="en-US" altLang="ko-KR" baseline="0" dirty="0"/>
              <a:t>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1AB80F-FCB8-4D09-BBAC-0EC32B2DAEE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280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Alarm</a:t>
            </a:r>
            <a:r>
              <a:rPr lang="en-US" altLang="ko-KR" baseline="0" dirty="0"/>
              <a:t> Ringing </a:t>
            </a:r>
            <a:r>
              <a:rPr lang="ko-KR" altLang="en-US" baseline="0" dirty="0"/>
              <a:t>상태에서 버튼 아무거나 입력 들어오면 </a:t>
            </a:r>
            <a:r>
              <a:rPr lang="en-US" altLang="ko-KR" baseline="0" dirty="0"/>
              <a:t>AS </a:t>
            </a:r>
            <a:r>
              <a:rPr lang="ko-KR" altLang="en-US" baseline="0" dirty="0"/>
              <a:t>갱신</a:t>
            </a:r>
            <a:r>
              <a:rPr lang="en-US" altLang="ko-KR" baseline="0" dirty="0"/>
              <a:t>(Update) -&gt; </a:t>
            </a:r>
            <a:r>
              <a:rPr lang="ko-KR" altLang="en-US" baseline="0" dirty="0"/>
              <a:t>가능합니다</a:t>
            </a:r>
            <a:r>
              <a:rPr lang="en-US" altLang="ko-KR" baseline="0" dirty="0"/>
              <a:t>!!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AB80F-FCB8-4D09-BBAC-0EC32B2DAEE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273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Tick</a:t>
            </a:r>
            <a:r>
              <a:rPr lang="ko-KR" altLang="en-US" dirty="0"/>
              <a:t>이 들어왔을 때 아무 데이터도 없는 경우는 </a:t>
            </a:r>
            <a:r>
              <a:rPr lang="en-US" altLang="ko-KR" dirty="0"/>
              <a:t>X -&gt; Enable</a:t>
            </a:r>
            <a:r>
              <a:rPr lang="ko-KR" altLang="en-US" dirty="0"/>
              <a:t>을 통해 </a:t>
            </a:r>
            <a:r>
              <a:rPr lang="en-US" altLang="ko-KR" dirty="0"/>
              <a:t>Time Keeping mode</a:t>
            </a:r>
            <a:r>
              <a:rPr lang="ko-KR" altLang="en-US" dirty="0"/>
              <a:t>로 돌아가지 않는다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Time keeping mode process</a:t>
            </a:r>
            <a:r>
              <a:rPr lang="ko-KR" altLang="en-US" dirty="0"/>
              <a:t>는 </a:t>
            </a:r>
            <a:r>
              <a:rPr lang="en-US" altLang="ko-KR" dirty="0" err="1"/>
              <a:t>timekeepunit</a:t>
            </a:r>
            <a:r>
              <a:rPr lang="ko-KR" altLang="en-US" dirty="0"/>
              <a:t>을 </a:t>
            </a:r>
            <a:r>
              <a:rPr lang="en-US" altLang="ko-KR" dirty="0"/>
              <a:t>initialize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Trigger -&gt; Enable Disable (ex.</a:t>
            </a:r>
            <a:r>
              <a:rPr lang="en-US" altLang="ko-KR" baseline="0" dirty="0"/>
              <a:t> Stopwatch Run – Pause)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1AB80F-FCB8-4D09-BBAC-0EC32B2DAEE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213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TimeKeeping</a:t>
            </a:r>
            <a:r>
              <a:rPr lang="en-US" altLang="ko-KR" baseline="0" dirty="0"/>
              <a:t> Mode -&gt; Stop Watch Mode -&gt;  Alarm Mode </a:t>
            </a:r>
            <a:r>
              <a:rPr lang="ko-KR" altLang="en-US" baseline="0" dirty="0"/>
              <a:t>간 변화 </a:t>
            </a:r>
            <a:r>
              <a:rPr lang="en-US" altLang="ko-KR" baseline="0" dirty="0"/>
              <a:t>‘Trigger’ -&gt; ‘Enable / Disable’</a:t>
            </a:r>
          </a:p>
          <a:p>
            <a:r>
              <a:rPr lang="en-US" altLang="ko-KR" baseline="0" dirty="0"/>
              <a:t>Stop Watch Pause &lt;-&gt;Run    ‘Trigger’ -&gt; “Enable / Disable”</a:t>
            </a:r>
          </a:p>
          <a:p>
            <a:r>
              <a:rPr lang="en-US" altLang="ko-KR" baseline="0" dirty="0"/>
              <a:t>Stop Watch Run &lt;-&gt; </a:t>
            </a:r>
            <a:r>
              <a:rPr lang="en-US" altLang="ko-KR" baseline="0" dirty="0" err="1"/>
              <a:t>Laptime</a:t>
            </a:r>
            <a:r>
              <a:rPr lang="en-US" altLang="ko-KR" baseline="0" dirty="0"/>
              <a:t> ‘Trigger’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1AB80F-FCB8-4D09-BBAC-0EC32B2DAEE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67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AB80F-FCB8-4D09-BBAC-0EC32B2DAEE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501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33C5B-4335-46D1-99BC-8CD7A1C3778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519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662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16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55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557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25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653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472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033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422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317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15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79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096000" y="4218843"/>
            <a:ext cx="1260000" cy="503173"/>
          </a:xfrm>
          <a:prstGeom prst="rect">
            <a:avLst/>
          </a:prstGeom>
          <a:solidFill>
            <a:srgbClr val="BDC1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Team 7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096000" y="4722016"/>
            <a:ext cx="1260000" cy="1068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756878C6-9DBC-4361-856F-A1027230E059}"/>
              </a:ext>
            </a:extLst>
          </p:cNvPr>
          <p:cNvSpPr/>
          <p:nvPr/>
        </p:nvSpPr>
        <p:spPr>
          <a:xfrm>
            <a:off x="943130" y="1389467"/>
            <a:ext cx="6412870" cy="2039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 Engineering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0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team project #2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4000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Digital Watch – SD</a:t>
            </a:r>
          </a:p>
          <a:p>
            <a:pPr latinLnBrk="0">
              <a:lnSpc>
                <a:spcPct val="150000"/>
              </a:lnSpc>
              <a:defRPr/>
            </a:pPr>
            <a:endParaRPr lang="en-US" altLang="ko-KR" sz="500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356000" y="4722016"/>
            <a:ext cx="4836000" cy="10683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356000" y="4218843"/>
            <a:ext cx="4836000" cy="504000"/>
          </a:xfrm>
          <a:prstGeom prst="rect">
            <a:avLst/>
          </a:prstGeom>
          <a:gradFill flip="none" rotWithShape="1">
            <a:gsLst>
              <a:gs pos="0">
                <a:srgbClr val="BDC1CB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  <p:cxnSp>
        <p:nvCxnSpPr>
          <p:cNvPr id="3" name="직선 연결선[R] 2">
            <a:extLst>
              <a:ext uri="{FF2B5EF4-FFF2-40B4-BE49-F238E27FC236}">
                <a16:creationId xmlns="" xmlns:a16="http://schemas.microsoft.com/office/drawing/2014/main" id="{5BBF49C2-06E2-F849-84D8-8D047F9F0202}"/>
              </a:ext>
            </a:extLst>
          </p:cNvPr>
          <p:cNvCxnSpPr/>
          <p:nvPr/>
        </p:nvCxnSpPr>
        <p:spPr>
          <a:xfrm>
            <a:off x="943130" y="3429000"/>
            <a:ext cx="84745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10B8F77-F47B-3246-AD94-6C8D01AD9490}"/>
              </a:ext>
            </a:extLst>
          </p:cNvPr>
          <p:cNvSpPr txBox="1"/>
          <p:nvPr/>
        </p:nvSpPr>
        <p:spPr>
          <a:xfrm>
            <a:off x="6238875" y="4917412"/>
            <a:ext cx="551739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/>
              <a:t>김소영</a:t>
            </a:r>
            <a:r>
              <a:rPr kumimoji="1" lang="en-US" altLang="ko-KR" sz="1600" dirty="0"/>
              <a:t> (201511248)   </a:t>
            </a:r>
            <a:r>
              <a:rPr lang="ko-KR" altLang="en-US" sz="1600" dirty="0" err="1"/>
              <a:t>지우영</a:t>
            </a:r>
            <a:r>
              <a:rPr lang="en-US" altLang="ko-KR" sz="1600" dirty="0"/>
              <a:t> (201511299)</a:t>
            </a:r>
          </a:p>
          <a:p>
            <a:r>
              <a:rPr lang="en-US" altLang="ko-KR" sz="200" dirty="0"/>
              <a:t>  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문승훈</a:t>
            </a:r>
            <a:r>
              <a:rPr lang="en-US" altLang="ko-KR" sz="1600" dirty="0"/>
              <a:t> (201714284)   </a:t>
            </a:r>
            <a:r>
              <a:rPr lang="ko-KR" altLang="en-US" sz="1600" dirty="0"/>
              <a:t>김현재</a:t>
            </a:r>
            <a:r>
              <a:rPr lang="en-US" altLang="ko-KR" sz="1600" dirty="0"/>
              <a:t> (201812308)</a:t>
            </a:r>
            <a:endParaRPr kumimoji="1"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7586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자유형 27">
            <a:extLst>
              <a:ext uri="{FF2B5EF4-FFF2-40B4-BE49-F238E27FC236}">
                <a16:creationId xmlns="" xmlns:a16="http://schemas.microsoft.com/office/drawing/2014/main" id="{0D8E9706-5D2C-49EE-AF67-D3527E3BC152}"/>
              </a:ext>
            </a:extLst>
          </p:cNvPr>
          <p:cNvSpPr/>
          <p:nvPr/>
        </p:nvSpPr>
        <p:spPr>
          <a:xfrm rot="18000000">
            <a:off x="11731359" y="6774773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="" xmlns:a16="http://schemas.microsoft.com/office/drawing/2014/main" id="{E424C15A-4C1B-454A-9AB4-19D21D115072}"/>
              </a:ext>
            </a:extLst>
          </p:cNvPr>
          <p:cNvGraphicFramePr>
            <a:graphicFrameLocks noGrp="1"/>
          </p:cNvGraphicFramePr>
          <p:nvPr/>
        </p:nvGraphicFramePr>
        <p:xfrm>
          <a:off x="-26504" y="864887"/>
          <a:ext cx="1258947" cy="581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System Context Diagram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0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1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2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3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4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BD1A1184-4FDE-5A43-92F9-46A417BDFC8A}"/>
              </a:ext>
            </a:extLst>
          </p:cNvPr>
          <p:cNvSpPr/>
          <p:nvPr/>
        </p:nvSpPr>
        <p:spPr>
          <a:xfrm>
            <a:off x="7242" y="-56023"/>
            <a:ext cx="12184758" cy="81624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rgbClr val="262B35"/>
                </a:solidFill>
              </a:rPr>
              <a:t> </a:t>
            </a:r>
            <a:r>
              <a:rPr lang="en-US" altLang="ko-KR" sz="3600" b="1" kern="0" dirty="0">
                <a:solidFill>
                  <a:srgbClr val="262B35"/>
                </a:solidFill>
              </a:rPr>
              <a:t>DFD Level 4 </a:t>
            </a:r>
            <a:r>
              <a:rPr lang="en-US" altLang="ko-KR" sz="2800" b="1" kern="0" dirty="0">
                <a:solidFill>
                  <a:srgbClr val="262B35"/>
                </a:solidFill>
              </a:rPr>
              <a:t>– Main State Transition Diagram</a:t>
            </a:r>
            <a:r>
              <a:rPr lang="ko-KR" altLang="en-US" sz="2800" b="1" kern="0" dirty="0">
                <a:solidFill>
                  <a:srgbClr val="262B35"/>
                </a:solidFill>
              </a:rPr>
              <a:t> </a:t>
            </a:r>
          </a:p>
        </p:txBody>
      </p:sp>
      <p:sp>
        <p:nvSpPr>
          <p:cNvPr id="6" name="타원 5">
            <a:extLst>
              <a:ext uri="{FF2B5EF4-FFF2-40B4-BE49-F238E27FC236}">
                <a16:creationId xmlns="" xmlns:a16="http://schemas.microsoft.com/office/drawing/2014/main" id="{953B6FD3-F798-4504-A382-C1DF2343A52B}"/>
              </a:ext>
            </a:extLst>
          </p:cNvPr>
          <p:cNvSpPr/>
          <p:nvPr/>
        </p:nvSpPr>
        <p:spPr>
          <a:xfrm>
            <a:off x="1421393" y="1888511"/>
            <a:ext cx="141530" cy="145143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58CF1DAF-EF79-459A-99BF-CFFFF6063BCF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1562923" y="1960342"/>
            <a:ext cx="1588342" cy="741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6">
            <a:extLst>
              <a:ext uri="{FF2B5EF4-FFF2-40B4-BE49-F238E27FC236}">
                <a16:creationId xmlns="" xmlns:a16="http://schemas.microsoft.com/office/drawing/2014/main" id="{85D481B0-A003-459A-8813-14440B14333A}"/>
              </a:ext>
            </a:extLst>
          </p:cNvPr>
          <p:cNvSpPr/>
          <p:nvPr/>
        </p:nvSpPr>
        <p:spPr>
          <a:xfrm>
            <a:off x="3166455" y="3641652"/>
            <a:ext cx="937082" cy="561412"/>
          </a:xfrm>
          <a:prstGeom prst="round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Stop Watch Mode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6">
            <a:extLst>
              <a:ext uri="{FF2B5EF4-FFF2-40B4-BE49-F238E27FC236}">
                <a16:creationId xmlns="" xmlns:a16="http://schemas.microsoft.com/office/drawing/2014/main" id="{06232275-FA3D-4B86-BB7C-CC796E405D48}"/>
              </a:ext>
            </a:extLst>
          </p:cNvPr>
          <p:cNvSpPr/>
          <p:nvPr/>
        </p:nvSpPr>
        <p:spPr>
          <a:xfrm>
            <a:off x="3164098" y="1796735"/>
            <a:ext cx="937082" cy="558755"/>
          </a:xfrm>
          <a:prstGeom prst="round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Time Keeping Mode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1E512CC5-6BE3-425D-8727-D089F92ADF47}"/>
              </a:ext>
            </a:extLst>
          </p:cNvPr>
          <p:cNvSpPr txBox="1"/>
          <p:nvPr/>
        </p:nvSpPr>
        <p:spPr>
          <a:xfrm>
            <a:off x="1486501" y="1649071"/>
            <a:ext cx="22201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/Enable</a:t>
            </a:r>
            <a:r>
              <a:rPr lang="en-US" altLang="ko-KR" sz="900" dirty="0"/>
              <a:t> “Time Keeping Mode”</a:t>
            </a:r>
            <a:endParaRPr lang="ko-KR" altLang="en-US" sz="9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9E26C775-0DE3-45F5-B132-38671B8685C8}"/>
              </a:ext>
            </a:extLst>
          </p:cNvPr>
          <p:cNvCxnSpPr>
            <a:cxnSpLocks/>
          </p:cNvCxnSpPr>
          <p:nvPr/>
        </p:nvCxnSpPr>
        <p:spPr>
          <a:xfrm rot="10800000">
            <a:off x="4101180" y="1974515"/>
            <a:ext cx="1432118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16">
            <a:extLst>
              <a:ext uri="{FF2B5EF4-FFF2-40B4-BE49-F238E27FC236}">
                <a16:creationId xmlns="" xmlns:a16="http://schemas.microsoft.com/office/drawing/2014/main" id="{48A1CB5D-A7FF-4D1F-8B3C-DDBC9742B930}"/>
              </a:ext>
            </a:extLst>
          </p:cNvPr>
          <p:cNvSpPr/>
          <p:nvPr/>
        </p:nvSpPr>
        <p:spPr>
          <a:xfrm>
            <a:off x="3410836" y="5918202"/>
            <a:ext cx="937082" cy="558755"/>
          </a:xfrm>
          <a:prstGeom prst="round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Alarm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Mode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="" xmlns:a16="http://schemas.microsoft.com/office/drawing/2014/main" id="{EEDC136B-0EA0-41A5-B45A-A91A04559112}"/>
              </a:ext>
            </a:extLst>
          </p:cNvPr>
          <p:cNvCxnSpPr>
            <a:cxnSpLocks/>
          </p:cNvCxnSpPr>
          <p:nvPr/>
        </p:nvCxnSpPr>
        <p:spPr>
          <a:xfrm rot="10800000" flipH="1">
            <a:off x="4101180" y="2134912"/>
            <a:ext cx="1432119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모서리가 둥근 직사각형 16">
            <a:extLst>
              <a:ext uri="{FF2B5EF4-FFF2-40B4-BE49-F238E27FC236}">
                <a16:creationId xmlns="" xmlns:a16="http://schemas.microsoft.com/office/drawing/2014/main" id="{E4D23BD6-5617-42F4-AE9A-C02C2CE071F6}"/>
              </a:ext>
            </a:extLst>
          </p:cNvPr>
          <p:cNvSpPr/>
          <p:nvPr/>
        </p:nvSpPr>
        <p:spPr>
          <a:xfrm>
            <a:off x="5533298" y="3641652"/>
            <a:ext cx="937082" cy="561412"/>
          </a:xfrm>
          <a:prstGeom prst="round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Stop Watch 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Run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16">
            <a:extLst>
              <a:ext uri="{FF2B5EF4-FFF2-40B4-BE49-F238E27FC236}">
                <a16:creationId xmlns="" xmlns:a16="http://schemas.microsoft.com/office/drawing/2014/main" id="{8A887546-393C-4F94-BF52-7C8D408B2137}"/>
              </a:ext>
            </a:extLst>
          </p:cNvPr>
          <p:cNvSpPr/>
          <p:nvPr/>
        </p:nvSpPr>
        <p:spPr>
          <a:xfrm>
            <a:off x="8019346" y="3625567"/>
            <a:ext cx="937082" cy="561412"/>
          </a:xfrm>
          <a:prstGeom prst="round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Stop Watch 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Pause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1F5D3989-AC09-4FF5-B1C7-D0DDF6182F4A}"/>
              </a:ext>
            </a:extLst>
          </p:cNvPr>
          <p:cNvSpPr txBox="1"/>
          <p:nvPr/>
        </p:nvSpPr>
        <p:spPr>
          <a:xfrm>
            <a:off x="4077418" y="2146678"/>
            <a:ext cx="176758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Tick [Button ‘A’] &amp;&amp; </a:t>
            </a:r>
          </a:p>
          <a:p>
            <a:r>
              <a:rPr lang="en-US" altLang="ko-KR" sz="900" dirty="0"/>
              <a:t>!AS &amp;&amp;</a:t>
            </a:r>
          </a:p>
          <a:p>
            <a:r>
              <a:rPr lang="en-US" altLang="ko-KR" sz="900" dirty="0"/>
              <a:t>mode == </a:t>
            </a:r>
            <a:r>
              <a:rPr lang="en-US" altLang="ko-KR" sz="900" dirty="0" err="1"/>
              <a:t>timekeep</a:t>
            </a:r>
            <a:r>
              <a:rPr lang="en-US" altLang="ko-KR" sz="900" dirty="0"/>
              <a:t> &amp;&amp;</a:t>
            </a:r>
          </a:p>
          <a:p>
            <a:r>
              <a:rPr lang="en-US" altLang="ko-KR" sz="900" dirty="0" err="1"/>
              <a:t>timekeepmode</a:t>
            </a:r>
            <a:r>
              <a:rPr lang="en-US" altLang="ko-KR" sz="900" dirty="0"/>
              <a:t> == default</a:t>
            </a:r>
          </a:p>
          <a:p>
            <a:r>
              <a:rPr lang="en-US" altLang="ko-KR" sz="900" dirty="0"/>
              <a:t>/Disable “Time Keeping Mode”,</a:t>
            </a:r>
          </a:p>
          <a:p>
            <a:r>
              <a:rPr lang="en-US" altLang="ko-KR" sz="900" dirty="0"/>
              <a:t>Trigger “Time Keeping Set”</a:t>
            </a:r>
            <a:endParaRPr lang="ko-KR" altLang="en-US" sz="9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52AC3DDA-63CD-48C1-996B-0D1C33F82EE7}"/>
              </a:ext>
            </a:extLst>
          </p:cNvPr>
          <p:cNvCxnSpPr>
            <a:cxnSpLocks/>
            <a:stCxn id="18" idx="2"/>
            <a:endCxn id="16" idx="0"/>
          </p:cNvCxnSpPr>
          <p:nvPr/>
        </p:nvCxnSpPr>
        <p:spPr>
          <a:xfrm>
            <a:off x="3632639" y="2355490"/>
            <a:ext cx="2357" cy="1286162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="" xmlns:a16="http://schemas.microsoft.com/office/drawing/2014/main" id="{D2FD3CD9-470A-47A0-BA45-EA38B173EF4B}"/>
              </a:ext>
            </a:extLst>
          </p:cNvPr>
          <p:cNvCxnSpPr>
            <a:cxnSpLocks/>
            <a:stCxn id="16" idx="2"/>
            <a:endCxn id="36" idx="0"/>
          </p:cNvCxnSpPr>
          <p:nvPr/>
        </p:nvCxnSpPr>
        <p:spPr>
          <a:xfrm>
            <a:off x="3634996" y="4203064"/>
            <a:ext cx="244381" cy="1715138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구부러짐 62">
            <a:extLst>
              <a:ext uri="{FF2B5EF4-FFF2-40B4-BE49-F238E27FC236}">
                <a16:creationId xmlns="" xmlns:a16="http://schemas.microsoft.com/office/drawing/2014/main" id="{2F06CDD9-5B02-4B52-9D90-521F940C389E}"/>
              </a:ext>
            </a:extLst>
          </p:cNvPr>
          <p:cNvCxnSpPr>
            <a:cxnSpLocks/>
            <a:stCxn id="36" idx="1"/>
            <a:endCxn id="18" idx="1"/>
          </p:cNvCxnSpPr>
          <p:nvPr/>
        </p:nvCxnSpPr>
        <p:spPr>
          <a:xfrm rot="10800000">
            <a:off x="3164098" y="2076114"/>
            <a:ext cx="246738" cy="4121467"/>
          </a:xfrm>
          <a:prstGeom prst="curvedConnector3">
            <a:avLst>
              <a:gd name="adj1" fmla="val 775013"/>
            </a:avLst>
          </a:prstGeom>
          <a:ln w="63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F68E9BC8-B4BD-4BB6-B241-058A280C4495}"/>
              </a:ext>
            </a:extLst>
          </p:cNvPr>
          <p:cNvSpPr/>
          <p:nvPr/>
        </p:nvSpPr>
        <p:spPr>
          <a:xfrm>
            <a:off x="2357094" y="2418539"/>
            <a:ext cx="6096000" cy="7848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900" dirty="0"/>
              <a:t>Tick [Button  ‘C’] &amp;&amp; !AS &amp;&amp;</a:t>
            </a:r>
          </a:p>
          <a:p>
            <a:r>
              <a:rPr lang="en-US" altLang="ko-KR" sz="900" dirty="0"/>
              <a:t>mode == </a:t>
            </a:r>
            <a:r>
              <a:rPr lang="en-US" altLang="ko-KR" sz="900" dirty="0" err="1"/>
              <a:t>timekeep</a:t>
            </a:r>
            <a:r>
              <a:rPr lang="en-US" altLang="ko-KR" sz="900" dirty="0"/>
              <a:t> &amp;&amp;</a:t>
            </a:r>
          </a:p>
          <a:p>
            <a:r>
              <a:rPr lang="en-US" altLang="ko-KR" sz="900" dirty="0" err="1"/>
              <a:t>timekeepmode</a:t>
            </a:r>
            <a:r>
              <a:rPr lang="en-US" altLang="ko-KR" sz="900" dirty="0"/>
              <a:t> == default </a:t>
            </a:r>
          </a:p>
          <a:p>
            <a:r>
              <a:rPr lang="en-US" altLang="ko-KR" sz="900" dirty="0"/>
              <a:t>/Disable “Time Keeping Mode”</a:t>
            </a:r>
          </a:p>
          <a:p>
            <a:r>
              <a:rPr lang="en-US" altLang="ko-KR" sz="900" dirty="0"/>
              <a:t>Trigger “Mode Change”</a:t>
            </a:r>
            <a:endParaRPr lang="ko-KR" altLang="en-US" sz="900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="" xmlns:a16="http://schemas.microsoft.com/office/drawing/2014/main" id="{57F1E7A1-47C7-4892-916D-0A575771C548}"/>
              </a:ext>
            </a:extLst>
          </p:cNvPr>
          <p:cNvCxnSpPr>
            <a:cxnSpLocks/>
          </p:cNvCxnSpPr>
          <p:nvPr/>
        </p:nvCxnSpPr>
        <p:spPr>
          <a:xfrm>
            <a:off x="6544645" y="3835467"/>
            <a:ext cx="1474701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="" xmlns:a16="http://schemas.microsoft.com/office/drawing/2014/main" id="{E1942ED4-6FFB-4FA2-84BB-0DA8A304AEE7}"/>
              </a:ext>
            </a:extLst>
          </p:cNvPr>
          <p:cNvCxnSpPr>
            <a:cxnSpLocks/>
          </p:cNvCxnSpPr>
          <p:nvPr/>
        </p:nvCxnSpPr>
        <p:spPr>
          <a:xfrm flipH="1" flipV="1">
            <a:off x="6515618" y="3991704"/>
            <a:ext cx="1503728" cy="553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="" xmlns:a16="http://schemas.microsoft.com/office/drawing/2014/main" id="{1F305AB7-B4F0-45DE-B52F-B3D87E19626D}"/>
              </a:ext>
            </a:extLst>
          </p:cNvPr>
          <p:cNvCxnSpPr>
            <a:cxnSpLocks/>
          </p:cNvCxnSpPr>
          <p:nvPr/>
        </p:nvCxnSpPr>
        <p:spPr>
          <a:xfrm>
            <a:off x="4392252" y="6078070"/>
            <a:ext cx="4578189" cy="29998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="" xmlns:a16="http://schemas.microsoft.com/office/drawing/2014/main" id="{3E9B5447-CDB0-43E1-829E-9D159336FBCC}"/>
              </a:ext>
            </a:extLst>
          </p:cNvPr>
          <p:cNvCxnSpPr>
            <a:cxnSpLocks/>
            <a:endCxn id="36" idx="3"/>
          </p:cNvCxnSpPr>
          <p:nvPr/>
        </p:nvCxnSpPr>
        <p:spPr>
          <a:xfrm flipH="1" flipV="1">
            <a:off x="4347918" y="6197580"/>
            <a:ext cx="4574358" cy="58056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="" xmlns:a16="http://schemas.microsoft.com/office/drawing/2014/main" id="{2CFD55F1-AA44-45C7-BCDA-65635F5EE722}"/>
              </a:ext>
            </a:extLst>
          </p:cNvPr>
          <p:cNvCxnSpPr>
            <a:cxnSpLocks/>
          </p:cNvCxnSpPr>
          <p:nvPr/>
        </p:nvCxnSpPr>
        <p:spPr>
          <a:xfrm flipV="1">
            <a:off x="4114606" y="3937065"/>
            <a:ext cx="1418692" cy="137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DB3D415A-05B6-4485-9116-FA41299E12EF}"/>
              </a:ext>
            </a:extLst>
          </p:cNvPr>
          <p:cNvSpPr/>
          <p:nvPr/>
        </p:nvSpPr>
        <p:spPr>
          <a:xfrm>
            <a:off x="2357094" y="447827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900" dirty="0"/>
              <a:t>Tick [Button ‘C’] &amp;&amp; !AS &amp;&amp;</a:t>
            </a:r>
          </a:p>
          <a:p>
            <a:r>
              <a:rPr lang="en-US" altLang="ko-KR" sz="900" dirty="0"/>
              <a:t>mode == stopwatch &amp;&amp;</a:t>
            </a:r>
          </a:p>
          <a:p>
            <a:r>
              <a:rPr lang="en-US" altLang="ko-KR" sz="900" dirty="0" err="1"/>
              <a:t>stopwatchmode</a:t>
            </a:r>
            <a:r>
              <a:rPr lang="en-US" altLang="ko-KR" sz="900" dirty="0"/>
              <a:t> == default </a:t>
            </a:r>
          </a:p>
          <a:p>
            <a:r>
              <a:rPr lang="en-US" altLang="ko-KR" sz="900" dirty="0"/>
              <a:t>/Trigger “Mode Change”	</a:t>
            </a:r>
            <a:endParaRPr lang="ko-KR" altLang="en-US" sz="900" dirty="0"/>
          </a:p>
        </p:txBody>
      </p: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214EFF70-0D58-4FD7-BA78-B37F9D0D1082}"/>
              </a:ext>
            </a:extLst>
          </p:cNvPr>
          <p:cNvSpPr/>
          <p:nvPr/>
        </p:nvSpPr>
        <p:spPr>
          <a:xfrm>
            <a:off x="1185185" y="2948735"/>
            <a:ext cx="174882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rgbClr val="00B050"/>
                </a:solidFill>
              </a:rPr>
              <a:t>Tick</a:t>
            </a:r>
          </a:p>
          <a:p>
            <a:r>
              <a:rPr lang="en-US" altLang="ko-KR" sz="900" dirty="0">
                <a:solidFill>
                  <a:srgbClr val="00B050"/>
                </a:solidFill>
              </a:rPr>
              <a:t>[Button ‘C’] &amp;&amp;</a:t>
            </a:r>
            <a:r>
              <a:rPr lang="en-US" altLang="ko-KR" sz="900" dirty="0"/>
              <a:t> </a:t>
            </a:r>
            <a:r>
              <a:rPr lang="en-US" altLang="ko-KR" sz="900" dirty="0">
                <a:solidFill>
                  <a:srgbClr val="00B050"/>
                </a:solidFill>
              </a:rPr>
              <a:t>!AS &amp;&amp;</a:t>
            </a:r>
          </a:p>
          <a:p>
            <a:r>
              <a:rPr lang="en-US" altLang="ko-KR" sz="900" dirty="0">
                <a:solidFill>
                  <a:srgbClr val="00B050"/>
                </a:solidFill>
              </a:rPr>
              <a:t>mode == alarm &amp;&amp;</a:t>
            </a:r>
          </a:p>
          <a:p>
            <a:r>
              <a:rPr lang="en-US" altLang="ko-KR" sz="900" dirty="0" err="1">
                <a:solidFill>
                  <a:srgbClr val="00B050"/>
                </a:solidFill>
              </a:rPr>
              <a:t>alarmmode</a:t>
            </a:r>
            <a:r>
              <a:rPr lang="en-US" altLang="ko-KR" sz="900" dirty="0">
                <a:solidFill>
                  <a:srgbClr val="00B050"/>
                </a:solidFill>
              </a:rPr>
              <a:t> == default</a:t>
            </a:r>
          </a:p>
          <a:p>
            <a:r>
              <a:rPr lang="en-US" altLang="ko-KR" sz="900" dirty="0">
                <a:solidFill>
                  <a:srgbClr val="00B050"/>
                </a:solidFill>
              </a:rPr>
              <a:t>/Enable “Time Keeping Mode”</a:t>
            </a:r>
            <a:endParaRPr lang="ko-KR" altLang="en-US" sz="900" dirty="0">
              <a:solidFill>
                <a:srgbClr val="00B050"/>
              </a:solidFill>
            </a:endParaRPr>
          </a:p>
        </p:txBody>
      </p:sp>
      <p:cxnSp>
        <p:nvCxnSpPr>
          <p:cNvPr id="122" name="연결선: 구부러짐 121">
            <a:extLst>
              <a:ext uri="{FF2B5EF4-FFF2-40B4-BE49-F238E27FC236}">
                <a16:creationId xmlns="" xmlns:a16="http://schemas.microsoft.com/office/drawing/2014/main" id="{A458D433-DB11-412D-A088-BA3FA26B94FA}"/>
              </a:ext>
            </a:extLst>
          </p:cNvPr>
          <p:cNvCxnSpPr>
            <a:cxnSpLocks/>
            <a:stCxn id="17" idx="2"/>
            <a:endCxn id="62" idx="0"/>
          </p:cNvCxnSpPr>
          <p:nvPr/>
        </p:nvCxnSpPr>
        <p:spPr>
          <a:xfrm rot="16200000" flipH="1">
            <a:off x="8422532" y="-65203"/>
            <a:ext cx="812822" cy="5654208"/>
          </a:xfrm>
          <a:prstGeom prst="curvedConnector3">
            <a:avLst>
              <a:gd name="adj1" fmla="val -15623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구부러짐 124">
            <a:extLst>
              <a:ext uri="{FF2B5EF4-FFF2-40B4-BE49-F238E27FC236}">
                <a16:creationId xmlns="" xmlns:a16="http://schemas.microsoft.com/office/drawing/2014/main" id="{432C8273-AAE7-45B0-A766-DBF875FCD4FA}"/>
              </a:ext>
            </a:extLst>
          </p:cNvPr>
          <p:cNvCxnSpPr>
            <a:cxnSpLocks/>
            <a:stCxn id="62" idx="1"/>
            <a:endCxn id="17" idx="2"/>
          </p:cNvCxnSpPr>
          <p:nvPr/>
        </p:nvCxnSpPr>
        <p:spPr>
          <a:xfrm rot="10800000">
            <a:off x="6001840" y="2355490"/>
            <a:ext cx="5155217" cy="1092200"/>
          </a:xfrm>
          <a:prstGeom prst="curvedConnector2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D88DFDCB-952D-4A3C-A7F1-ED5872F968F8}"/>
              </a:ext>
            </a:extLst>
          </p:cNvPr>
          <p:cNvSpPr txBox="1"/>
          <p:nvPr/>
        </p:nvSpPr>
        <p:spPr>
          <a:xfrm>
            <a:off x="5845001" y="931808"/>
            <a:ext cx="191591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Tick [Button ‘C’] &amp;&amp; !AS &amp;&amp; </a:t>
            </a:r>
          </a:p>
          <a:p>
            <a:r>
              <a:rPr lang="en-US" altLang="ko-KR" sz="900" dirty="0"/>
              <a:t>mode == </a:t>
            </a:r>
            <a:r>
              <a:rPr lang="en-US" altLang="ko-KR" sz="900" dirty="0" err="1"/>
              <a:t>timekeep</a:t>
            </a:r>
            <a:r>
              <a:rPr lang="en-US" altLang="ko-KR" sz="900" dirty="0"/>
              <a:t> &amp;&amp;</a:t>
            </a:r>
          </a:p>
          <a:p>
            <a:r>
              <a:rPr lang="en-US" altLang="ko-KR" sz="900" dirty="0" err="1"/>
              <a:t>timekeepmode</a:t>
            </a:r>
            <a:r>
              <a:rPr lang="en-US" altLang="ko-KR" sz="900" dirty="0"/>
              <a:t> == set &amp;&amp;</a:t>
            </a:r>
          </a:p>
          <a:p>
            <a:r>
              <a:rPr lang="en-US" altLang="ko-KR" sz="900" dirty="0"/>
              <a:t>/Trigger “Time Keeping Unit Change”</a:t>
            </a:r>
            <a:endParaRPr lang="ko-KR" altLang="en-US" sz="900" dirty="0"/>
          </a:p>
        </p:txBody>
      </p:sp>
      <p:sp>
        <p:nvSpPr>
          <p:cNvPr id="109" name="모서리가 둥근 직사각형 16">
            <a:extLst>
              <a:ext uri="{FF2B5EF4-FFF2-40B4-BE49-F238E27FC236}">
                <a16:creationId xmlns="" xmlns:a16="http://schemas.microsoft.com/office/drawing/2014/main" id="{E1D90661-A2F4-4651-A752-55263DF4E244}"/>
              </a:ext>
            </a:extLst>
          </p:cNvPr>
          <p:cNvSpPr/>
          <p:nvPr/>
        </p:nvSpPr>
        <p:spPr>
          <a:xfrm>
            <a:off x="7554795" y="981282"/>
            <a:ext cx="1057277" cy="561412"/>
          </a:xfrm>
          <a:prstGeom prst="round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Time Keeping 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unit change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89" name="연결선: 구부러짐 88">
            <a:extLst>
              <a:ext uri="{FF2B5EF4-FFF2-40B4-BE49-F238E27FC236}">
                <a16:creationId xmlns="" xmlns:a16="http://schemas.microsoft.com/office/drawing/2014/main" id="{72EF4121-0EC3-4759-B1DD-3A478DEE43E1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35441" y="691050"/>
            <a:ext cx="503471" cy="1570533"/>
          </a:xfrm>
          <a:prstGeom prst="curvedConnector2">
            <a:avLst/>
          </a:prstGeom>
          <a:ln w="6350">
            <a:solidFill>
              <a:schemeClr val="tx1"/>
            </a:solidFill>
            <a:tailEnd type="triangl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>
            <a:extLst>
              <a:ext uri="{FF2B5EF4-FFF2-40B4-BE49-F238E27FC236}">
                <a16:creationId xmlns="" xmlns:a16="http://schemas.microsoft.com/office/drawing/2014/main" id="{BD79D718-426C-449F-9B00-D913E6BF3223}"/>
              </a:ext>
            </a:extLst>
          </p:cNvPr>
          <p:cNvSpPr/>
          <p:nvPr/>
        </p:nvSpPr>
        <p:spPr>
          <a:xfrm>
            <a:off x="5533298" y="1796735"/>
            <a:ext cx="937082" cy="558755"/>
          </a:xfrm>
          <a:prstGeom prst="round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Time Keeping Set mode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="" xmlns:a16="http://schemas.microsoft.com/office/drawing/2014/main" id="{9689EB3D-8F18-4425-A2D4-B42C61E55718}"/>
              </a:ext>
            </a:extLst>
          </p:cNvPr>
          <p:cNvSpPr txBox="1"/>
          <p:nvPr/>
        </p:nvSpPr>
        <p:spPr>
          <a:xfrm>
            <a:off x="4077418" y="1200754"/>
            <a:ext cx="1915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Tick [Button ‘A’] &amp;&amp; !AS &amp;&amp;</a:t>
            </a:r>
          </a:p>
          <a:p>
            <a:r>
              <a:rPr lang="en-US" altLang="ko-KR" sz="900" dirty="0"/>
              <a:t>mode == </a:t>
            </a:r>
            <a:r>
              <a:rPr lang="en-US" altLang="ko-KR" sz="900" dirty="0" err="1"/>
              <a:t>timekeep</a:t>
            </a:r>
            <a:r>
              <a:rPr lang="en-US" altLang="ko-KR" sz="900" dirty="0"/>
              <a:t> &amp;&amp;</a:t>
            </a:r>
          </a:p>
          <a:p>
            <a:r>
              <a:rPr lang="en-US" altLang="ko-KR" sz="900" dirty="0" err="1"/>
              <a:t>timekeepmode</a:t>
            </a:r>
            <a:r>
              <a:rPr lang="en-US" altLang="ko-KR" sz="900" dirty="0"/>
              <a:t> == set</a:t>
            </a:r>
          </a:p>
          <a:p>
            <a:r>
              <a:rPr lang="en-US" altLang="ko-KR" sz="900" dirty="0"/>
              <a:t>/Enable “Time Keeping Mode”</a:t>
            </a:r>
            <a:endParaRPr lang="ko-KR" altLang="en-US" sz="900" dirty="0"/>
          </a:p>
        </p:txBody>
      </p:sp>
      <p:cxnSp>
        <p:nvCxnSpPr>
          <p:cNvPr id="110" name="연결선: 구부러짐 109">
            <a:extLst>
              <a:ext uri="{FF2B5EF4-FFF2-40B4-BE49-F238E27FC236}">
                <a16:creationId xmlns="" xmlns:a16="http://schemas.microsoft.com/office/drawing/2014/main" id="{CA77278C-B470-46C8-A980-4AACFDB80166}"/>
              </a:ext>
            </a:extLst>
          </p:cNvPr>
          <p:cNvCxnSpPr>
            <a:cxnSpLocks/>
          </p:cNvCxnSpPr>
          <p:nvPr/>
        </p:nvCxnSpPr>
        <p:spPr>
          <a:xfrm rot="5400000" flipH="1">
            <a:off x="7026781" y="1088167"/>
            <a:ext cx="503471" cy="1570533"/>
          </a:xfrm>
          <a:prstGeom prst="curvedConnector2">
            <a:avLst/>
          </a:prstGeom>
          <a:ln w="6350">
            <a:solidFill>
              <a:schemeClr val="tx1"/>
            </a:solidFill>
            <a:tailEnd type="triangl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="" xmlns:a16="http://schemas.microsoft.com/office/drawing/2014/main" id="{0187370E-2F77-4729-84E7-BE3F905D04CC}"/>
              </a:ext>
            </a:extLst>
          </p:cNvPr>
          <p:cNvSpPr txBox="1"/>
          <p:nvPr/>
        </p:nvSpPr>
        <p:spPr>
          <a:xfrm>
            <a:off x="7411282" y="1516251"/>
            <a:ext cx="191591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mode == </a:t>
            </a:r>
            <a:r>
              <a:rPr lang="en-US" altLang="ko-KR" sz="900" dirty="0" err="1"/>
              <a:t>timekeep</a:t>
            </a:r>
            <a:r>
              <a:rPr lang="en-US" altLang="ko-KR" sz="900" dirty="0"/>
              <a:t> &amp;&amp; !AS &amp;&amp;</a:t>
            </a:r>
          </a:p>
          <a:p>
            <a:r>
              <a:rPr lang="en-US" altLang="ko-KR" sz="900" dirty="0" err="1"/>
              <a:t>timekeepmode</a:t>
            </a:r>
            <a:r>
              <a:rPr lang="en-US" altLang="ko-KR" sz="900" dirty="0"/>
              <a:t> == set &amp;&amp;</a:t>
            </a:r>
          </a:p>
          <a:p>
            <a:r>
              <a:rPr lang="en-US" altLang="ko-KR" sz="900" dirty="0"/>
              <a:t>/Trigger “Time Keeping Set”</a:t>
            </a:r>
            <a:endParaRPr lang="ko-KR" altLang="en-US" sz="900" dirty="0"/>
          </a:p>
        </p:txBody>
      </p:sp>
      <p:sp>
        <p:nvSpPr>
          <p:cNvPr id="117" name="TextBox 116">
            <a:extLst>
              <a:ext uri="{FF2B5EF4-FFF2-40B4-BE49-F238E27FC236}">
                <a16:creationId xmlns="" xmlns:a16="http://schemas.microsoft.com/office/drawing/2014/main" id="{2A8D3579-1C6F-461D-9DF5-FA4E9CED03D1}"/>
              </a:ext>
            </a:extLst>
          </p:cNvPr>
          <p:cNvSpPr txBox="1"/>
          <p:nvPr/>
        </p:nvSpPr>
        <p:spPr>
          <a:xfrm>
            <a:off x="9747540" y="1609717"/>
            <a:ext cx="191591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Tick [Button ‘B’] &amp;&amp; !AS &amp;&amp;</a:t>
            </a:r>
          </a:p>
          <a:p>
            <a:r>
              <a:rPr lang="en-US" altLang="ko-KR" sz="900" dirty="0"/>
              <a:t>mode == </a:t>
            </a:r>
            <a:r>
              <a:rPr lang="en-US" altLang="ko-KR" sz="900" dirty="0" err="1"/>
              <a:t>timekeep</a:t>
            </a:r>
            <a:r>
              <a:rPr lang="en-US" altLang="ko-KR" sz="900" dirty="0"/>
              <a:t> &amp;&amp;</a:t>
            </a:r>
          </a:p>
          <a:p>
            <a:r>
              <a:rPr lang="en-US" altLang="ko-KR" sz="900" dirty="0" err="1"/>
              <a:t>timekeepmode</a:t>
            </a:r>
            <a:r>
              <a:rPr lang="en-US" altLang="ko-KR" sz="900" dirty="0"/>
              <a:t> == set &amp;&amp;</a:t>
            </a:r>
          </a:p>
          <a:p>
            <a:r>
              <a:rPr lang="en-US" altLang="ko-KR" sz="900" dirty="0" err="1"/>
              <a:t>timekeepunit</a:t>
            </a:r>
            <a:r>
              <a:rPr lang="en-US" altLang="ko-KR" sz="900" dirty="0"/>
              <a:t> != none</a:t>
            </a:r>
          </a:p>
          <a:p>
            <a:r>
              <a:rPr lang="en-US" altLang="ko-KR" sz="900" dirty="0"/>
              <a:t>/Trigger “Add Value”</a:t>
            </a:r>
            <a:endParaRPr lang="ko-KR" altLang="en-US" sz="900" dirty="0"/>
          </a:p>
        </p:txBody>
      </p:sp>
      <p:sp>
        <p:nvSpPr>
          <p:cNvPr id="118" name="TextBox 117">
            <a:extLst>
              <a:ext uri="{FF2B5EF4-FFF2-40B4-BE49-F238E27FC236}">
                <a16:creationId xmlns="" xmlns:a16="http://schemas.microsoft.com/office/drawing/2014/main" id="{8A98B1C2-D7DB-43F6-A422-1D5E84CA6274}"/>
              </a:ext>
            </a:extLst>
          </p:cNvPr>
          <p:cNvSpPr txBox="1"/>
          <p:nvPr/>
        </p:nvSpPr>
        <p:spPr>
          <a:xfrm>
            <a:off x="8839394" y="2746842"/>
            <a:ext cx="1915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mode == </a:t>
            </a:r>
            <a:r>
              <a:rPr lang="en-US" altLang="ko-KR" sz="900" dirty="0" err="1"/>
              <a:t>timekeep</a:t>
            </a:r>
            <a:r>
              <a:rPr lang="en-US" altLang="ko-KR" sz="900" dirty="0"/>
              <a:t> &amp;&amp; !AS &amp;&amp;</a:t>
            </a:r>
          </a:p>
          <a:p>
            <a:r>
              <a:rPr lang="en-US" altLang="ko-KR" sz="900" dirty="0" err="1"/>
              <a:t>timekeepmode</a:t>
            </a:r>
            <a:r>
              <a:rPr lang="en-US" altLang="ko-KR" sz="900" dirty="0"/>
              <a:t> == set &amp;&amp;</a:t>
            </a:r>
          </a:p>
          <a:p>
            <a:r>
              <a:rPr lang="en-US" altLang="ko-KR" sz="900" dirty="0" err="1"/>
              <a:t>timekeepunit</a:t>
            </a:r>
            <a:r>
              <a:rPr lang="en-US" altLang="ko-KR" sz="900" dirty="0"/>
              <a:t> != none</a:t>
            </a:r>
          </a:p>
          <a:p>
            <a:r>
              <a:rPr lang="en-US" altLang="ko-KR" sz="900" dirty="0"/>
              <a:t>/Trigger “Time Keeping Set”</a:t>
            </a:r>
            <a:endParaRPr lang="ko-KR" altLang="en-US" sz="900" dirty="0"/>
          </a:p>
        </p:txBody>
      </p:sp>
      <p:sp>
        <p:nvSpPr>
          <p:cNvPr id="119" name="TextBox 118">
            <a:extLst>
              <a:ext uri="{FF2B5EF4-FFF2-40B4-BE49-F238E27FC236}">
                <a16:creationId xmlns="" xmlns:a16="http://schemas.microsoft.com/office/drawing/2014/main" id="{830713D0-0AF9-4D24-90F1-F8FE30E6045D}"/>
              </a:ext>
            </a:extLst>
          </p:cNvPr>
          <p:cNvSpPr txBox="1"/>
          <p:nvPr/>
        </p:nvSpPr>
        <p:spPr>
          <a:xfrm>
            <a:off x="4040678" y="3279627"/>
            <a:ext cx="1915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Tick [Button ‘B’] &amp;&amp;  !AS &amp;&amp;</a:t>
            </a:r>
          </a:p>
          <a:p>
            <a:r>
              <a:rPr lang="en-US" altLang="ko-KR" sz="900" dirty="0"/>
              <a:t>mode == stopwatch &amp;&amp;</a:t>
            </a:r>
          </a:p>
          <a:p>
            <a:r>
              <a:rPr lang="en-US" altLang="ko-KR" sz="900" dirty="0" err="1"/>
              <a:t>stopwatchmode</a:t>
            </a:r>
            <a:r>
              <a:rPr lang="en-US" altLang="ko-KR" sz="900" dirty="0"/>
              <a:t> == default</a:t>
            </a:r>
          </a:p>
          <a:p>
            <a:r>
              <a:rPr lang="en-US" altLang="ko-KR" sz="900" dirty="0"/>
              <a:t>/Trigger “Stop Watch Run”</a:t>
            </a:r>
            <a:endParaRPr lang="ko-KR" altLang="en-US" sz="900" dirty="0"/>
          </a:p>
        </p:txBody>
      </p:sp>
      <p:sp>
        <p:nvSpPr>
          <p:cNvPr id="120" name="TextBox 119">
            <a:extLst>
              <a:ext uri="{FF2B5EF4-FFF2-40B4-BE49-F238E27FC236}">
                <a16:creationId xmlns="" xmlns:a16="http://schemas.microsoft.com/office/drawing/2014/main" id="{E4AFFBFB-6A31-476A-9007-9B86CB50C89D}"/>
              </a:ext>
            </a:extLst>
          </p:cNvPr>
          <p:cNvSpPr txBox="1"/>
          <p:nvPr/>
        </p:nvSpPr>
        <p:spPr>
          <a:xfrm>
            <a:off x="6438515" y="3207057"/>
            <a:ext cx="1915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Tick [Button ‘B’] &amp;&amp;  !AS &amp;&amp;</a:t>
            </a:r>
          </a:p>
          <a:p>
            <a:r>
              <a:rPr lang="en-US" altLang="ko-KR" sz="900" dirty="0"/>
              <a:t>mode == stopwatch &amp;&amp;</a:t>
            </a:r>
          </a:p>
          <a:p>
            <a:r>
              <a:rPr lang="en-US" altLang="ko-KR" sz="900" dirty="0" err="1"/>
              <a:t>stopwatchmode</a:t>
            </a:r>
            <a:r>
              <a:rPr lang="en-US" altLang="ko-KR" sz="900" dirty="0"/>
              <a:t> == run</a:t>
            </a:r>
          </a:p>
          <a:p>
            <a:r>
              <a:rPr lang="en-US" altLang="ko-KR" sz="900" dirty="0"/>
              <a:t>/Trigger “Stop Watch Pause”</a:t>
            </a:r>
            <a:endParaRPr lang="ko-KR" altLang="en-US" sz="900" dirty="0"/>
          </a:p>
        </p:txBody>
      </p:sp>
      <p:sp>
        <p:nvSpPr>
          <p:cNvPr id="124" name="TextBox 123">
            <a:extLst>
              <a:ext uri="{FF2B5EF4-FFF2-40B4-BE49-F238E27FC236}">
                <a16:creationId xmlns="" xmlns:a16="http://schemas.microsoft.com/office/drawing/2014/main" id="{DE7B5DCB-1635-4D70-A63B-C897852789B9}"/>
              </a:ext>
            </a:extLst>
          </p:cNvPr>
          <p:cNvSpPr txBox="1"/>
          <p:nvPr/>
        </p:nvSpPr>
        <p:spPr>
          <a:xfrm>
            <a:off x="6466826" y="4020485"/>
            <a:ext cx="1915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accent5">
                    <a:lumMod val="75000"/>
                  </a:schemeClr>
                </a:solidFill>
              </a:rPr>
              <a:t>Tick [Button ‘B’] &amp;&amp; !AS &amp;&amp; </a:t>
            </a:r>
          </a:p>
          <a:p>
            <a:r>
              <a:rPr lang="en-US" altLang="ko-KR" sz="900" dirty="0">
                <a:solidFill>
                  <a:schemeClr val="accent5">
                    <a:lumMod val="75000"/>
                  </a:schemeClr>
                </a:solidFill>
              </a:rPr>
              <a:t>mode == stopwatch &amp;&amp;</a:t>
            </a:r>
          </a:p>
          <a:p>
            <a:r>
              <a:rPr lang="en-US" altLang="ko-KR" sz="900" dirty="0" err="1">
                <a:solidFill>
                  <a:schemeClr val="accent5">
                    <a:lumMod val="75000"/>
                  </a:schemeClr>
                </a:solidFill>
              </a:rPr>
              <a:t>stopwatchmode</a:t>
            </a:r>
            <a:r>
              <a:rPr lang="en-US" altLang="ko-KR" sz="900" dirty="0">
                <a:solidFill>
                  <a:schemeClr val="accent5">
                    <a:lumMod val="75000"/>
                  </a:schemeClr>
                </a:solidFill>
              </a:rPr>
              <a:t> == pause</a:t>
            </a:r>
          </a:p>
          <a:p>
            <a:r>
              <a:rPr lang="en-US" altLang="ko-KR" sz="900" dirty="0">
                <a:solidFill>
                  <a:schemeClr val="accent5">
                    <a:lumMod val="75000"/>
                  </a:schemeClr>
                </a:solidFill>
              </a:rPr>
              <a:t>/Trigger “Stop Watch Run”</a:t>
            </a:r>
            <a:endParaRPr lang="ko-KR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="" xmlns:a16="http://schemas.microsoft.com/office/drawing/2014/main" id="{61057A1E-EB92-4E62-8C08-6BD4E18FDDA7}"/>
              </a:ext>
            </a:extLst>
          </p:cNvPr>
          <p:cNvSpPr txBox="1"/>
          <p:nvPr/>
        </p:nvSpPr>
        <p:spPr>
          <a:xfrm>
            <a:off x="1727306" y="3785112"/>
            <a:ext cx="1915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Tick [Button ‘A’] &amp;&amp;</a:t>
            </a:r>
            <a:r>
              <a:rPr lang="en-US" altLang="ko-KR" sz="900" dirty="0"/>
              <a:t> </a:t>
            </a:r>
            <a:r>
              <a:rPr lang="en-US" altLang="ko-KR" sz="900" dirty="0">
                <a:solidFill>
                  <a:srgbClr val="FF0000"/>
                </a:solidFill>
              </a:rPr>
              <a:t>!AS &amp;&amp; </a:t>
            </a:r>
          </a:p>
          <a:p>
            <a:r>
              <a:rPr lang="en-US" altLang="ko-KR" sz="900" dirty="0">
                <a:solidFill>
                  <a:srgbClr val="FF0000"/>
                </a:solidFill>
              </a:rPr>
              <a:t>mode == stopwatch &amp;&amp;</a:t>
            </a:r>
          </a:p>
          <a:p>
            <a:r>
              <a:rPr lang="en-US" altLang="ko-KR" sz="900" dirty="0" err="1">
                <a:solidFill>
                  <a:srgbClr val="FF0000"/>
                </a:solidFill>
              </a:rPr>
              <a:t>stopwatchmode</a:t>
            </a:r>
            <a:r>
              <a:rPr lang="en-US" altLang="ko-KR" sz="900" dirty="0">
                <a:solidFill>
                  <a:srgbClr val="FF0000"/>
                </a:solidFill>
              </a:rPr>
              <a:t> == pause</a:t>
            </a:r>
          </a:p>
          <a:p>
            <a:r>
              <a:rPr lang="en-US" altLang="ko-KR" sz="900" dirty="0">
                <a:solidFill>
                  <a:srgbClr val="FF0000"/>
                </a:solidFill>
              </a:rPr>
              <a:t>/Trigger “Stop Watch Mode”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30" name="모서리가 둥근 직사각형 16">
            <a:extLst>
              <a:ext uri="{FF2B5EF4-FFF2-40B4-BE49-F238E27FC236}">
                <a16:creationId xmlns="" xmlns:a16="http://schemas.microsoft.com/office/drawing/2014/main" id="{78C59FDD-4348-48B7-8AB4-888780572E34}"/>
              </a:ext>
            </a:extLst>
          </p:cNvPr>
          <p:cNvSpPr/>
          <p:nvPr/>
        </p:nvSpPr>
        <p:spPr>
          <a:xfrm>
            <a:off x="5529744" y="5154551"/>
            <a:ext cx="937082" cy="561412"/>
          </a:xfrm>
          <a:prstGeom prst="round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Stop Watch </a:t>
            </a:r>
          </a:p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Laptime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51" name="연결선: 구부러짐 150">
            <a:extLst>
              <a:ext uri="{FF2B5EF4-FFF2-40B4-BE49-F238E27FC236}">
                <a16:creationId xmlns="" xmlns:a16="http://schemas.microsoft.com/office/drawing/2014/main" id="{E40DC228-DB38-4201-81FF-C64845884391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5679670" y="1566603"/>
            <a:ext cx="264621" cy="5321432"/>
          </a:xfrm>
          <a:prstGeom prst="curvedConnector4">
            <a:avLst>
              <a:gd name="adj1" fmla="val -92466"/>
              <a:gd name="adj2" fmla="val 105932"/>
            </a:avLst>
          </a:prstGeom>
          <a:ln w="6350">
            <a:solidFill>
              <a:srgbClr val="FF0000"/>
            </a:solidFill>
            <a:tailEnd type="triangl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연결선: 구부러짐 158">
            <a:extLst>
              <a:ext uri="{FF2B5EF4-FFF2-40B4-BE49-F238E27FC236}">
                <a16:creationId xmlns="" xmlns:a16="http://schemas.microsoft.com/office/drawing/2014/main" id="{F21AF429-30CF-44DC-A0D0-AAE534297E07}"/>
              </a:ext>
            </a:extLst>
          </p:cNvPr>
          <p:cNvCxnSpPr>
            <a:cxnSpLocks/>
          </p:cNvCxnSpPr>
          <p:nvPr/>
        </p:nvCxnSpPr>
        <p:spPr>
          <a:xfrm rot="16200000" flipV="1">
            <a:off x="5091640" y="4728253"/>
            <a:ext cx="1232193" cy="472095"/>
          </a:xfrm>
          <a:prstGeom prst="curvedConnector4">
            <a:avLst>
              <a:gd name="adj1" fmla="val 38609"/>
              <a:gd name="adj2" fmla="val 148422"/>
            </a:avLst>
          </a:prstGeom>
          <a:ln w="6350">
            <a:solidFill>
              <a:schemeClr val="tx1"/>
            </a:solidFill>
            <a:tailEnd type="triangl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연결선: 구부러짐 160">
            <a:extLst>
              <a:ext uri="{FF2B5EF4-FFF2-40B4-BE49-F238E27FC236}">
                <a16:creationId xmlns="" xmlns:a16="http://schemas.microsoft.com/office/drawing/2014/main" id="{1C3F18AB-F45F-4111-9BBF-1F4324F1513F}"/>
              </a:ext>
            </a:extLst>
          </p:cNvPr>
          <p:cNvCxnSpPr>
            <a:cxnSpLocks/>
          </p:cNvCxnSpPr>
          <p:nvPr/>
        </p:nvCxnSpPr>
        <p:spPr>
          <a:xfrm flipV="1">
            <a:off x="6197418" y="4246606"/>
            <a:ext cx="464987" cy="1232193"/>
          </a:xfrm>
          <a:prstGeom prst="curvedConnector4">
            <a:avLst>
              <a:gd name="adj1" fmla="val -49163"/>
              <a:gd name="adj2" fmla="val 61390"/>
            </a:avLst>
          </a:prstGeom>
          <a:ln w="6350">
            <a:solidFill>
              <a:schemeClr val="tx1"/>
            </a:solidFill>
            <a:tailEnd type="triangl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="" xmlns:a16="http://schemas.microsoft.com/office/drawing/2014/main" id="{D210BEF4-29EF-4BF2-AEBB-DEEE55BB4B95}"/>
              </a:ext>
            </a:extLst>
          </p:cNvPr>
          <p:cNvSpPr txBox="1"/>
          <p:nvPr/>
        </p:nvSpPr>
        <p:spPr>
          <a:xfrm>
            <a:off x="4071683" y="4615645"/>
            <a:ext cx="1915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Tick [Button ‘A’] &amp;&amp; !AS &amp;&amp;</a:t>
            </a:r>
          </a:p>
          <a:p>
            <a:r>
              <a:rPr lang="en-US" altLang="ko-KR" sz="900" dirty="0"/>
              <a:t>mode == stopwatch &amp;&amp;</a:t>
            </a:r>
          </a:p>
          <a:p>
            <a:r>
              <a:rPr lang="en-US" altLang="ko-KR" sz="900" dirty="0" err="1"/>
              <a:t>stopwatchmode</a:t>
            </a:r>
            <a:r>
              <a:rPr lang="en-US" altLang="ko-KR" sz="900" dirty="0"/>
              <a:t> == run</a:t>
            </a:r>
          </a:p>
          <a:p>
            <a:r>
              <a:rPr lang="en-US" altLang="ko-KR" sz="900" dirty="0"/>
              <a:t>/Trigger “Stop Watch </a:t>
            </a:r>
            <a:r>
              <a:rPr lang="en-US" altLang="ko-KR" sz="900" dirty="0" err="1"/>
              <a:t>Laptime</a:t>
            </a:r>
            <a:r>
              <a:rPr lang="en-US" altLang="ko-KR" sz="900" dirty="0"/>
              <a:t>”</a:t>
            </a:r>
            <a:endParaRPr lang="ko-KR" altLang="en-US" sz="900" dirty="0"/>
          </a:p>
        </p:txBody>
      </p:sp>
      <p:sp>
        <p:nvSpPr>
          <p:cNvPr id="169" name="TextBox 168">
            <a:extLst>
              <a:ext uri="{FF2B5EF4-FFF2-40B4-BE49-F238E27FC236}">
                <a16:creationId xmlns="" xmlns:a16="http://schemas.microsoft.com/office/drawing/2014/main" id="{94383B64-3F09-465A-B765-4A846CA820A5}"/>
              </a:ext>
            </a:extLst>
          </p:cNvPr>
          <p:cNvSpPr txBox="1"/>
          <p:nvPr/>
        </p:nvSpPr>
        <p:spPr>
          <a:xfrm>
            <a:off x="6370305" y="4703367"/>
            <a:ext cx="1915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Tick [Button ‘B’] &amp;&amp; !AS &amp;&amp; </a:t>
            </a:r>
          </a:p>
          <a:p>
            <a:r>
              <a:rPr lang="en-US" altLang="ko-KR" sz="900" dirty="0"/>
              <a:t>mode == stopwatch &amp;&amp;</a:t>
            </a:r>
          </a:p>
          <a:p>
            <a:r>
              <a:rPr lang="en-US" altLang="ko-KR" sz="900" dirty="0" err="1"/>
              <a:t>stopwatchmode</a:t>
            </a:r>
            <a:r>
              <a:rPr lang="en-US" altLang="ko-KR" sz="900" dirty="0"/>
              <a:t> == </a:t>
            </a:r>
            <a:r>
              <a:rPr lang="en-US" altLang="ko-KR" sz="900" dirty="0" err="1"/>
              <a:t>laptime</a:t>
            </a:r>
            <a:endParaRPr lang="en-US" altLang="ko-KR" sz="900" dirty="0"/>
          </a:p>
          <a:p>
            <a:r>
              <a:rPr lang="en-US" altLang="ko-KR" sz="900" dirty="0"/>
              <a:t>/Trigger “Stop Watch Run”</a:t>
            </a:r>
            <a:endParaRPr lang="ko-KR" altLang="en-US" sz="900" dirty="0"/>
          </a:p>
        </p:txBody>
      </p:sp>
      <p:sp>
        <p:nvSpPr>
          <p:cNvPr id="196" name="TextBox 195">
            <a:extLst>
              <a:ext uri="{FF2B5EF4-FFF2-40B4-BE49-F238E27FC236}">
                <a16:creationId xmlns="" xmlns:a16="http://schemas.microsoft.com/office/drawing/2014/main" id="{8A5B22B2-9006-43C8-91B6-6B939AE6926B}"/>
              </a:ext>
            </a:extLst>
          </p:cNvPr>
          <p:cNvSpPr txBox="1"/>
          <p:nvPr/>
        </p:nvSpPr>
        <p:spPr>
          <a:xfrm>
            <a:off x="6699027" y="5506493"/>
            <a:ext cx="2313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Tick [Button ‘A’] &amp;&amp;  !AS &amp;&amp;</a:t>
            </a:r>
          </a:p>
          <a:p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mode == stopwatch &amp;&amp;</a:t>
            </a:r>
          </a:p>
          <a:p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stopwatchmode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 == 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laptime</a:t>
            </a:r>
            <a:endParaRPr lang="en-US" altLang="ko-KR" sz="9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/Trigger “Stop Watch 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Laptime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 Renew”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7" name="모서리가 둥근 직사각형 16">
            <a:extLst>
              <a:ext uri="{FF2B5EF4-FFF2-40B4-BE49-F238E27FC236}">
                <a16:creationId xmlns="" xmlns:a16="http://schemas.microsoft.com/office/drawing/2014/main" id="{AD9C9173-5FF6-4994-8BB4-B89DA76B6A31}"/>
              </a:ext>
            </a:extLst>
          </p:cNvPr>
          <p:cNvSpPr/>
          <p:nvPr/>
        </p:nvSpPr>
        <p:spPr>
          <a:xfrm>
            <a:off x="8981383" y="5953324"/>
            <a:ext cx="937082" cy="558755"/>
          </a:xfrm>
          <a:prstGeom prst="round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Alarm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Set Mode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16">
            <a:extLst>
              <a:ext uri="{FF2B5EF4-FFF2-40B4-BE49-F238E27FC236}">
                <a16:creationId xmlns="" xmlns:a16="http://schemas.microsoft.com/office/drawing/2014/main" id="{B97B3715-4F17-4DE7-81D9-A1982EA7A877}"/>
              </a:ext>
            </a:extLst>
          </p:cNvPr>
          <p:cNvSpPr/>
          <p:nvPr/>
        </p:nvSpPr>
        <p:spPr>
          <a:xfrm>
            <a:off x="11157056" y="3168312"/>
            <a:ext cx="997982" cy="558755"/>
          </a:xfrm>
          <a:prstGeom prst="round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Add Value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1" name="모서리가 둥근 직사각형 16">
            <a:extLst>
              <a:ext uri="{FF2B5EF4-FFF2-40B4-BE49-F238E27FC236}">
                <a16:creationId xmlns="" xmlns:a16="http://schemas.microsoft.com/office/drawing/2014/main" id="{51CC54EA-FC9E-48A0-9380-9F8F5B0AE0A0}"/>
              </a:ext>
            </a:extLst>
          </p:cNvPr>
          <p:cNvSpPr/>
          <p:nvPr/>
        </p:nvSpPr>
        <p:spPr>
          <a:xfrm>
            <a:off x="11410858" y="6081037"/>
            <a:ext cx="862402" cy="558755"/>
          </a:xfrm>
          <a:prstGeom prst="round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Alarm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Unit Change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2" name="모서리가 둥근 직사각형 16">
            <a:extLst>
              <a:ext uri="{FF2B5EF4-FFF2-40B4-BE49-F238E27FC236}">
                <a16:creationId xmlns="" xmlns:a16="http://schemas.microsoft.com/office/drawing/2014/main" id="{C9003DC8-4A16-4AAC-950A-07EA0E746FB3}"/>
              </a:ext>
            </a:extLst>
          </p:cNvPr>
          <p:cNvSpPr/>
          <p:nvPr/>
        </p:nvSpPr>
        <p:spPr>
          <a:xfrm>
            <a:off x="1244293" y="6218307"/>
            <a:ext cx="937082" cy="558755"/>
          </a:xfrm>
          <a:prstGeom prst="round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Alarm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Indicator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="" xmlns:a16="http://schemas.microsoft.com/office/drawing/2014/main" id="{08D846B1-C917-49CA-8178-349542C2B64B}"/>
              </a:ext>
            </a:extLst>
          </p:cNvPr>
          <p:cNvSpPr txBox="1"/>
          <p:nvPr/>
        </p:nvSpPr>
        <p:spPr>
          <a:xfrm>
            <a:off x="4338136" y="5375040"/>
            <a:ext cx="137240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Tick [Button ‘A’] &amp;&amp; !AS &amp;&amp;</a:t>
            </a:r>
          </a:p>
          <a:p>
            <a:r>
              <a:rPr lang="en-US" altLang="ko-KR" sz="900" dirty="0"/>
              <a:t>mode == alarm &amp;&amp;</a:t>
            </a:r>
          </a:p>
          <a:p>
            <a:r>
              <a:rPr lang="en-US" altLang="ko-KR" sz="900" dirty="0" err="1"/>
              <a:t>alarmmode</a:t>
            </a:r>
            <a:r>
              <a:rPr lang="en-US" altLang="ko-KR" sz="900" dirty="0"/>
              <a:t> == default</a:t>
            </a:r>
          </a:p>
          <a:p>
            <a:r>
              <a:rPr lang="en-US" altLang="ko-KR" sz="900" dirty="0"/>
              <a:t>/Trigger “Alarm Set”</a:t>
            </a:r>
            <a:endParaRPr lang="ko-KR" altLang="en-US" sz="900" dirty="0"/>
          </a:p>
        </p:txBody>
      </p:sp>
      <p:sp>
        <p:nvSpPr>
          <p:cNvPr id="218" name="TextBox 217">
            <a:extLst>
              <a:ext uri="{FF2B5EF4-FFF2-40B4-BE49-F238E27FC236}">
                <a16:creationId xmlns="" xmlns:a16="http://schemas.microsoft.com/office/drawing/2014/main" id="{F758A81B-6044-4876-B37E-AFE0730BF41C}"/>
              </a:ext>
            </a:extLst>
          </p:cNvPr>
          <p:cNvSpPr txBox="1"/>
          <p:nvPr/>
        </p:nvSpPr>
        <p:spPr>
          <a:xfrm>
            <a:off x="4332457" y="6182161"/>
            <a:ext cx="1915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Tick [Button ‘A’] &amp;&amp; !AS &amp;&amp; </a:t>
            </a:r>
          </a:p>
          <a:p>
            <a:r>
              <a:rPr lang="en-US" altLang="ko-KR" sz="900" dirty="0"/>
              <a:t>mode == alarm &amp;&amp;</a:t>
            </a:r>
          </a:p>
          <a:p>
            <a:r>
              <a:rPr lang="en-US" altLang="ko-KR" sz="900" dirty="0" err="1"/>
              <a:t>alarmmode</a:t>
            </a:r>
            <a:r>
              <a:rPr lang="en-US" altLang="ko-KR" sz="900" dirty="0"/>
              <a:t> == set</a:t>
            </a:r>
          </a:p>
          <a:p>
            <a:r>
              <a:rPr lang="en-US" altLang="ko-KR" sz="900" dirty="0"/>
              <a:t>/Trigger “Alarm Mode”</a:t>
            </a:r>
            <a:endParaRPr lang="ko-KR" altLang="en-US" sz="900" dirty="0"/>
          </a:p>
        </p:txBody>
      </p:sp>
      <p:sp>
        <p:nvSpPr>
          <p:cNvPr id="220" name="TextBox 219">
            <a:extLst>
              <a:ext uri="{FF2B5EF4-FFF2-40B4-BE49-F238E27FC236}">
                <a16:creationId xmlns="" xmlns:a16="http://schemas.microsoft.com/office/drawing/2014/main" id="{622A2598-FB2B-4235-A423-97ABEC153358}"/>
              </a:ext>
            </a:extLst>
          </p:cNvPr>
          <p:cNvSpPr txBox="1"/>
          <p:nvPr/>
        </p:nvSpPr>
        <p:spPr>
          <a:xfrm>
            <a:off x="9449924" y="3610625"/>
            <a:ext cx="191591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Tick [Button ‘B’] &amp;&amp; !AS &amp;&amp;</a:t>
            </a:r>
          </a:p>
          <a:p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mode == alarm &amp;&amp;</a:t>
            </a:r>
          </a:p>
          <a:p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alarmmode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 == set &amp;&amp;</a:t>
            </a:r>
          </a:p>
          <a:p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alarmkeepunit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 != none</a:t>
            </a:r>
          </a:p>
          <a:p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/Trigger “Add Value”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25" name="직선 화살표 연결선 224">
            <a:extLst>
              <a:ext uri="{FF2B5EF4-FFF2-40B4-BE49-F238E27FC236}">
                <a16:creationId xmlns="" xmlns:a16="http://schemas.microsoft.com/office/drawing/2014/main" id="{621CB896-4B83-48C7-B6A8-B1060B14FE6C}"/>
              </a:ext>
            </a:extLst>
          </p:cNvPr>
          <p:cNvCxnSpPr>
            <a:cxnSpLocks/>
          </p:cNvCxnSpPr>
          <p:nvPr/>
        </p:nvCxnSpPr>
        <p:spPr>
          <a:xfrm flipH="1" flipV="1">
            <a:off x="9903398" y="3739927"/>
            <a:ext cx="1157867" cy="2174764"/>
          </a:xfrm>
          <a:prstGeom prst="straightConnector1">
            <a:avLst/>
          </a:prstGeom>
          <a:ln w="6350">
            <a:solidFill>
              <a:schemeClr val="accent2">
                <a:lumMod val="50000"/>
              </a:schemeClr>
            </a:solidFill>
            <a:tailEnd type="triangl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화살표 연결선 225">
            <a:extLst>
              <a:ext uri="{FF2B5EF4-FFF2-40B4-BE49-F238E27FC236}">
                <a16:creationId xmlns="" xmlns:a16="http://schemas.microsoft.com/office/drawing/2014/main" id="{6BDD6599-848E-4948-AFD8-3E5675A26B4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860048" y="3834998"/>
            <a:ext cx="1157867" cy="2174764"/>
          </a:xfrm>
          <a:prstGeom prst="straightConnector1">
            <a:avLst/>
          </a:prstGeom>
          <a:ln w="6350">
            <a:solidFill>
              <a:srgbClr val="FF0000"/>
            </a:solidFill>
            <a:tailEnd type="triangl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="" xmlns:a16="http://schemas.microsoft.com/office/drawing/2014/main" id="{58550C40-F214-48E1-A3DD-4DCFC2FDBE7D}"/>
              </a:ext>
            </a:extLst>
          </p:cNvPr>
          <p:cNvSpPr txBox="1"/>
          <p:nvPr/>
        </p:nvSpPr>
        <p:spPr>
          <a:xfrm>
            <a:off x="10681660" y="4396768"/>
            <a:ext cx="1915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mode == alarm &amp;&amp; !AS &amp;&amp;</a:t>
            </a:r>
          </a:p>
          <a:p>
            <a:r>
              <a:rPr lang="en-US" altLang="ko-KR" sz="900" dirty="0" err="1">
                <a:solidFill>
                  <a:srgbClr val="FF0000"/>
                </a:solidFill>
              </a:rPr>
              <a:t>alarmmode</a:t>
            </a:r>
            <a:r>
              <a:rPr lang="en-US" altLang="ko-KR" sz="900" dirty="0">
                <a:solidFill>
                  <a:srgbClr val="FF0000"/>
                </a:solidFill>
              </a:rPr>
              <a:t> == set &amp;&amp;</a:t>
            </a:r>
          </a:p>
          <a:p>
            <a:r>
              <a:rPr lang="en-US" altLang="ko-KR" sz="900" dirty="0" err="1">
                <a:solidFill>
                  <a:srgbClr val="FF0000"/>
                </a:solidFill>
              </a:rPr>
              <a:t>alarmkeepunit</a:t>
            </a:r>
            <a:r>
              <a:rPr lang="en-US" altLang="ko-KR" sz="900" dirty="0">
                <a:solidFill>
                  <a:srgbClr val="FF0000"/>
                </a:solidFill>
              </a:rPr>
              <a:t> != none</a:t>
            </a:r>
          </a:p>
          <a:p>
            <a:r>
              <a:rPr lang="en-US" altLang="ko-KR" sz="900" dirty="0">
                <a:solidFill>
                  <a:srgbClr val="FF0000"/>
                </a:solidFill>
              </a:rPr>
              <a:t>/Trigger “Alarm Set”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239" name="연결선: 구부러짐 238">
            <a:extLst>
              <a:ext uri="{FF2B5EF4-FFF2-40B4-BE49-F238E27FC236}">
                <a16:creationId xmlns="" xmlns:a16="http://schemas.microsoft.com/office/drawing/2014/main" id="{48C80A23-D8E9-434A-BF0B-B16D9B865DFC}"/>
              </a:ext>
            </a:extLst>
          </p:cNvPr>
          <p:cNvCxnSpPr>
            <a:cxnSpLocks/>
          </p:cNvCxnSpPr>
          <p:nvPr/>
        </p:nvCxnSpPr>
        <p:spPr>
          <a:xfrm rot="5400000" flipH="1">
            <a:off x="2348516" y="4919663"/>
            <a:ext cx="300105" cy="1919805"/>
          </a:xfrm>
          <a:prstGeom prst="curvedConnector3">
            <a:avLst>
              <a:gd name="adj1" fmla="val -76173"/>
            </a:avLst>
          </a:prstGeom>
          <a:ln w="6350">
            <a:solidFill>
              <a:schemeClr val="tx1"/>
            </a:solidFill>
            <a:tailEnd type="triangl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직사각형 239">
            <a:extLst>
              <a:ext uri="{FF2B5EF4-FFF2-40B4-BE49-F238E27FC236}">
                <a16:creationId xmlns="" xmlns:a16="http://schemas.microsoft.com/office/drawing/2014/main" id="{00E0174A-4125-4FD8-9414-A19F6A0E5F3E}"/>
              </a:ext>
            </a:extLst>
          </p:cNvPr>
          <p:cNvSpPr/>
          <p:nvPr/>
        </p:nvSpPr>
        <p:spPr>
          <a:xfrm>
            <a:off x="1328784" y="5203707"/>
            <a:ext cx="179097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/>
              <a:t>Tick [Button ‘B’] &amp;&amp; !AS &amp;&amp;</a:t>
            </a:r>
          </a:p>
          <a:p>
            <a:r>
              <a:rPr lang="en-US" altLang="ko-KR" sz="900" dirty="0"/>
              <a:t>mode == alarm &amp;&amp;</a:t>
            </a:r>
          </a:p>
          <a:p>
            <a:r>
              <a:rPr lang="en-US" altLang="ko-KR" sz="900" dirty="0" err="1"/>
              <a:t>alarmmode</a:t>
            </a:r>
            <a:r>
              <a:rPr lang="en-US" altLang="ko-KR" sz="900" dirty="0"/>
              <a:t> == default </a:t>
            </a:r>
          </a:p>
          <a:p>
            <a:r>
              <a:rPr lang="en-US" altLang="ko-KR" sz="900" dirty="0"/>
              <a:t>/Trigger “Alarm Indicator”	</a:t>
            </a:r>
            <a:endParaRPr lang="ko-KR" altLang="en-US" sz="900" dirty="0"/>
          </a:p>
        </p:txBody>
      </p:sp>
      <p:sp>
        <p:nvSpPr>
          <p:cNvPr id="244" name="직사각형 243">
            <a:extLst>
              <a:ext uri="{FF2B5EF4-FFF2-40B4-BE49-F238E27FC236}">
                <a16:creationId xmlns="" xmlns:a16="http://schemas.microsoft.com/office/drawing/2014/main" id="{7A38BB9A-5397-40EF-AB71-53B2E82F5056}"/>
              </a:ext>
            </a:extLst>
          </p:cNvPr>
          <p:cNvSpPr/>
          <p:nvPr/>
        </p:nvSpPr>
        <p:spPr>
          <a:xfrm>
            <a:off x="2159945" y="6371108"/>
            <a:ext cx="6096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mode == alarm &amp;&amp; !AS &amp;&amp;</a:t>
            </a:r>
          </a:p>
          <a:p>
            <a:r>
              <a:rPr lang="en-US" altLang="ko-KR" sz="900" dirty="0" err="1">
                <a:solidFill>
                  <a:srgbClr val="FF0000"/>
                </a:solidFill>
              </a:rPr>
              <a:t>alarmmode</a:t>
            </a:r>
            <a:r>
              <a:rPr lang="en-US" altLang="ko-KR" sz="900" dirty="0">
                <a:solidFill>
                  <a:srgbClr val="FF0000"/>
                </a:solidFill>
              </a:rPr>
              <a:t> == default </a:t>
            </a:r>
          </a:p>
          <a:p>
            <a:r>
              <a:rPr lang="en-US" altLang="ko-KR" sz="900" dirty="0">
                <a:solidFill>
                  <a:srgbClr val="FF0000"/>
                </a:solidFill>
              </a:rPr>
              <a:t>/Trigger “Alarm Mode”	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250" name="직선 화살표 연결선 249">
            <a:extLst>
              <a:ext uri="{FF2B5EF4-FFF2-40B4-BE49-F238E27FC236}">
                <a16:creationId xmlns="" xmlns:a16="http://schemas.microsoft.com/office/drawing/2014/main" id="{EA570D90-4188-46C4-BF78-E1BEDB6A66D8}"/>
              </a:ext>
            </a:extLst>
          </p:cNvPr>
          <p:cNvCxnSpPr>
            <a:cxnSpLocks/>
          </p:cNvCxnSpPr>
          <p:nvPr/>
        </p:nvCxnSpPr>
        <p:spPr>
          <a:xfrm flipH="1" flipV="1">
            <a:off x="2253945" y="6255636"/>
            <a:ext cx="1229461" cy="300105"/>
          </a:xfrm>
          <a:prstGeom prst="straightConnector1">
            <a:avLst/>
          </a:prstGeom>
          <a:ln w="6350">
            <a:solidFill>
              <a:srgbClr val="FF0000"/>
            </a:solidFill>
            <a:tailEnd type="triangl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화살표 연결선 252">
            <a:extLst>
              <a:ext uri="{FF2B5EF4-FFF2-40B4-BE49-F238E27FC236}">
                <a16:creationId xmlns="" xmlns:a16="http://schemas.microsoft.com/office/drawing/2014/main" id="{00166176-62E8-468B-8F0F-2DC54CDCF3F5}"/>
              </a:ext>
            </a:extLst>
          </p:cNvPr>
          <p:cNvCxnSpPr>
            <a:cxnSpLocks/>
          </p:cNvCxnSpPr>
          <p:nvPr/>
        </p:nvCxnSpPr>
        <p:spPr>
          <a:xfrm>
            <a:off x="9953390" y="6283502"/>
            <a:ext cx="1305266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화살표 연결선 253">
            <a:extLst>
              <a:ext uri="{FF2B5EF4-FFF2-40B4-BE49-F238E27FC236}">
                <a16:creationId xmlns="" xmlns:a16="http://schemas.microsoft.com/office/drawing/2014/main" id="{49570817-12FD-43EA-95D4-86188B21F555}"/>
              </a:ext>
            </a:extLst>
          </p:cNvPr>
          <p:cNvCxnSpPr>
            <a:cxnSpLocks/>
          </p:cNvCxnSpPr>
          <p:nvPr/>
        </p:nvCxnSpPr>
        <p:spPr>
          <a:xfrm flipH="1" flipV="1">
            <a:off x="10117014" y="6166407"/>
            <a:ext cx="1277711" cy="1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>
            <a:extLst>
              <a:ext uri="{FF2B5EF4-FFF2-40B4-BE49-F238E27FC236}">
                <a16:creationId xmlns="" xmlns:a16="http://schemas.microsoft.com/office/drawing/2014/main" id="{B60FFB0D-93F7-4B96-979D-394FA873E39E}"/>
              </a:ext>
            </a:extLst>
          </p:cNvPr>
          <p:cNvSpPr txBox="1"/>
          <p:nvPr/>
        </p:nvSpPr>
        <p:spPr>
          <a:xfrm>
            <a:off x="10493436" y="5470674"/>
            <a:ext cx="1915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Tick [Button ‘C’] &amp;&amp; !AS &amp;&amp; </a:t>
            </a:r>
          </a:p>
          <a:p>
            <a:r>
              <a:rPr lang="en-US" altLang="ko-KR" sz="900" dirty="0"/>
              <a:t>mode == alarm &amp;&amp;</a:t>
            </a:r>
          </a:p>
          <a:p>
            <a:r>
              <a:rPr lang="en-US" altLang="ko-KR" sz="900" dirty="0" err="1"/>
              <a:t>alarmmode</a:t>
            </a:r>
            <a:r>
              <a:rPr lang="en-US" altLang="ko-KR" sz="900" dirty="0"/>
              <a:t> == set &amp;&amp;</a:t>
            </a:r>
          </a:p>
          <a:p>
            <a:r>
              <a:rPr lang="en-US" altLang="ko-KR" sz="900" dirty="0"/>
              <a:t>/Trigger “Alarm Unit Change”</a:t>
            </a:r>
            <a:endParaRPr lang="ko-KR" altLang="en-US" sz="900" dirty="0"/>
          </a:p>
        </p:txBody>
      </p:sp>
      <p:sp>
        <p:nvSpPr>
          <p:cNvPr id="256" name="TextBox 255">
            <a:extLst>
              <a:ext uri="{FF2B5EF4-FFF2-40B4-BE49-F238E27FC236}">
                <a16:creationId xmlns="" xmlns:a16="http://schemas.microsoft.com/office/drawing/2014/main" id="{63426336-AD52-4597-9F3E-160CA76B661F}"/>
              </a:ext>
            </a:extLst>
          </p:cNvPr>
          <p:cNvSpPr txBox="1"/>
          <p:nvPr/>
        </p:nvSpPr>
        <p:spPr>
          <a:xfrm>
            <a:off x="9797353" y="6358408"/>
            <a:ext cx="191591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262B35"/>
                </a:solidFill>
              </a:rPr>
              <a:t>mode == alarm &amp;&amp;</a:t>
            </a:r>
            <a:r>
              <a:rPr lang="en-US" altLang="ko-KR" sz="900" dirty="0"/>
              <a:t> !AS &amp;&amp;</a:t>
            </a:r>
            <a:endParaRPr lang="en-US" altLang="ko-KR" sz="900" dirty="0">
              <a:solidFill>
                <a:srgbClr val="262B35"/>
              </a:solidFill>
            </a:endParaRPr>
          </a:p>
          <a:p>
            <a:r>
              <a:rPr lang="en-US" altLang="ko-KR" sz="900" dirty="0" err="1">
                <a:solidFill>
                  <a:srgbClr val="262B35"/>
                </a:solidFill>
              </a:rPr>
              <a:t>alarmmode</a:t>
            </a:r>
            <a:r>
              <a:rPr lang="en-US" altLang="ko-KR" sz="900" dirty="0">
                <a:solidFill>
                  <a:srgbClr val="262B35"/>
                </a:solidFill>
              </a:rPr>
              <a:t> == </a:t>
            </a:r>
            <a:r>
              <a:rPr lang="en-US" altLang="ko-KR" sz="900" dirty="0" err="1">
                <a:solidFill>
                  <a:srgbClr val="262B35"/>
                </a:solidFill>
              </a:rPr>
              <a:t>unitchange</a:t>
            </a:r>
            <a:endParaRPr lang="en-US" altLang="ko-KR" sz="900" dirty="0">
              <a:solidFill>
                <a:srgbClr val="262B35"/>
              </a:solidFill>
            </a:endParaRPr>
          </a:p>
          <a:p>
            <a:r>
              <a:rPr lang="en-US" altLang="ko-KR" sz="900" dirty="0">
                <a:solidFill>
                  <a:srgbClr val="262B35"/>
                </a:solidFill>
              </a:rPr>
              <a:t>/Trigger “Alarm Set Mode”</a:t>
            </a:r>
            <a:endParaRPr lang="ko-KR" altLang="en-US" sz="900" dirty="0">
              <a:solidFill>
                <a:srgbClr val="262B35"/>
              </a:solidFill>
            </a:endParaRPr>
          </a:p>
        </p:txBody>
      </p:sp>
      <p:cxnSp>
        <p:nvCxnSpPr>
          <p:cNvPr id="3" name="연결선: 구부러짐 2">
            <a:extLst>
              <a:ext uri="{FF2B5EF4-FFF2-40B4-BE49-F238E27FC236}">
                <a16:creationId xmlns="" xmlns:a16="http://schemas.microsoft.com/office/drawing/2014/main" id="{1D92560C-F54F-4762-BFE1-AF8629EA6AED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43002" y="5557239"/>
            <a:ext cx="280706" cy="468541"/>
          </a:xfrm>
          <a:prstGeom prst="curvedConnector4">
            <a:avLst>
              <a:gd name="adj1" fmla="val -81438"/>
              <a:gd name="adj2" fmla="val 148790"/>
            </a:avLst>
          </a:prstGeom>
          <a:ln w="6350">
            <a:solidFill>
              <a:schemeClr val="accent2">
                <a:lumMod val="75000"/>
              </a:schemeClr>
            </a:solidFill>
            <a:tailEnd type="triangl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07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자유형 27">
            <a:extLst>
              <a:ext uri="{FF2B5EF4-FFF2-40B4-BE49-F238E27FC236}">
                <a16:creationId xmlns="" xmlns:a16="http://schemas.microsoft.com/office/drawing/2014/main" id="{0D8E9706-5D2C-49EE-AF67-D3527E3BC152}"/>
              </a:ext>
            </a:extLst>
          </p:cNvPr>
          <p:cNvSpPr/>
          <p:nvPr/>
        </p:nvSpPr>
        <p:spPr>
          <a:xfrm rot="18000000">
            <a:off x="11731359" y="6774773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="" xmlns:a16="http://schemas.microsoft.com/office/drawing/2014/main" id="{E424C15A-4C1B-454A-9AB4-19D21D115072}"/>
              </a:ext>
            </a:extLst>
          </p:cNvPr>
          <p:cNvGraphicFramePr>
            <a:graphicFrameLocks noGrp="1"/>
          </p:cNvGraphicFramePr>
          <p:nvPr/>
        </p:nvGraphicFramePr>
        <p:xfrm>
          <a:off x="-26504" y="864887"/>
          <a:ext cx="1258947" cy="581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System Context Diagram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0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1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2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3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4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BD1A1184-4FDE-5A43-92F9-46A417BDFC8A}"/>
              </a:ext>
            </a:extLst>
          </p:cNvPr>
          <p:cNvSpPr/>
          <p:nvPr/>
        </p:nvSpPr>
        <p:spPr>
          <a:xfrm>
            <a:off x="7242" y="-56023"/>
            <a:ext cx="12184758" cy="81624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rgbClr val="262B35"/>
                </a:solidFill>
              </a:rPr>
              <a:t> </a:t>
            </a:r>
            <a:r>
              <a:rPr lang="en-US" altLang="ko-KR" sz="3600" b="1" kern="0" dirty="0">
                <a:solidFill>
                  <a:srgbClr val="262B35"/>
                </a:solidFill>
              </a:rPr>
              <a:t>DFD Level 4 </a:t>
            </a:r>
            <a:r>
              <a:rPr lang="en-US" altLang="ko-KR" sz="2800" b="1" kern="0" dirty="0">
                <a:solidFill>
                  <a:srgbClr val="262B35"/>
                </a:solidFill>
              </a:rPr>
              <a:t>– Main State Transition Diagram (</a:t>
            </a:r>
            <a:r>
              <a:rPr lang="ko-KR" altLang="en-US" sz="2800" b="1" kern="0" dirty="0">
                <a:solidFill>
                  <a:srgbClr val="FF0000"/>
                </a:solidFill>
              </a:rPr>
              <a:t>수정</a:t>
            </a:r>
            <a:r>
              <a:rPr lang="en-US" altLang="ko-KR" sz="2800" b="1" kern="0" dirty="0">
                <a:solidFill>
                  <a:srgbClr val="262B35"/>
                </a:solidFill>
              </a:rPr>
              <a:t>)</a:t>
            </a:r>
            <a:r>
              <a:rPr lang="ko-KR" altLang="en-US" sz="2800" b="1" kern="0" dirty="0">
                <a:solidFill>
                  <a:srgbClr val="262B35"/>
                </a:solidFill>
              </a:rPr>
              <a:t> </a:t>
            </a:r>
          </a:p>
        </p:txBody>
      </p:sp>
      <p:sp>
        <p:nvSpPr>
          <p:cNvPr id="6" name="타원 5">
            <a:extLst>
              <a:ext uri="{FF2B5EF4-FFF2-40B4-BE49-F238E27FC236}">
                <a16:creationId xmlns="" xmlns:a16="http://schemas.microsoft.com/office/drawing/2014/main" id="{953B6FD3-F798-4504-A382-C1DF2343A52B}"/>
              </a:ext>
            </a:extLst>
          </p:cNvPr>
          <p:cNvSpPr/>
          <p:nvPr/>
        </p:nvSpPr>
        <p:spPr>
          <a:xfrm>
            <a:off x="1421393" y="1888511"/>
            <a:ext cx="141530" cy="145143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58CF1DAF-EF79-459A-99BF-CFFFF6063BCF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1562923" y="1960342"/>
            <a:ext cx="1588342" cy="741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6">
            <a:extLst>
              <a:ext uri="{FF2B5EF4-FFF2-40B4-BE49-F238E27FC236}">
                <a16:creationId xmlns="" xmlns:a16="http://schemas.microsoft.com/office/drawing/2014/main" id="{85D481B0-A003-459A-8813-14440B14333A}"/>
              </a:ext>
            </a:extLst>
          </p:cNvPr>
          <p:cNvSpPr/>
          <p:nvPr/>
        </p:nvSpPr>
        <p:spPr>
          <a:xfrm>
            <a:off x="3166455" y="3641652"/>
            <a:ext cx="937082" cy="561412"/>
          </a:xfrm>
          <a:prstGeom prst="round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Stop Watch Mode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6">
            <a:extLst>
              <a:ext uri="{FF2B5EF4-FFF2-40B4-BE49-F238E27FC236}">
                <a16:creationId xmlns="" xmlns:a16="http://schemas.microsoft.com/office/drawing/2014/main" id="{06232275-FA3D-4B86-BB7C-CC796E405D48}"/>
              </a:ext>
            </a:extLst>
          </p:cNvPr>
          <p:cNvSpPr/>
          <p:nvPr/>
        </p:nvSpPr>
        <p:spPr>
          <a:xfrm>
            <a:off x="3164098" y="1796735"/>
            <a:ext cx="937082" cy="558755"/>
          </a:xfrm>
          <a:prstGeom prst="round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Time Keeping Mode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1E512CC5-6BE3-425D-8727-D089F92ADF47}"/>
              </a:ext>
            </a:extLst>
          </p:cNvPr>
          <p:cNvSpPr txBox="1"/>
          <p:nvPr/>
        </p:nvSpPr>
        <p:spPr>
          <a:xfrm>
            <a:off x="1486501" y="1649071"/>
            <a:ext cx="22201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/Enable</a:t>
            </a:r>
            <a:r>
              <a:rPr lang="en-US" altLang="ko-KR" sz="900" dirty="0"/>
              <a:t> “Time Keeping Mode”</a:t>
            </a:r>
            <a:endParaRPr lang="ko-KR" altLang="en-US" sz="9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9E26C775-0DE3-45F5-B132-38671B8685C8}"/>
              </a:ext>
            </a:extLst>
          </p:cNvPr>
          <p:cNvCxnSpPr>
            <a:cxnSpLocks/>
          </p:cNvCxnSpPr>
          <p:nvPr/>
        </p:nvCxnSpPr>
        <p:spPr>
          <a:xfrm rot="10800000">
            <a:off x="4101180" y="1974515"/>
            <a:ext cx="1432118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16">
            <a:extLst>
              <a:ext uri="{FF2B5EF4-FFF2-40B4-BE49-F238E27FC236}">
                <a16:creationId xmlns="" xmlns:a16="http://schemas.microsoft.com/office/drawing/2014/main" id="{48A1CB5D-A7FF-4D1F-8B3C-DDBC9742B930}"/>
              </a:ext>
            </a:extLst>
          </p:cNvPr>
          <p:cNvSpPr/>
          <p:nvPr/>
        </p:nvSpPr>
        <p:spPr>
          <a:xfrm>
            <a:off x="3410836" y="5918202"/>
            <a:ext cx="937082" cy="558755"/>
          </a:xfrm>
          <a:prstGeom prst="round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Alarm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Mode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="" xmlns:a16="http://schemas.microsoft.com/office/drawing/2014/main" id="{EEDC136B-0EA0-41A5-B45A-A91A04559112}"/>
              </a:ext>
            </a:extLst>
          </p:cNvPr>
          <p:cNvCxnSpPr>
            <a:cxnSpLocks/>
          </p:cNvCxnSpPr>
          <p:nvPr/>
        </p:nvCxnSpPr>
        <p:spPr>
          <a:xfrm rot="10800000" flipH="1">
            <a:off x="4101180" y="2134912"/>
            <a:ext cx="1432119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모서리가 둥근 직사각형 16">
            <a:extLst>
              <a:ext uri="{FF2B5EF4-FFF2-40B4-BE49-F238E27FC236}">
                <a16:creationId xmlns="" xmlns:a16="http://schemas.microsoft.com/office/drawing/2014/main" id="{E4D23BD6-5617-42F4-AE9A-C02C2CE071F6}"/>
              </a:ext>
            </a:extLst>
          </p:cNvPr>
          <p:cNvSpPr/>
          <p:nvPr/>
        </p:nvSpPr>
        <p:spPr>
          <a:xfrm>
            <a:off x="5533298" y="3641652"/>
            <a:ext cx="937082" cy="561412"/>
          </a:xfrm>
          <a:prstGeom prst="round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Stop Watch 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Run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16">
            <a:extLst>
              <a:ext uri="{FF2B5EF4-FFF2-40B4-BE49-F238E27FC236}">
                <a16:creationId xmlns="" xmlns:a16="http://schemas.microsoft.com/office/drawing/2014/main" id="{8A887546-393C-4F94-BF52-7C8D408B2137}"/>
              </a:ext>
            </a:extLst>
          </p:cNvPr>
          <p:cNvSpPr/>
          <p:nvPr/>
        </p:nvSpPr>
        <p:spPr>
          <a:xfrm>
            <a:off x="8019346" y="3625567"/>
            <a:ext cx="937082" cy="561412"/>
          </a:xfrm>
          <a:prstGeom prst="round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Stop Watch 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Pause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1F5D3989-AC09-4FF5-B1C7-D0DDF6182F4A}"/>
              </a:ext>
            </a:extLst>
          </p:cNvPr>
          <p:cNvSpPr txBox="1"/>
          <p:nvPr/>
        </p:nvSpPr>
        <p:spPr>
          <a:xfrm>
            <a:off x="4077418" y="2146678"/>
            <a:ext cx="1879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Tick [Button ‘A’] &amp;&amp; </a:t>
            </a:r>
          </a:p>
          <a:p>
            <a:r>
              <a:rPr lang="en-US" altLang="ko-KR" sz="900" dirty="0"/>
              <a:t>!AS &amp;&amp;</a:t>
            </a:r>
          </a:p>
          <a:p>
            <a:r>
              <a:rPr lang="en-US" altLang="ko-KR" sz="900" dirty="0"/>
              <a:t>mode == </a:t>
            </a:r>
            <a:r>
              <a:rPr lang="en-US" altLang="ko-KR" sz="900" dirty="0" err="1"/>
              <a:t>timekeep</a:t>
            </a:r>
            <a:r>
              <a:rPr lang="en-US" altLang="ko-KR" sz="900" dirty="0"/>
              <a:t> &amp;&amp;</a:t>
            </a:r>
          </a:p>
          <a:p>
            <a:r>
              <a:rPr lang="en-US" altLang="ko-KR" sz="900" dirty="0" err="1"/>
              <a:t>timekeepmode</a:t>
            </a:r>
            <a:r>
              <a:rPr lang="en-US" altLang="ko-KR" sz="900" dirty="0"/>
              <a:t> == default</a:t>
            </a:r>
          </a:p>
          <a:p>
            <a:r>
              <a:rPr lang="en-US" altLang="ko-KR" sz="900" dirty="0"/>
              <a:t>/Disable “Time Keeping Mode”,</a:t>
            </a:r>
          </a:p>
          <a:p>
            <a:r>
              <a:rPr lang="en-US" altLang="ko-KR" sz="900" dirty="0"/>
              <a:t>Enable “Time Keeping Set Mode”</a:t>
            </a:r>
            <a:endParaRPr lang="ko-KR" altLang="en-US" sz="9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52AC3DDA-63CD-48C1-996B-0D1C33F82EE7}"/>
              </a:ext>
            </a:extLst>
          </p:cNvPr>
          <p:cNvCxnSpPr>
            <a:cxnSpLocks/>
            <a:stCxn id="18" idx="2"/>
            <a:endCxn id="16" idx="0"/>
          </p:cNvCxnSpPr>
          <p:nvPr/>
        </p:nvCxnSpPr>
        <p:spPr>
          <a:xfrm>
            <a:off x="3632639" y="2355490"/>
            <a:ext cx="2357" cy="1286162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="" xmlns:a16="http://schemas.microsoft.com/office/drawing/2014/main" id="{D2FD3CD9-470A-47A0-BA45-EA38B173EF4B}"/>
              </a:ext>
            </a:extLst>
          </p:cNvPr>
          <p:cNvCxnSpPr>
            <a:cxnSpLocks/>
            <a:stCxn id="16" idx="2"/>
            <a:endCxn id="36" idx="0"/>
          </p:cNvCxnSpPr>
          <p:nvPr/>
        </p:nvCxnSpPr>
        <p:spPr>
          <a:xfrm>
            <a:off x="3634996" y="4203064"/>
            <a:ext cx="244381" cy="1715138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구부러짐 62">
            <a:extLst>
              <a:ext uri="{FF2B5EF4-FFF2-40B4-BE49-F238E27FC236}">
                <a16:creationId xmlns="" xmlns:a16="http://schemas.microsoft.com/office/drawing/2014/main" id="{2F06CDD9-5B02-4B52-9D90-521F940C389E}"/>
              </a:ext>
            </a:extLst>
          </p:cNvPr>
          <p:cNvCxnSpPr>
            <a:cxnSpLocks/>
            <a:stCxn id="36" idx="1"/>
            <a:endCxn id="18" idx="1"/>
          </p:cNvCxnSpPr>
          <p:nvPr/>
        </p:nvCxnSpPr>
        <p:spPr>
          <a:xfrm rot="10800000">
            <a:off x="3164098" y="2076114"/>
            <a:ext cx="246738" cy="4121467"/>
          </a:xfrm>
          <a:prstGeom prst="curvedConnector3">
            <a:avLst>
              <a:gd name="adj1" fmla="val 775013"/>
            </a:avLst>
          </a:prstGeom>
          <a:ln w="63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F68E9BC8-B4BD-4BB6-B241-058A280C4495}"/>
              </a:ext>
            </a:extLst>
          </p:cNvPr>
          <p:cNvSpPr/>
          <p:nvPr/>
        </p:nvSpPr>
        <p:spPr>
          <a:xfrm>
            <a:off x="2357094" y="2418539"/>
            <a:ext cx="6096000" cy="7848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900" dirty="0"/>
              <a:t>Tick [Button  ‘C’] &amp;&amp; !AS &amp;&amp;</a:t>
            </a:r>
          </a:p>
          <a:p>
            <a:r>
              <a:rPr lang="en-US" altLang="ko-KR" sz="900" dirty="0"/>
              <a:t>mode == </a:t>
            </a:r>
            <a:r>
              <a:rPr lang="en-US" altLang="ko-KR" sz="900" dirty="0" err="1"/>
              <a:t>timekeep</a:t>
            </a:r>
            <a:r>
              <a:rPr lang="en-US" altLang="ko-KR" sz="900" dirty="0"/>
              <a:t> &amp;&amp;</a:t>
            </a:r>
          </a:p>
          <a:p>
            <a:r>
              <a:rPr lang="en-US" altLang="ko-KR" sz="900" dirty="0" err="1"/>
              <a:t>timekeepmode</a:t>
            </a:r>
            <a:r>
              <a:rPr lang="en-US" altLang="ko-KR" sz="900" dirty="0"/>
              <a:t> == default </a:t>
            </a:r>
          </a:p>
          <a:p>
            <a:r>
              <a:rPr lang="en-US" altLang="ko-KR" sz="900" dirty="0"/>
              <a:t>/Disable “Time Keeping Mode”</a:t>
            </a:r>
          </a:p>
          <a:p>
            <a:r>
              <a:rPr lang="en-US" altLang="ko-KR" sz="900" dirty="0"/>
              <a:t>Trigger “Mode Change”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="" xmlns:a16="http://schemas.microsoft.com/office/drawing/2014/main" id="{57F1E7A1-47C7-4892-916D-0A575771C548}"/>
              </a:ext>
            </a:extLst>
          </p:cNvPr>
          <p:cNvCxnSpPr>
            <a:cxnSpLocks/>
          </p:cNvCxnSpPr>
          <p:nvPr/>
        </p:nvCxnSpPr>
        <p:spPr>
          <a:xfrm>
            <a:off x="6544645" y="3835467"/>
            <a:ext cx="1474701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="" xmlns:a16="http://schemas.microsoft.com/office/drawing/2014/main" id="{E1942ED4-6FFB-4FA2-84BB-0DA8A304AEE7}"/>
              </a:ext>
            </a:extLst>
          </p:cNvPr>
          <p:cNvCxnSpPr>
            <a:cxnSpLocks/>
          </p:cNvCxnSpPr>
          <p:nvPr/>
        </p:nvCxnSpPr>
        <p:spPr>
          <a:xfrm flipH="1" flipV="1">
            <a:off x="6515618" y="3991704"/>
            <a:ext cx="1503728" cy="553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="" xmlns:a16="http://schemas.microsoft.com/office/drawing/2014/main" id="{1F305AB7-B4F0-45DE-B52F-B3D87E19626D}"/>
              </a:ext>
            </a:extLst>
          </p:cNvPr>
          <p:cNvCxnSpPr>
            <a:cxnSpLocks/>
          </p:cNvCxnSpPr>
          <p:nvPr/>
        </p:nvCxnSpPr>
        <p:spPr>
          <a:xfrm>
            <a:off x="4392252" y="6078070"/>
            <a:ext cx="4578189" cy="29998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="" xmlns:a16="http://schemas.microsoft.com/office/drawing/2014/main" id="{3E9B5447-CDB0-43E1-829E-9D159336FBCC}"/>
              </a:ext>
            </a:extLst>
          </p:cNvPr>
          <p:cNvCxnSpPr>
            <a:cxnSpLocks/>
            <a:endCxn id="36" idx="3"/>
          </p:cNvCxnSpPr>
          <p:nvPr/>
        </p:nvCxnSpPr>
        <p:spPr>
          <a:xfrm flipH="1" flipV="1">
            <a:off x="4347918" y="6197580"/>
            <a:ext cx="4574358" cy="58056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="" xmlns:a16="http://schemas.microsoft.com/office/drawing/2014/main" id="{2CFD55F1-AA44-45C7-BCDA-65635F5EE722}"/>
              </a:ext>
            </a:extLst>
          </p:cNvPr>
          <p:cNvCxnSpPr>
            <a:cxnSpLocks/>
          </p:cNvCxnSpPr>
          <p:nvPr/>
        </p:nvCxnSpPr>
        <p:spPr>
          <a:xfrm flipV="1">
            <a:off x="4114606" y="3937065"/>
            <a:ext cx="1418692" cy="137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DB3D415A-05B6-4485-9116-FA41299E12EF}"/>
              </a:ext>
            </a:extLst>
          </p:cNvPr>
          <p:cNvSpPr/>
          <p:nvPr/>
        </p:nvSpPr>
        <p:spPr>
          <a:xfrm>
            <a:off x="2357094" y="4478279"/>
            <a:ext cx="203515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/>
              <a:t>Tick [Button ‘C’] &amp;&amp; !AS &amp;&amp;</a:t>
            </a:r>
          </a:p>
          <a:p>
            <a:r>
              <a:rPr lang="en-US" altLang="ko-KR" sz="900" dirty="0"/>
              <a:t>mode == stopwatch &amp;&amp;</a:t>
            </a:r>
          </a:p>
          <a:p>
            <a:r>
              <a:rPr lang="en-US" altLang="ko-KR" sz="900" dirty="0" err="1"/>
              <a:t>stopwatchmode</a:t>
            </a:r>
            <a:r>
              <a:rPr lang="en-US" altLang="ko-KR" sz="900" dirty="0"/>
              <a:t> == default </a:t>
            </a:r>
          </a:p>
          <a:p>
            <a:r>
              <a:rPr lang="en-US" altLang="ko-KR" sz="900" dirty="0"/>
              <a:t>/ Enable “Stop Watch Mode”</a:t>
            </a:r>
          </a:p>
          <a:p>
            <a:r>
              <a:rPr lang="en-US" altLang="ko-KR" sz="900" dirty="0"/>
              <a:t>Disable “Time Keeping Mode”	</a:t>
            </a:r>
            <a:endParaRPr lang="ko-KR" altLang="en-US" sz="900" dirty="0"/>
          </a:p>
        </p:txBody>
      </p: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214EFF70-0D58-4FD7-BA78-B37F9D0D1082}"/>
              </a:ext>
            </a:extLst>
          </p:cNvPr>
          <p:cNvSpPr/>
          <p:nvPr/>
        </p:nvSpPr>
        <p:spPr>
          <a:xfrm>
            <a:off x="1185185" y="2948735"/>
            <a:ext cx="174882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rgbClr val="00B050"/>
                </a:solidFill>
              </a:rPr>
              <a:t>Tick</a:t>
            </a:r>
          </a:p>
          <a:p>
            <a:r>
              <a:rPr lang="en-US" altLang="ko-KR" sz="900" dirty="0">
                <a:solidFill>
                  <a:srgbClr val="00B050"/>
                </a:solidFill>
              </a:rPr>
              <a:t>[Button ‘C’] &amp;&amp;</a:t>
            </a:r>
            <a:r>
              <a:rPr lang="en-US" altLang="ko-KR" sz="900" dirty="0"/>
              <a:t> </a:t>
            </a:r>
            <a:r>
              <a:rPr lang="en-US" altLang="ko-KR" sz="900" dirty="0">
                <a:solidFill>
                  <a:srgbClr val="00B050"/>
                </a:solidFill>
              </a:rPr>
              <a:t>!AS &amp;&amp;</a:t>
            </a:r>
          </a:p>
          <a:p>
            <a:r>
              <a:rPr lang="en-US" altLang="ko-KR" sz="900" dirty="0">
                <a:solidFill>
                  <a:srgbClr val="00B050"/>
                </a:solidFill>
              </a:rPr>
              <a:t>mode == alarm &amp;&amp;</a:t>
            </a:r>
          </a:p>
          <a:p>
            <a:r>
              <a:rPr lang="en-US" altLang="ko-KR" sz="900" dirty="0" err="1">
                <a:solidFill>
                  <a:srgbClr val="00B050"/>
                </a:solidFill>
              </a:rPr>
              <a:t>alarmmode</a:t>
            </a:r>
            <a:r>
              <a:rPr lang="en-US" altLang="ko-KR" sz="900" dirty="0">
                <a:solidFill>
                  <a:srgbClr val="00B050"/>
                </a:solidFill>
              </a:rPr>
              <a:t> == default</a:t>
            </a:r>
          </a:p>
          <a:p>
            <a:r>
              <a:rPr lang="en-US" altLang="ko-KR" sz="900" dirty="0">
                <a:solidFill>
                  <a:srgbClr val="00B050"/>
                </a:solidFill>
              </a:rPr>
              <a:t>/Enable “Time Keeping Mode”</a:t>
            </a:r>
            <a:endParaRPr lang="ko-KR" altLang="en-US" sz="900" dirty="0">
              <a:solidFill>
                <a:srgbClr val="00B050"/>
              </a:solidFill>
            </a:endParaRPr>
          </a:p>
        </p:txBody>
      </p:sp>
      <p:cxnSp>
        <p:nvCxnSpPr>
          <p:cNvPr id="122" name="연결선: 구부러짐 121">
            <a:extLst>
              <a:ext uri="{FF2B5EF4-FFF2-40B4-BE49-F238E27FC236}">
                <a16:creationId xmlns="" xmlns:a16="http://schemas.microsoft.com/office/drawing/2014/main" id="{A458D433-DB11-412D-A088-BA3FA26B94FA}"/>
              </a:ext>
            </a:extLst>
          </p:cNvPr>
          <p:cNvCxnSpPr>
            <a:cxnSpLocks/>
            <a:stCxn id="17" idx="2"/>
            <a:endCxn id="62" idx="0"/>
          </p:cNvCxnSpPr>
          <p:nvPr/>
        </p:nvCxnSpPr>
        <p:spPr>
          <a:xfrm rot="16200000" flipH="1">
            <a:off x="8422532" y="-65203"/>
            <a:ext cx="812822" cy="5654208"/>
          </a:xfrm>
          <a:prstGeom prst="curvedConnector3">
            <a:avLst>
              <a:gd name="adj1" fmla="val -15623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구부러짐 124">
            <a:extLst>
              <a:ext uri="{FF2B5EF4-FFF2-40B4-BE49-F238E27FC236}">
                <a16:creationId xmlns="" xmlns:a16="http://schemas.microsoft.com/office/drawing/2014/main" id="{432C8273-AAE7-45B0-A766-DBF875FCD4FA}"/>
              </a:ext>
            </a:extLst>
          </p:cNvPr>
          <p:cNvCxnSpPr>
            <a:cxnSpLocks/>
            <a:stCxn id="62" idx="1"/>
            <a:endCxn id="17" idx="2"/>
          </p:cNvCxnSpPr>
          <p:nvPr/>
        </p:nvCxnSpPr>
        <p:spPr>
          <a:xfrm rot="10800000">
            <a:off x="6001840" y="2355490"/>
            <a:ext cx="5155217" cy="1092200"/>
          </a:xfrm>
          <a:prstGeom prst="curvedConnector2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D88DFDCB-952D-4A3C-A7F1-ED5872F968F8}"/>
              </a:ext>
            </a:extLst>
          </p:cNvPr>
          <p:cNvSpPr txBox="1"/>
          <p:nvPr/>
        </p:nvSpPr>
        <p:spPr>
          <a:xfrm>
            <a:off x="5845001" y="931808"/>
            <a:ext cx="2010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Tick [Button ‘C’] &amp;&amp; !AS &amp;&amp; </a:t>
            </a:r>
          </a:p>
          <a:p>
            <a:r>
              <a:rPr lang="en-US" altLang="ko-KR" sz="900" dirty="0"/>
              <a:t>mode == </a:t>
            </a:r>
            <a:r>
              <a:rPr lang="en-US" altLang="ko-KR" sz="900" dirty="0" err="1"/>
              <a:t>timekeep</a:t>
            </a:r>
            <a:r>
              <a:rPr lang="en-US" altLang="ko-KR" sz="900" dirty="0"/>
              <a:t> &amp;&amp;</a:t>
            </a:r>
          </a:p>
          <a:p>
            <a:r>
              <a:rPr lang="en-US" altLang="ko-KR" sz="900" dirty="0" err="1"/>
              <a:t>timekeepmode</a:t>
            </a:r>
            <a:r>
              <a:rPr lang="en-US" altLang="ko-KR" sz="900" dirty="0"/>
              <a:t> == set &amp;&amp;</a:t>
            </a:r>
          </a:p>
          <a:p>
            <a:r>
              <a:rPr lang="en-US" altLang="ko-KR" sz="900" dirty="0"/>
              <a:t>/Disable “Time Keeping Set Mode”</a:t>
            </a:r>
            <a:endParaRPr lang="ko-KR" altLang="en-US" sz="900" dirty="0"/>
          </a:p>
          <a:p>
            <a:r>
              <a:rPr lang="en-US" altLang="ko-KR" sz="900" dirty="0"/>
              <a:t>Trigger “Time Keeping Unit Change” </a:t>
            </a:r>
          </a:p>
        </p:txBody>
      </p:sp>
      <p:sp>
        <p:nvSpPr>
          <p:cNvPr id="109" name="모서리가 둥근 직사각형 16">
            <a:extLst>
              <a:ext uri="{FF2B5EF4-FFF2-40B4-BE49-F238E27FC236}">
                <a16:creationId xmlns="" xmlns:a16="http://schemas.microsoft.com/office/drawing/2014/main" id="{E1D90661-A2F4-4651-A752-55263DF4E244}"/>
              </a:ext>
            </a:extLst>
          </p:cNvPr>
          <p:cNvSpPr/>
          <p:nvPr/>
        </p:nvSpPr>
        <p:spPr>
          <a:xfrm>
            <a:off x="7554795" y="981282"/>
            <a:ext cx="1057277" cy="561412"/>
          </a:xfrm>
          <a:prstGeom prst="round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Time Keeping 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unit change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89" name="연결선: 구부러짐 88">
            <a:extLst>
              <a:ext uri="{FF2B5EF4-FFF2-40B4-BE49-F238E27FC236}">
                <a16:creationId xmlns="" xmlns:a16="http://schemas.microsoft.com/office/drawing/2014/main" id="{72EF4121-0EC3-4759-B1DD-3A478DEE43E1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35441" y="691050"/>
            <a:ext cx="503471" cy="1570533"/>
          </a:xfrm>
          <a:prstGeom prst="curvedConnector2">
            <a:avLst/>
          </a:prstGeom>
          <a:ln w="6350">
            <a:solidFill>
              <a:schemeClr val="tx1"/>
            </a:solidFill>
            <a:tailEnd type="triangl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>
            <a:extLst>
              <a:ext uri="{FF2B5EF4-FFF2-40B4-BE49-F238E27FC236}">
                <a16:creationId xmlns="" xmlns:a16="http://schemas.microsoft.com/office/drawing/2014/main" id="{BD79D718-426C-449F-9B00-D913E6BF3223}"/>
              </a:ext>
            </a:extLst>
          </p:cNvPr>
          <p:cNvSpPr/>
          <p:nvPr/>
        </p:nvSpPr>
        <p:spPr>
          <a:xfrm>
            <a:off x="5533298" y="1796735"/>
            <a:ext cx="937082" cy="558755"/>
          </a:xfrm>
          <a:prstGeom prst="round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Time Keeping Set mode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="" xmlns:a16="http://schemas.microsoft.com/office/drawing/2014/main" id="{9689EB3D-8F18-4425-A2D4-B42C61E55718}"/>
              </a:ext>
            </a:extLst>
          </p:cNvPr>
          <p:cNvSpPr txBox="1"/>
          <p:nvPr/>
        </p:nvSpPr>
        <p:spPr>
          <a:xfrm>
            <a:off x="3977068" y="949800"/>
            <a:ext cx="202121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Tick [Button ‘A’] &amp;&amp; !AS &amp;&amp;</a:t>
            </a:r>
          </a:p>
          <a:p>
            <a:r>
              <a:rPr lang="en-US" altLang="ko-KR" sz="900" dirty="0"/>
              <a:t>mode == </a:t>
            </a:r>
            <a:r>
              <a:rPr lang="en-US" altLang="ko-KR" sz="900" dirty="0" err="1"/>
              <a:t>timekeep</a:t>
            </a:r>
            <a:r>
              <a:rPr lang="en-US" altLang="ko-KR" sz="900" dirty="0"/>
              <a:t> &amp;&amp;</a:t>
            </a:r>
          </a:p>
          <a:p>
            <a:r>
              <a:rPr lang="en-US" altLang="ko-KR" sz="900" dirty="0" err="1"/>
              <a:t>timekeepmode</a:t>
            </a:r>
            <a:r>
              <a:rPr lang="en-US" altLang="ko-KR" sz="900" dirty="0"/>
              <a:t> == set</a:t>
            </a:r>
          </a:p>
          <a:p>
            <a:r>
              <a:rPr lang="en-US" altLang="ko-KR" sz="900" dirty="0"/>
              <a:t>/Disable “Time Keeping Set Mode”</a:t>
            </a:r>
          </a:p>
          <a:p>
            <a:r>
              <a:rPr lang="en-US" altLang="ko-KR" sz="900" dirty="0"/>
              <a:t>Enable “Time Keeping Mode”</a:t>
            </a:r>
            <a:endParaRPr lang="ko-KR" altLang="en-US" sz="900" dirty="0"/>
          </a:p>
        </p:txBody>
      </p:sp>
      <p:cxnSp>
        <p:nvCxnSpPr>
          <p:cNvPr id="110" name="연결선: 구부러짐 109">
            <a:extLst>
              <a:ext uri="{FF2B5EF4-FFF2-40B4-BE49-F238E27FC236}">
                <a16:creationId xmlns="" xmlns:a16="http://schemas.microsoft.com/office/drawing/2014/main" id="{CA77278C-B470-46C8-A980-4AACFDB80166}"/>
              </a:ext>
            </a:extLst>
          </p:cNvPr>
          <p:cNvCxnSpPr>
            <a:cxnSpLocks/>
          </p:cNvCxnSpPr>
          <p:nvPr/>
        </p:nvCxnSpPr>
        <p:spPr>
          <a:xfrm rot="5400000" flipH="1">
            <a:off x="7026781" y="1088167"/>
            <a:ext cx="503471" cy="1570533"/>
          </a:xfrm>
          <a:prstGeom prst="curvedConnector2">
            <a:avLst/>
          </a:prstGeom>
          <a:ln w="6350">
            <a:solidFill>
              <a:schemeClr val="tx1"/>
            </a:solidFill>
            <a:tailEnd type="triangl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="" xmlns:a16="http://schemas.microsoft.com/office/drawing/2014/main" id="{0187370E-2F77-4729-84E7-BE3F905D04CC}"/>
              </a:ext>
            </a:extLst>
          </p:cNvPr>
          <p:cNvSpPr txBox="1"/>
          <p:nvPr/>
        </p:nvSpPr>
        <p:spPr>
          <a:xfrm>
            <a:off x="7411282" y="1516251"/>
            <a:ext cx="191591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mode == </a:t>
            </a:r>
            <a:r>
              <a:rPr lang="en-US" altLang="ko-KR" sz="900" dirty="0" err="1"/>
              <a:t>timekeep</a:t>
            </a:r>
            <a:r>
              <a:rPr lang="en-US" altLang="ko-KR" sz="900" dirty="0"/>
              <a:t> &amp;&amp; !AS &amp;&amp;</a:t>
            </a:r>
          </a:p>
          <a:p>
            <a:r>
              <a:rPr lang="en-US" altLang="ko-KR" sz="900" dirty="0" err="1"/>
              <a:t>timekeepmode</a:t>
            </a:r>
            <a:r>
              <a:rPr lang="en-US" altLang="ko-KR" sz="900" dirty="0"/>
              <a:t> == set &amp;&amp;</a:t>
            </a:r>
          </a:p>
          <a:p>
            <a:r>
              <a:rPr lang="en-US" altLang="ko-KR" sz="900" dirty="0"/>
              <a:t>/Enable “Time Keeping Set Mode”</a:t>
            </a:r>
            <a:endParaRPr lang="ko-KR" altLang="en-US" sz="900" dirty="0"/>
          </a:p>
        </p:txBody>
      </p:sp>
      <p:sp>
        <p:nvSpPr>
          <p:cNvPr id="117" name="TextBox 116">
            <a:extLst>
              <a:ext uri="{FF2B5EF4-FFF2-40B4-BE49-F238E27FC236}">
                <a16:creationId xmlns="" xmlns:a16="http://schemas.microsoft.com/office/drawing/2014/main" id="{2A8D3579-1C6F-461D-9DF5-FA4E9CED03D1}"/>
              </a:ext>
            </a:extLst>
          </p:cNvPr>
          <p:cNvSpPr txBox="1"/>
          <p:nvPr/>
        </p:nvSpPr>
        <p:spPr>
          <a:xfrm>
            <a:off x="9747540" y="1335070"/>
            <a:ext cx="2241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Tick [Button ‘B’] &amp;&amp; !AS &amp;&amp;</a:t>
            </a:r>
          </a:p>
          <a:p>
            <a:r>
              <a:rPr lang="en-US" altLang="ko-KR" sz="900" dirty="0"/>
              <a:t>mode == </a:t>
            </a:r>
            <a:r>
              <a:rPr lang="en-US" altLang="ko-KR" sz="900" dirty="0" err="1"/>
              <a:t>timekeep</a:t>
            </a:r>
            <a:r>
              <a:rPr lang="en-US" altLang="ko-KR" sz="900" dirty="0"/>
              <a:t> &amp;&amp;</a:t>
            </a:r>
          </a:p>
          <a:p>
            <a:r>
              <a:rPr lang="en-US" altLang="ko-KR" sz="900" dirty="0" err="1"/>
              <a:t>timekeepmode</a:t>
            </a:r>
            <a:r>
              <a:rPr lang="en-US" altLang="ko-KR" sz="900" dirty="0"/>
              <a:t> == set &amp;&amp;</a:t>
            </a:r>
          </a:p>
          <a:p>
            <a:r>
              <a:rPr lang="en-US" altLang="ko-KR" sz="900" dirty="0" err="1"/>
              <a:t>timekeepunit</a:t>
            </a:r>
            <a:r>
              <a:rPr lang="en-US" altLang="ko-KR" sz="900" dirty="0"/>
              <a:t> != none</a:t>
            </a:r>
          </a:p>
          <a:p>
            <a:r>
              <a:rPr lang="en-US" altLang="ko-KR" sz="900" dirty="0"/>
              <a:t>/Disable “Time Keeping Set Mode”</a:t>
            </a:r>
          </a:p>
          <a:p>
            <a:r>
              <a:rPr lang="en-US" altLang="ko-KR" sz="900" dirty="0"/>
              <a:t>Trigger “Add Value”</a:t>
            </a:r>
            <a:endParaRPr lang="ko-KR" altLang="en-US" sz="900" dirty="0"/>
          </a:p>
        </p:txBody>
      </p:sp>
      <p:sp>
        <p:nvSpPr>
          <p:cNvPr id="118" name="TextBox 117">
            <a:extLst>
              <a:ext uri="{FF2B5EF4-FFF2-40B4-BE49-F238E27FC236}">
                <a16:creationId xmlns="" xmlns:a16="http://schemas.microsoft.com/office/drawing/2014/main" id="{8A98B1C2-D7DB-43F6-A422-1D5E84CA6274}"/>
              </a:ext>
            </a:extLst>
          </p:cNvPr>
          <p:cNvSpPr txBox="1"/>
          <p:nvPr/>
        </p:nvSpPr>
        <p:spPr>
          <a:xfrm>
            <a:off x="8523064" y="2566263"/>
            <a:ext cx="1915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mode == </a:t>
            </a:r>
            <a:r>
              <a:rPr lang="en-US" altLang="ko-KR" sz="900" dirty="0" err="1"/>
              <a:t>timekeep</a:t>
            </a:r>
            <a:r>
              <a:rPr lang="en-US" altLang="ko-KR" sz="900" dirty="0"/>
              <a:t> &amp;&amp; !AS &amp;&amp;</a:t>
            </a:r>
          </a:p>
          <a:p>
            <a:r>
              <a:rPr lang="en-US" altLang="ko-KR" sz="900" dirty="0" err="1"/>
              <a:t>timekeepmode</a:t>
            </a:r>
            <a:r>
              <a:rPr lang="en-US" altLang="ko-KR" sz="900" dirty="0"/>
              <a:t> == set &amp;&amp;</a:t>
            </a:r>
          </a:p>
          <a:p>
            <a:r>
              <a:rPr lang="en-US" altLang="ko-KR" sz="900" dirty="0" err="1"/>
              <a:t>timekeepunit</a:t>
            </a:r>
            <a:r>
              <a:rPr lang="en-US" altLang="ko-KR" sz="900" dirty="0"/>
              <a:t> != none</a:t>
            </a:r>
          </a:p>
          <a:p>
            <a:r>
              <a:rPr lang="en-US" altLang="ko-KR" sz="900" dirty="0"/>
              <a:t>/Enable “Time Keeping Set Mode”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="" xmlns:a16="http://schemas.microsoft.com/office/drawing/2014/main" id="{830713D0-0AF9-4D24-90F1-F8FE30E6045D}"/>
              </a:ext>
            </a:extLst>
          </p:cNvPr>
          <p:cNvSpPr txBox="1"/>
          <p:nvPr/>
        </p:nvSpPr>
        <p:spPr>
          <a:xfrm>
            <a:off x="4058321" y="3093596"/>
            <a:ext cx="191591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Tick [Button ‘B’] &amp;&amp;  !AS &amp;&amp;</a:t>
            </a:r>
          </a:p>
          <a:p>
            <a:r>
              <a:rPr lang="en-US" altLang="ko-KR" sz="900" dirty="0"/>
              <a:t>mode == stopwatch &amp;&amp;</a:t>
            </a:r>
          </a:p>
          <a:p>
            <a:r>
              <a:rPr lang="en-US" altLang="ko-KR" sz="900" dirty="0" err="1"/>
              <a:t>stopwatchmode</a:t>
            </a:r>
            <a:r>
              <a:rPr lang="en-US" altLang="ko-KR" sz="900" dirty="0"/>
              <a:t> == default</a:t>
            </a:r>
          </a:p>
          <a:p>
            <a:r>
              <a:rPr lang="en-US" altLang="ko-KR" sz="900" dirty="0"/>
              <a:t>/Disable “Stop Watch Mode”</a:t>
            </a:r>
          </a:p>
          <a:p>
            <a:r>
              <a:rPr lang="en-US" altLang="ko-KR" sz="900" dirty="0"/>
              <a:t>Enable “Stop Watch Run”</a:t>
            </a:r>
            <a:endParaRPr lang="ko-KR" altLang="en-US" sz="900" dirty="0"/>
          </a:p>
        </p:txBody>
      </p:sp>
      <p:sp>
        <p:nvSpPr>
          <p:cNvPr id="120" name="TextBox 119">
            <a:extLst>
              <a:ext uri="{FF2B5EF4-FFF2-40B4-BE49-F238E27FC236}">
                <a16:creationId xmlns="" xmlns:a16="http://schemas.microsoft.com/office/drawing/2014/main" id="{E4AFFBFB-6A31-476A-9007-9B86CB50C89D}"/>
              </a:ext>
            </a:extLst>
          </p:cNvPr>
          <p:cNvSpPr txBox="1"/>
          <p:nvPr/>
        </p:nvSpPr>
        <p:spPr>
          <a:xfrm>
            <a:off x="6470380" y="3102395"/>
            <a:ext cx="191591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Tick [Button ‘B’] &amp;&amp;  !AS &amp;&amp;</a:t>
            </a:r>
          </a:p>
          <a:p>
            <a:r>
              <a:rPr lang="en-US" altLang="ko-KR" sz="900" dirty="0"/>
              <a:t>mode == stopwatch &amp;&amp;</a:t>
            </a:r>
          </a:p>
          <a:p>
            <a:r>
              <a:rPr lang="en-US" altLang="ko-KR" sz="900" dirty="0" err="1"/>
              <a:t>stopwatchmode</a:t>
            </a:r>
            <a:r>
              <a:rPr lang="en-US" altLang="ko-KR" sz="900" dirty="0"/>
              <a:t> == run</a:t>
            </a:r>
          </a:p>
          <a:p>
            <a:r>
              <a:rPr lang="en-US" altLang="ko-KR" sz="900" dirty="0"/>
              <a:t>/Disable “Stop Watch Run”</a:t>
            </a:r>
          </a:p>
          <a:p>
            <a:r>
              <a:rPr lang="en-US" altLang="ko-KR" sz="900" dirty="0"/>
              <a:t>Enable “Stop Watch Pause”</a:t>
            </a:r>
            <a:endParaRPr lang="ko-KR" altLang="en-US" sz="900" dirty="0"/>
          </a:p>
        </p:txBody>
      </p:sp>
      <p:sp>
        <p:nvSpPr>
          <p:cNvPr id="124" name="TextBox 123">
            <a:extLst>
              <a:ext uri="{FF2B5EF4-FFF2-40B4-BE49-F238E27FC236}">
                <a16:creationId xmlns="" xmlns:a16="http://schemas.microsoft.com/office/drawing/2014/main" id="{DE7B5DCB-1635-4D70-A63B-C897852789B9}"/>
              </a:ext>
            </a:extLst>
          </p:cNvPr>
          <p:cNvSpPr txBox="1"/>
          <p:nvPr/>
        </p:nvSpPr>
        <p:spPr>
          <a:xfrm>
            <a:off x="6466826" y="4020485"/>
            <a:ext cx="191591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accent5">
                    <a:lumMod val="75000"/>
                  </a:schemeClr>
                </a:solidFill>
              </a:rPr>
              <a:t>Tick [Button ‘B’] &amp;&amp; !AS &amp;&amp; </a:t>
            </a:r>
          </a:p>
          <a:p>
            <a:r>
              <a:rPr lang="en-US" altLang="ko-KR" sz="900" dirty="0">
                <a:solidFill>
                  <a:schemeClr val="accent5">
                    <a:lumMod val="75000"/>
                  </a:schemeClr>
                </a:solidFill>
              </a:rPr>
              <a:t>mode == stopwatch &amp;&amp;</a:t>
            </a:r>
          </a:p>
          <a:p>
            <a:r>
              <a:rPr lang="en-US" altLang="ko-KR" sz="900" dirty="0" err="1">
                <a:solidFill>
                  <a:schemeClr val="accent5">
                    <a:lumMod val="75000"/>
                  </a:schemeClr>
                </a:solidFill>
              </a:rPr>
              <a:t>stopwatchmode</a:t>
            </a:r>
            <a:r>
              <a:rPr lang="en-US" altLang="ko-KR" sz="900" dirty="0">
                <a:solidFill>
                  <a:schemeClr val="accent5">
                    <a:lumMod val="75000"/>
                  </a:schemeClr>
                </a:solidFill>
              </a:rPr>
              <a:t> == pause</a:t>
            </a:r>
          </a:p>
          <a:p>
            <a:r>
              <a:rPr lang="en-US" altLang="ko-KR" sz="900" dirty="0">
                <a:solidFill>
                  <a:schemeClr val="accent5">
                    <a:lumMod val="75000"/>
                  </a:schemeClr>
                </a:solidFill>
              </a:rPr>
              <a:t>/Disable “Stop Watch Pause”</a:t>
            </a:r>
          </a:p>
          <a:p>
            <a:r>
              <a:rPr lang="en-US" altLang="ko-KR" sz="900" dirty="0">
                <a:solidFill>
                  <a:schemeClr val="accent5">
                    <a:lumMod val="75000"/>
                  </a:schemeClr>
                </a:solidFill>
              </a:rPr>
              <a:t>Enable “Stop Watch Run”</a:t>
            </a:r>
            <a:endParaRPr lang="ko-KR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="" xmlns:a16="http://schemas.microsoft.com/office/drawing/2014/main" id="{61057A1E-EB92-4E62-8C08-6BD4E18FDDA7}"/>
              </a:ext>
            </a:extLst>
          </p:cNvPr>
          <p:cNvSpPr txBox="1"/>
          <p:nvPr/>
        </p:nvSpPr>
        <p:spPr>
          <a:xfrm>
            <a:off x="1727306" y="3785112"/>
            <a:ext cx="1915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Tick [Button ‘A’] &amp;&amp;</a:t>
            </a:r>
            <a:r>
              <a:rPr lang="en-US" altLang="ko-KR" sz="900" dirty="0"/>
              <a:t> </a:t>
            </a:r>
            <a:r>
              <a:rPr lang="en-US" altLang="ko-KR" sz="900" dirty="0">
                <a:solidFill>
                  <a:srgbClr val="FF0000"/>
                </a:solidFill>
              </a:rPr>
              <a:t>!AS &amp;&amp; </a:t>
            </a:r>
          </a:p>
          <a:p>
            <a:r>
              <a:rPr lang="en-US" altLang="ko-KR" sz="900" dirty="0">
                <a:solidFill>
                  <a:srgbClr val="FF0000"/>
                </a:solidFill>
              </a:rPr>
              <a:t>mode == stopwatch &amp;&amp;</a:t>
            </a:r>
          </a:p>
          <a:p>
            <a:r>
              <a:rPr lang="en-US" altLang="ko-KR" sz="900" dirty="0" err="1">
                <a:solidFill>
                  <a:srgbClr val="FF0000"/>
                </a:solidFill>
              </a:rPr>
              <a:t>stopwatchmode</a:t>
            </a:r>
            <a:r>
              <a:rPr lang="en-US" altLang="ko-KR" sz="900" dirty="0">
                <a:solidFill>
                  <a:srgbClr val="FF0000"/>
                </a:solidFill>
              </a:rPr>
              <a:t> == pause</a:t>
            </a:r>
          </a:p>
          <a:p>
            <a:r>
              <a:rPr lang="en-US" altLang="ko-KR" sz="900" dirty="0">
                <a:solidFill>
                  <a:srgbClr val="FF0000"/>
                </a:solidFill>
              </a:rPr>
              <a:t>/Trigger “Stop Watch Mode”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30" name="모서리가 둥근 직사각형 16">
            <a:extLst>
              <a:ext uri="{FF2B5EF4-FFF2-40B4-BE49-F238E27FC236}">
                <a16:creationId xmlns="" xmlns:a16="http://schemas.microsoft.com/office/drawing/2014/main" id="{78C59FDD-4348-48B7-8AB4-888780572E34}"/>
              </a:ext>
            </a:extLst>
          </p:cNvPr>
          <p:cNvSpPr/>
          <p:nvPr/>
        </p:nvSpPr>
        <p:spPr>
          <a:xfrm>
            <a:off x="5529744" y="5154551"/>
            <a:ext cx="937082" cy="561412"/>
          </a:xfrm>
          <a:prstGeom prst="round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Stop Watch </a:t>
            </a:r>
          </a:p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Laptime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51" name="연결선: 구부러짐 150">
            <a:extLst>
              <a:ext uri="{FF2B5EF4-FFF2-40B4-BE49-F238E27FC236}">
                <a16:creationId xmlns="" xmlns:a16="http://schemas.microsoft.com/office/drawing/2014/main" id="{E40DC228-DB38-4201-81FF-C64845884391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5679670" y="1566603"/>
            <a:ext cx="264621" cy="5321432"/>
          </a:xfrm>
          <a:prstGeom prst="curvedConnector4">
            <a:avLst>
              <a:gd name="adj1" fmla="val -92466"/>
              <a:gd name="adj2" fmla="val 105932"/>
            </a:avLst>
          </a:prstGeom>
          <a:ln w="6350">
            <a:solidFill>
              <a:srgbClr val="FF0000"/>
            </a:solidFill>
            <a:tailEnd type="triangl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연결선: 구부러짐 158">
            <a:extLst>
              <a:ext uri="{FF2B5EF4-FFF2-40B4-BE49-F238E27FC236}">
                <a16:creationId xmlns="" xmlns:a16="http://schemas.microsoft.com/office/drawing/2014/main" id="{F21AF429-30CF-44DC-A0D0-AAE534297E07}"/>
              </a:ext>
            </a:extLst>
          </p:cNvPr>
          <p:cNvCxnSpPr>
            <a:cxnSpLocks/>
          </p:cNvCxnSpPr>
          <p:nvPr/>
        </p:nvCxnSpPr>
        <p:spPr>
          <a:xfrm rot="16200000" flipV="1">
            <a:off x="5091640" y="4728253"/>
            <a:ext cx="1232193" cy="472095"/>
          </a:xfrm>
          <a:prstGeom prst="curvedConnector4">
            <a:avLst>
              <a:gd name="adj1" fmla="val 38609"/>
              <a:gd name="adj2" fmla="val 148422"/>
            </a:avLst>
          </a:prstGeom>
          <a:ln w="6350">
            <a:solidFill>
              <a:schemeClr val="tx1"/>
            </a:solidFill>
            <a:tailEnd type="triangl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연결선: 구부러짐 160">
            <a:extLst>
              <a:ext uri="{FF2B5EF4-FFF2-40B4-BE49-F238E27FC236}">
                <a16:creationId xmlns="" xmlns:a16="http://schemas.microsoft.com/office/drawing/2014/main" id="{1C3F18AB-F45F-4111-9BBF-1F4324F1513F}"/>
              </a:ext>
            </a:extLst>
          </p:cNvPr>
          <p:cNvCxnSpPr>
            <a:cxnSpLocks/>
          </p:cNvCxnSpPr>
          <p:nvPr/>
        </p:nvCxnSpPr>
        <p:spPr>
          <a:xfrm flipV="1">
            <a:off x="6197418" y="4246606"/>
            <a:ext cx="464987" cy="1232193"/>
          </a:xfrm>
          <a:prstGeom prst="curvedConnector4">
            <a:avLst>
              <a:gd name="adj1" fmla="val -49163"/>
              <a:gd name="adj2" fmla="val 61390"/>
            </a:avLst>
          </a:prstGeom>
          <a:ln w="6350">
            <a:solidFill>
              <a:schemeClr val="tx1"/>
            </a:solidFill>
            <a:tailEnd type="triangl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="" xmlns:a16="http://schemas.microsoft.com/office/drawing/2014/main" id="{D210BEF4-29EF-4BF2-AEBB-DEEE55BB4B95}"/>
              </a:ext>
            </a:extLst>
          </p:cNvPr>
          <p:cNvSpPr txBox="1"/>
          <p:nvPr/>
        </p:nvSpPr>
        <p:spPr>
          <a:xfrm>
            <a:off x="3993514" y="4466724"/>
            <a:ext cx="191591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Tick [Button ‘A’] &amp;&amp; !AS &amp;&amp;</a:t>
            </a:r>
          </a:p>
          <a:p>
            <a:r>
              <a:rPr lang="en-US" altLang="ko-KR" sz="900" dirty="0"/>
              <a:t>mode == stopwatch &amp;&amp;</a:t>
            </a:r>
          </a:p>
          <a:p>
            <a:r>
              <a:rPr lang="en-US" altLang="ko-KR" sz="900" dirty="0" err="1"/>
              <a:t>stopwatchmode</a:t>
            </a:r>
            <a:r>
              <a:rPr lang="en-US" altLang="ko-KR" sz="900" dirty="0"/>
              <a:t> == run</a:t>
            </a:r>
          </a:p>
          <a:p>
            <a:r>
              <a:rPr lang="en-US" altLang="ko-KR" sz="900" dirty="0"/>
              <a:t>/Disable “Stop Watch Run”</a:t>
            </a:r>
          </a:p>
          <a:p>
            <a:r>
              <a:rPr lang="en-US" altLang="ko-KR" sz="900" dirty="0"/>
              <a:t>Trigger “Stop Watch </a:t>
            </a:r>
            <a:r>
              <a:rPr lang="en-US" altLang="ko-KR" sz="900" dirty="0" err="1"/>
              <a:t>Laptime</a:t>
            </a:r>
            <a:r>
              <a:rPr lang="en-US" altLang="ko-KR" sz="900" dirty="0"/>
              <a:t>”</a:t>
            </a:r>
            <a:endParaRPr lang="ko-KR" altLang="en-US" sz="900" dirty="0"/>
          </a:p>
        </p:txBody>
      </p:sp>
      <p:sp>
        <p:nvSpPr>
          <p:cNvPr id="169" name="TextBox 168">
            <a:extLst>
              <a:ext uri="{FF2B5EF4-FFF2-40B4-BE49-F238E27FC236}">
                <a16:creationId xmlns="" xmlns:a16="http://schemas.microsoft.com/office/drawing/2014/main" id="{94383B64-3F09-465A-B765-4A846CA820A5}"/>
              </a:ext>
            </a:extLst>
          </p:cNvPr>
          <p:cNvSpPr txBox="1"/>
          <p:nvPr/>
        </p:nvSpPr>
        <p:spPr>
          <a:xfrm>
            <a:off x="6470380" y="4703367"/>
            <a:ext cx="191591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Tick [Button ‘B’] &amp;&amp; !AS &amp;&amp; </a:t>
            </a:r>
          </a:p>
          <a:p>
            <a:r>
              <a:rPr lang="en-US" altLang="ko-KR" sz="900" dirty="0"/>
              <a:t>mode == stopwatch &amp;&amp;</a:t>
            </a:r>
          </a:p>
          <a:p>
            <a:r>
              <a:rPr lang="en-US" altLang="ko-KR" sz="900" dirty="0" err="1"/>
              <a:t>stopwatchmode</a:t>
            </a:r>
            <a:r>
              <a:rPr lang="en-US" altLang="ko-KR" sz="900" dirty="0"/>
              <a:t> == </a:t>
            </a:r>
            <a:r>
              <a:rPr lang="en-US" altLang="ko-KR" sz="900" dirty="0" err="1"/>
              <a:t>laptime</a:t>
            </a:r>
            <a:endParaRPr lang="en-US" altLang="ko-KR" sz="900" dirty="0"/>
          </a:p>
          <a:p>
            <a:r>
              <a:rPr lang="en-US" altLang="ko-KR" sz="900" dirty="0"/>
              <a:t>/Enable “Stop Watch Run”</a:t>
            </a:r>
          </a:p>
          <a:p>
            <a:endParaRPr lang="en-US" altLang="ko-KR" sz="900" dirty="0"/>
          </a:p>
        </p:txBody>
      </p:sp>
      <p:sp>
        <p:nvSpPr>
          <p:cNvPr id="196" name="TextBox 195">
            <a:extLst>
              <a:ext uri="{FF2B5EF4-FFF2-40B4-BE49-F238E27FC236}">
                <a16:creationId xmlns="" xmlns:a16="http://schemas.microsoft.com/office/drawing/2014/main" id="{8A5B22B2-9006-43C8-91B6-6B939AE6926B}"/>
              </a:ext>
            </a:extLst>
          </p:cNvPr>
          <p:cNvSpPr txBox="1"/>
          <p:nvPr/>
        </p:nvSpPr>
        <p:spPr>
          <a:xfrm>
            <a:off x="6699027" y="5506493"/>
            <a:ext cx="2313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Tick [Button ‘A’] &amp;&amp;  !AS &amp;&amp;</a:t>
            </a:r>
          </a:p>
          <a:p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mode == stopwatch &amp;&amp;</a:t>
            </a:r>
          </a:p>
          <a:p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stopwatchmode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 == 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laptime</a:t>
            </a:r>
            <a:endParaRPr lang="en-US" altLang="ko-KR" sz="9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/Trigger “Stop Watch 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Laptime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 Renew”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7" name="모서리가 둥근 직사각형 16">
            <a:extLst>
              <a:ext uri="{FF2B5EF4-FFF2-40B4-BE49-F238E27FC236}">
                <a16:creationId xmlns="" xmlns:a16="http://schemas.microsoft.com/office/drawing/2014/main" id="{AD9C9173-5FF6-4994-8BB4-B89DA76B6A31}"/>
              </a:ext>
            </a:extLst>
          </p:cNvPr>
          <p:cNvSpPr/>
          <p:nvPr/>
        </p:nvSpPr>
        <p:spPr>
          <a:xfrm>
            <a:off x="8981383" y="5953324"/>
            <a:ext cx="937082" cy="558755"/>
          </a:xfrm>
          <a:prstGeom prst="round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Alarm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Set Mode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16">
            <a:extLst>
              <a:ext uri="{FF2B5EF4-FFF2-40B4-BE49-F238E27FC236}">
                <a16:creationId xmlns="" xmlns:a16="http://schemas.microsoft.com/office/drawing/2014/main" id="{B97B3715-4F17-4DE7-81D9-A1982EA7A877}"/>
              </a:ext>
            </a:extLst>
          </p:cNvPr>
          <p:cNvSpPr/>
          <p:nvPr/>
        </p:nvSpPr>
        <p:spPr>
          <a:xfrm>
            <a:off x="11157056" y="3168312"/>
            <a:ext cx="997982" cy="558755"/>
          </a:xfrm>
          <a:prstGeom prst="round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Add Value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1" name="모서리가 둥근 직사각형 16">
            <a:extLst>
              <a:ext uri="{FF2B5EF4-FFF2-40B4-BE49-F238E27FC236}">
                <a16:creationId xmlns="" xmlns:a16="http://schemas.microsoft.com/office/drawing/2014/main" id="{51CC54EA-FC9E-48A0-9380-9F8F5B0AE0A0}"/>
              </a:ext>
            </a:extLst>
          </p:cNvPr>
          <p:cNvSpPr/>
          <p:nvPr/>
        </p:nvSpPr>
        <p:spPr>
          <a:xfrm>
            <a:off x="11410858" y="6081037"/>
            <a:ext cx="862402" cy="558755"/>
          </a:xfrm>
          <a:prstGeom prst="round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Alarm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Unit Change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2" name="모서리가 둥근 직사각형 16">
            <a:extLst>
              <a:ext uri="{FF2B5EF4-FFF2-40B4-BE49-F238E27FC236}">
                <a16:creationId xmlns="" xmlns:a16="http://schemas.microsoft.com/office/drawing/2014/main" id="{C9003DC8-4A16-4AAC-950A-07EA0E746FB3}"/>
              </a:ext>
            </a:extLst>
          </p:cNvPr>
          <p:cNvSpPr/>
          <p:nvPr/>
        </p:nvSpPr>
        <p:spPr>
          <a:xfrm>
            <a:off x="1244293" y="6218307"/>
            <a:ext cx="937082" cy="558755"/>
          </a:xfrm>
          <a:prstGeom prst="round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Alarm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Indicator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="" xmlns:a16="http://schemas.microsoft.com/office/drawing/2014/main" id="{08D846B1-C917-49CA-8178-349542C2B64B}"/>
              </a:ext>
            </a:extLst>
          </p:cNvPr>
          <p:cNvSpPr txBox="1"/>
          <p:nvPr/>
        </p:nvSpPr>
        <p:spPr>
          <a:xfrm>
            <a:off x="4265267" y="5223301"/>
            <a:ext cx="15015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Tick [Button ‘A’] &amp;&amp; !AS &amp;&amp;</a:t>
            </a:r>
          </a:p>
          <a:p>
            <a:r>
              <a:rPr lang="en-US" altLang="ko-KR" sz="900" dirty="0"/>
              <a:t>mode == alarm &amp;&amp;</a:t>
            </a:r>
          </a:p>
          <a:p>
            <a:r>
              <a:rPr lang="en-US" altLang="ko-KR" sz="900" dirty="0" err="1"/>
              <a:t>alarmmode</a:t>
            </a:r>
            <a:r>
              <a:rPr lang="en-US" altLang="ko-KR" sz="900" dirty="0"/>
              <a:t> == default</a:t>
            </a:r>
          </a:p>
          <a:p>
            <a:r>
              <a:rPr lang="en-US" altLang="ko-KR" sz="900" dirty="0"/>
              <a:t>/Disable “Alarm Mode”</a:t>
            </a:r>
          </a:p>
          <a:p>
            <a:r>
              <a:rPr lang="en-US" altLang="ko-KR" sz="900" dirty="0"/>
              <a:t>Enable “Alarm Set Mode”</a:t>
            </a:r>
            <a:endParaRPr lang="ko-KR" altLang="en-US" sz="900" dirty="0"/>
          </a:p>
        </p:txBody>
      </p:sp>
      <p:sp>
        <p:nvSpPr>
          <p:cNvPr id="218" name="TextBox 217">
            <a:extLst>
              <a:ext uri="{FF2B5EF4-FFF2-40B4-BE49-F238E27FC236}">
                <a16:creationId xmlns="" xmlns:a16="http://schemas.microsoft.com/office/drawing/2014/main" id="{F758A81B-6044-4876-B37E-AFE0730BF41C}"/>
              </a:ext>
            </a:extLst>
          </p:cNvPr>
          <p:cNvSpPr txBox="1"/>
          <p:nvPr/>
        </p:nvSpPr>
        <p:spPr>
          <a:xfrm>
            <a:off x="4332456" y="6182161"/>
            <a:ext cx="2302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Tick [Button ‘A’] &amp;&amp; !AS &amp;&amp; </a:t>
            </a:r>
          </a:p>
          <a:p>
            <a:r>
              <a:rPr lang="en-US" altLang="ko-KR" sz="900" dirty="0"/>
              <a:t>mode == alarm &amp;&amp; </a:t>
            </a:r>
            <a:r>
              <a:rPr lang="en-US" altLang="ko-KR" sz="900" dirty="0" err="1"/>
              <a:t>alarmmode</a:t>
            </a:r>
            <a:r>
              <a:rPr lang="en-US" altLang="ko-KR" sz="900" dirty="0"/>
              <a:t> == set</a:t>
            </a:r>
          </a:p>
          <a:p>
            <a:r>
              <a:rPr lang="en-US" altLang="ko-KR" sz="900" dirty="0"/>
              <a:t>/Disable “Alarm Set Mode”</a:t>
            </a:r>
          </a:p>
          <a:p>
            <a:r>
              <a:rPr lang="en-US" altLang="ko-KR" sz="900" dirty="0"/>
              <a:t>Enable “Alarm Mode”</a:t>
            </a:r>
            <a:endParaRPr lang="ko-KR" altLang="en-US" sz="900" dirty="0"/>
          </a:p>
        </p:txBody>
      </p:sp>
      <p:sp>
        <p:nvSpPr>
          <p:cNvPr id="220" name="TextBox 219">
            <a:extLst>
              <a:ext uri="{FF2B5EF4-FFF2-40B4-BE49-F238E27FC236}">
                <a16:creationId xmlns="" xmlns:a16="http://schemas.microsoft.com/office/drawing/2014/main" id="{622A2598-FB2B-4235-A423-97ABEC153358}"/>
              </a:ext>
            </a:extLst>
          </p:cNvPr>
          <p:cNvSpPr txBox="1"/>
          <p:nvPr/>
        </p:nvSpPr>
        <p:spPr>
          <a:xfrm>
            <a:off x="9327199" y="3558820"/>
            <a:ext cx="191591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Tick [Button ‘B’] &amp;&amp; !AS &amp;&amp;</a:t>
            </a:r>
          </a:p>
          <a:p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mode == alarm &amp;&amp;</a:t>
            </a:r>
          </a:p>
          <a:p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alarmmode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 == set &amp;&amp;</a:t>
            </a:r>
          </a:p>
          <a:p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alarmkeepunit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 != none</a:t>
            </a:r>
          </a:p>
          <a:p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/Trigger “Add Value”</a:t>
            </a:r>
          </a:p>
          <a:p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Disable “Alarm Set Mode”</a:t>
            </a:r>
          </a:p>
          <a:p>
            <a:endParaRPr lang="en-US" altLang="ko-KR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25" name="직선 화살표 연결선 224">
            <a:extLst>
              <a:ext uri="{FF2B5EF4-FFF2-40B4-BE49-F238E27FC236}">
                <a16:creationId xmlns="" xmlns:a16="http://schemas.microsoft.com/office/drawing/2014/main" id="{621CB896-4B83-48C7-B6A8-B1060B14FE6C}"/>
              </a:ext>
            </a:extLst>
          </p:cNvPr>
          <p:cNvCxnSpPr>
            <a:cxnSpLocks/>
          </p:cNvCxnSpPr>
          <p:nvPr/>
        </p:nvCxnSpPr>
        <p:spPr>
          <a:xfrm flipH="1" flipV="1">
            <a:off x="9903398" y="3739927"/>
            <a:ext cx="1157867" cy="2174764"/>
          </a:xfrm>
          <a:prstGeom prst="straightConnector1">
            <a:avLst/>
          </a:prstGeom>
          <a:ln w="6350">
            <a:solidFill>
              <a:schemeClr val="accent2">
                <a:lumMod val="50000"/>
              </a:schemeClr>
            </a:solidFill>
            <a:tailEnd type="triangl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화살표 연결선 225">
            <a:extLst>
              <a:ext uri="{FF2B5EF4-FFF2-40B4-BE49-F238E27FC236}">
                <a16:creationId xmlns="" xmlns:a16="http://schemas.microsoft.com/office/drawing/2014/main" id="{6BDD6599-848E-4948-AFD8-3E5675A26B4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860048" y="3834998"/>
            <a:ext cx="1157867" cy="2174764"/>
          </a:xfrm>
          <a:prstGeom prst="straightConnector1">
            <a:avLst/>
          </a:prstGeom>
          <a:ln w="6350">
            <a:solidFill>
              <a:srgbClr val="FF0000"/>
            </a:solidFill>
            <a:tailEnd type="triangl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="" xmlns:a16="http://schemas.microsoft.com/office/drawing/2014/main" id="{58550C40-F214-48E1-A3DD-4DCFC2FDBE7D}"/>
              </a:ext>
            </a:extLst>
          </p:cNvPr>
          <p:cNvSpPr txBox="1"/>
          <p:nvPr/>
        </p:nvSpPr>
        <p:spPr>
          <a:xfrm>
            <a:off x="10681660" y="4396768"/>
            <a:ext cx="1915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mode == alarm &amp;&amp; !AS &amp;&amp;</a:t>
            </a:r>
          </a:p>
          <a:p>
            <a:r>
              <a:rPr lang="en-US" altLang="ko-KR" sz="900" dirty="0" err="1">
                <a:solidFill>
                  <a:srgbClr val="FF0000"/>
                </a:solidFill>
              </a:rPr>
              <a:t>alarmmode</a:t>
            </a:r>
            <a:r>
              <a:rPr lang="en-US" altLang="ko-KR" sz="900" dirty="0">
                <a:solidFill>
                  <a:srgbClr val="FF0000"/>
                </a:solidFill>
              </a:rPr>
              <a:t> == set &amp;&amp;</a:t>
            </a:r>
          </a:p>
          <a:p>
            <a:r>
              <a:rPr lang="en-US" altLang="ko-KR" sz="900" dirty="0" err="1">
                <a:solidFill>
                  <a:srgbClr val="FF0000"/>
                </a:solidFill>
              </a:rPr>
              <a:t>alarmkeepunit</a:t>
            </a:r>
            <a:r>
              <a:rPr lang="en-US" altLang="ko-KR" sz="900" dirty="0">
                <a:solidFill>
                  <a:srgbClr val="FF0000"/>
                </a:solidFill>
              </a:rPr>
              <a:t> != none</a:t>
            </a:r>
          </a:p>
          <a:p>
            <a:r>
              <a:rPr lang="en-US" altLang="ko-KR" sz="900" dirty="0">
                <a:solidFill>
                  <a:srgbClr val="FF0000"/>
                </a:solidFill>
              </a:rPr>
              <a:t>/Enable “Alarm Set Mode”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239" name="연결선: 구부러짐 238">
            <a:extLst>
              <a:ext uri="{FF2B5EF4-FFF2-40B4-BE49-F238E27FC236}">
                <a16:creationId xmlns="" xmlns:a16="http://schemas.microsoft.com/office/drawing/2014/main" id="{48C80A23-D8E9-434A-BF0B-B16D9B865DFC}"/>
              </a:ext>
            </a:extLst>
          </p:cNvPr>
          <p:cNvCxnSpPr>
            <a:cxnSpLocks/>
          </p:cNvCxnSpPr>
          <p:nvPr/>
        </p:nvCxnSpPr>
        <p:spPr>
          <a:xfrm rot="5400000" flipH="1">
            <a:off x="2348516" y="4919663"/>
            <a:ext cx="300105" cy="1919805"/>
          </a:xfrm>
          <a:prstGeom prst="curvedConnector3">
            <a:avLst>
              <a:gd name="adj1" fmla="val -76173"/>
            </a:avLst>
          </a:prstGeom>
          <a:ln w="6350">
            <a:solidFill>
              <a:schemeClr val="tx1"/>
            </a:solidFill>
            <a:tailEnd type="triangl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직사각형 239">
            <a:extLst>
              <a:ext uri="{FF2B5EF4-FFF2-40B4-BE49-F238E27FC236}">
                <a16:creationId xmlns="" xmlns:a16="http://schemas.microsoft.com/office/drawing/2014/main" id="{00E0174A-4125-4FD8-9414-A19F6A0E5F3E}"/>
              </a:ext>
            </a:extLst>
          </p:cNvPr>
          <p:cNvSpPr/>
          <p:nvPr/>
        </p:nvSpPr>
        <p:spPr>
          <a:xfrm>
            <a:off x="1328784" y="5203707"/>
            <a:ext cx="17909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/>
              <a:t>Tick [Button ‘B’] &amp;&amp; !AS &amp;&amp;</a:t>
            </a:r>
          </a:p>
          <a:p>
            <a:r>
              <a:rPr lang="en-US" altLang="ko-KR" sz="900" dirty="0"/>
              <a:t>mode == alarm &amp;&amp;</a:t>
            </a:r>
          </a:p>
          <a:p>
            <a:r>
              <a:rPr lang="en-US" altLang="ko-KR" sz="900" dirty="0" err="1"/>
              <a:t>alarmmode</a:t>
            </a:r>
            <a:r>
              <a:rPr lang="en-US" altLang="ko-KR" sz="900" dirty="0"/>
              <a:t> == default </a:t>
            </a:r>
          </a:p>
          <a:p>
            <a:r>
              <a:rPr lang="en-US" altLang="ko-KR" sz="900" dirty="0"/>
              <a:t>/Disable “Alarm Mode”</a:t>
            </a:r>
          </a:p>
          <a:p>
            <a:r>
              <a:rPr lang="en-US" altLang="ko-KR" sz="900" dirty="0"/>
              <a:t>Trigger “Alarm Indicator ”	</a:t>
            </a:r>
            <a:endParaRPr lang="ko-KR" altLang="en-US" sz="900" dirty="0"/>
          </a:p>
        </p:txBody>
      </p:sp>
      <p:sp>
        <p:nvSpPr>
          <p:cNvPr id="244" name="직사각형 243">
            <a:extLst>
              <a:ext uri="{FF2B5EF4-FFF2-40B4-BE49-F238E27FC236}">
                <a16:creationId xmlns="" xmlns:a16="http://schemas.microsoft.com/office/drawing/2014/main" id="{7A38BB9A-5397-40EF-AB71-53B2E82F5056}"/>
              </a:ext>
            </a:extLst>
          </p:cNvPr>
          <p:cNvSpPr/>
          <p:nvPr/>
        </p:nvSpPr>
        <p:spPr>
          <a:xfrm>
            <a:off x="2159945" y="6371108"/>
            <a:ext cx="6096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mode == alarm &amp;&amp; !AS &amp;&amp;</a:t>
            </a:r>
          </a:p>
          <a:p>
            <a:r>
              <a:rPr lang="en-US" altLang="ko-KR" sz="900" dirty="0" err="1">
                <a:solidFill>
                  <a:srgbClr val="FF0000"/>
                </a:solidFill>
              </a:rPr>
              <a:t>alarmmode</a:t>
            </a:r>
            <a:r>
              <a:rPr lang="en-US" altLang="ko-KR" sz="900" dirty="0">
                <a:solidFill>
                  <a:srgbClr val="FF0000"/>
                </a:solidFill>
              </a:rPr>
              <a:t> == default </a:t>
            </a:r>
          </a:p>
          <a:p>
            <a:r>
              <a:rPr lang="en-US" altLang="ko-KR" sz="900" dirty="0">
                <a:solidFill>
                  <a:srgbClr val="FF0000"/>
                </a:solidFill>
              </a:rPr>
              <a:t>/Enable “Alarm Mode”	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250" name="직선 화살표 연결선 249">
            <a:extLst>
              <a:ext uri="{FF2B5EF4-FFF2-40B4-BE49-F238E27FC236}">
                <a16:creationId xmlns="" xmlns:a16="http://schemas.microsoft.com/office/drawing/2014/main" id="{EA570D90-4188-46C4-BF78-E1BEDB6A66D8}"/>
              </a:ext>
            </a:extLst>
          </p:cNvPr>
          <p:cNvCxnSpPr>
            <a:cxnSpLocks/>
          </p:cNvCxnSpPr>
          <p:nvPr/>
        </p:nvCxnSpPr>
        <p:spPr>
          <a:xfrm flipH="1" flipV="1">
            <a:off x="2253945" y="6255636"/>
            <a:ext cx="1229461" cy="300105"/>
          </a:xfrm>
          <a:prstGeom prst="straightConnector1">
            <a:avLst/>
          </a:prstGeom>
          <a:ln w="6350">
            <a:solidFill>
              <a:srgbClr val="FF0000"/>
            </a:solidFill>
            <a:tailEnd type="triangl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화살표 연결선 252">
            <a:extLst>
              <a:ext uri="{FF2B5EF4-FFF2-40B4-BE49-F238E27FC236}">
                <a16:creationId xmlns="" xmlns:a16="http://schemas.microsoft.com/office/drawing/2014/main" id="{00166176-62E8-468B-8F0F-2DC54CDCF3F5}"/>
              </a:ext>
            </a:extLst>
          </p:cNvPr>
          <p:cNvCxnSpPr>
            <a:cxnSpLocks/>
          </p:cNvCxnSpPr>
          <p:nvPr/>
        </p:nvCxnSpPr>
        <p:spPr>
          <a:xfrm>
            <a:off x="9953390" y="6283502"/>
            <a:ext cx="1305266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화살표 연결선 253">
            <a:extLst>
              <a:ext uri="{FF2B5EF4-FFF2-40B4-BE49-F238E27FC236}">
                <a16:creationId xmlns="" xmlns:a16="http://schemas.microsoft.com/office/drawing/2014/main" id="{49570817-12FD-43EA-95D4-86188B21F555}"/>
              </a:ext>
            </a:extLst>
          </p:cNvPr>
          <p:cNvCxnSpPr>
            <a:cxnSpLocks/>
          </p:cNvCxnSpPr>
          <p:nvPr/>
        </p:nvCxnSpPr>
        <p:spPr>
          <a:xfrm flipH="1" flipV="1">
            <a:off x="10117014" y="6166407"/>
            <a:ext cx="1277711" cy="1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>
            <a:extLst>
              <a:ext uri="{FF2B5EF4-FFF2-40B4-BE49-F238E27FC236}">
                <a16:creationId xmlns="" xmlns:a16="http://schemas.microsoft.com/office/drawing/2014/main" id="{B60FFB0D-93F7-4B96-979D-394FA873E39E}"/>
              </a:ext>
            </a:extLst>
          </p:cNvPr>
          <p:cNvSpPr txBox="1"/>
          <p:nvPr/>
        </p:nvSpPr>
        <p:spPr>
          <a:xfrm>
            <a:off x="10357343" y="5342206"/>
            <a:ext cx="191591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Tick [Button ‘C’] &amp;&amp; !AS &amp;&amp; </a:t>
            </a:r>
          </a:p>
          <a:p>
            <a:r>
              <a:rPr lang="en-US" altLang="ko-KR" sz="900" dirty="0"/>
              <a:t>mode == alarm &amp;&amp;</a:t>
            </a:r>
          </a:p>
          <a:p>
            <a:r>
              <a:rPr lang="en-US" altLang="ko-KR" sz="900" dirty="0" err="1"/>
              <a:t>alarmmode</a:t>
            </a:r>
            <a:r>
              <a:rPr lang="en-US" altLang="ko-KR" sz="900" dirty="0"/>
              <a:t> == set &amp;&amp;</a:t>
            </a:r>
          </a:p>
          <a:p>
            <a:r>
              <a:rPr lang="en-US" altLang="ko-KR" sz="900" dirty="0"/>
              <a:t>/Disable “Alarm Set Mode”</a:t>
            </a:r>
          </a:p>
          <a:p>
            <a:r>
              <a:rPr lang="en-US" altLang="ko-KR" sz="900" dirty="0"/>
              <a:t>Trigger “Alarm Unit Change”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="" xmlns:a16="http://schemas.microsoft.com/office/drawing/2014/main" id="{63426336-AD52-4597-9F3E-160CA76B661F}"/>
              </a:ext>
            </a:extLst>
          </p:cNvPr>
          <p:cNvSpPr txBox="1"/>
          <p:nvPr/>
        </p:nvSpPr>
        <p:spPr>
          <a:xfrm>
            <a:off x="9918465" y="6269231"/>
            <a:ext cx="191591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262B35"/>
                </a:solidFill>
              </a:rPr>
              <a:t>mode == alarm &amp;&amp;</a:t>
            </a:r>
            <a:r>
              <a:rPr lang="en-US" altLang="ko-KR" sz="900" dirty="0"/>
              <a:t> !AS &amp;&amp;</a:t>
            </a:r>
            <a:endParaRPr lang="en-US" altLang="ko-KR" sz="900" dirty="0">
              <a:solidFill>
                <a:srgbClr val="262B35"/>
              </a:solidFill>
            </a:endParaRPr>
          </a:p>
          <a:p>
            <a:r>
              <a:rPr lang="en-US" altLang="ko-KR" sz="900" dirty="0" err="1">
                <a:solidFill>
                  <a:srgbClr val="262B35"/>
                </a:solidFill>
              </a:rPr>
              <a:t>alarmmode</a:t>
            </a:r>
            <a:r>
              <a:rPr lang="en-US" altLang="ko-KR" sz="900" dirty="0">
                <a:solidFill>
                  <a:srgbClr val="262B35"/>
                </a:solidFill>
              </a:rPr>
              <a:t> == </a:t>
            </a:r>
            <a:r>
              <a:rPr lang="en-US" altLang="ko-KR" sz="900" dirty="0" err="1">
                <a:solidFill>
                  <a:srgbClr val="262B35"/>
                </a:solidFill>
              </a:rPr>
              <a:t>unitchange</a:t>
            </a:r>
            <a:endParaRPr lang="en-US" altLang="ko-KR" sz="900" dirty="0">
              <a:solidFill>
                <a:srgbClr val="262B35"/>
              </a:solidFill>
            </a:endParaRPr>
          </a:p>
          <a:p>
            <a:r>
              <a:rPr lang="en-US" altLang="ko-KR" sz="900" dirty="0">
                <a:solidFill>
                  <a:srgbClr val="262B35"/>
                </a:solidFill>
              </a:rPr>
              <a:t>/Enable “Alarm Set Mode”</a:t>
            </a:r>
            <a:endParaRPr lang="ko-KR" altLang="en-US" sz="900" dirty="0">
              <a:solidFill>
                <a:srgbClr val="262B35"/>
              </a:solidFill>
            </a:endParaRPr>
          </a:p>
        </p:txBody>
      </p:sp>
      <p:cxnSp>
        <p:nvCxnSpPr>
          <p:cNvPr id="3" name="연결선: 구부러짐 2">
            <a:extLst>
              <a:ext uri="{FF2B5EF4-FFF2-40B4-BE49-F238E27FC236}">
                <a16:creationId xmlns="" xmlns:a16="http://schemas.microsoft.com/office/drawing/2014/main" id="{1D92560C-F54F-4762-BFE1-AF8629EA6AED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43002" y="5557239"/>
            <a:ext cx="280706" cy="468541"/>
          </a:xfrm>
          <a:prstGeom prst="curvedConnector4">
            <a:avLst>
              <a:gd name="adj1" fmla="val -81438"/>
              <a:gd name="adj2" fmla="val 148790"/>
            </a:avLst>
          </a:prstGeom>
          <a:ln w="6350">
            <a:solidFill>
              <a:schemeClr val="accent2">
                <a:lumMod val="75000"/>
              </a:schemeClr>
            </a:solidFill>
            <a:tailEnd type="triangl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80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02133" y="877824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="" xmlns:a16="http://schemas.microsoft.com/office/drawing/2014/main" id="{0D8E9706-5D2C-49EE-AF67-D3527E3BC152}"/>
              </a:ext>
            </a:extLst>
          </p:cNvPr>
          <p:cNvSpPr/>
          <p:nvPr/>
        </p:nvSpPr>
        <p:spPr>
          <a:xfrm rot="18000000">
            <a:off x="11700363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="" xmlns:a16="http://schemas.microsoft.com/office/drawing/2014/main" id="{E424C15A-4C1B-454A-9AB4-19D21D115072}"/>
              </a:ext>
            </a:extLst>
          </p:cNvPr>
          <p:cNvGraphicFramePr>
            <a:graphicFrameLocks noGrp="1"/>
          </p:cNvGraphicFramePr>
          <p:nvPr/>
        </p:nvGraphicFramePr>
        <p:xfrm>
          <a:off x="-26504" y="864887"/>
          <a:ext cx="1258947" cy="581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System Context Diagram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0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1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2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3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4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BD1A1184-4FDE-5A43-92F9-46A417BDFC8A}"/>
              </a:ext>
            </a:extLst>
          </p:cNvPr>
          <p:cNvSpPr/>
          <p:nvPr/>
        </p:nvSpPr>
        <p:spPr>
          <a:xfrm>
            <a:off x="7242" y="-56023"/>
            <a:ext cx="12184758" cy="81624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rgbClr val="262B35"/>
                </a:solidFill>
              </a:rPr>
              <a:t> </a:t>
            </a:r>
            <a:r>
              <a:rPr lang="en-US" altLang="ko-KR" sz="3600" b="1" kern="0" dirty="0">
                <a:solidFill>
                  <a:srgbClr val="262B35"/>
                </a:solidFill>
              </a:rPr>
              <a:t>DFD</a:t>
            </a:r>
            <a:endParaRPr lang="ko-KR" altLang="en-US" sz="2800" b="1" kern="0" dirty="0">
              <a:solidFill>
                <a:srgbClr val="262B35"/>
              </a:solidFill>
            </a:endParaRPr>
          </a:p>
        </p:txBody>
      </p:sp>
      <p:pic>
        <p:nvPicPr>
          <p:cNvPr id="3" name="그림 2" descr="지도, 텍스트이(가) 표시된 사진&#10;&#10;자동 생성된 설명">
            <a:extLst>
              <a:ext uri="{FF2B5EF4-FFF2-40B4-BE49-F238E27FC236}">
                <a16:creationId xmlns="" xmlns:a16="http://schemas.microsoft.com/office/drawing/2014/main" id="{3A91B655-5826-4803-8F51-11549A28C2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560" y="857305"/>
            <a:ext cx="10675021" cy="57977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BFFA111-17CC-40AC-8057-5E4B5F7EC1C7}"/>
              </a:ext>
            </a:extLst>
          </p:cNvPr>
          <p:cNvSpPr txBox="1"/>
          <p:nvPr/>
        </p:nvSpPr>
        <p:spPr>
          <a:xfrm>
            <a:off x="5594197" y="1125985"/>
            <a:ext cx="1258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Alarm Data</a:t>
            </a:r>
          </a:p>
          <a:p>
            <a:r>
              <a:rPr lang="en-US" altLang="ko-KR" sz="900" dirty="0"/>
              <a:t>Button Data</a:t>
            </a:r>
            <a:endParaRPr lang="ko-KR" altLang="en-US" sz="900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FC31A85-3AF9-41D0-9FB8-D1B1AB995181}"/>
              </a:ext>
            </a:extLst>
          </p:cNvPr>
          <p:cNvSpPr txBox="1"/>
          <p:nvPr/>
        </p:nvSpPr>
        <p:spPr>
          <a:xfrm>
            <a:off x="5301064" y="5547349"/>
            <a:ext cx="1258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Alarm Data</a:t>
            </a:r>
          </a:p>
          <a:p>
            <a:r>
              <a:rPr lang="en-US" altLang="ko-KR" sz="900" dirty="0"/>
              <a:t>Button Data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58964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자유형 27">
            <a:extLst>
              <a:ext uri="{FF2B5EF4-FFF2-40B4-BE49-F238E27FC236}">
                <a16:creationId xmlns="" xmlns:a16="http://schemas.microsoft.com/office/drawing/2014/main" id="{0D8E9706-5D2C-49EE-AF67-D3527E3BC152}"/>
              </a:ext>
            </a:extLst>
          </p:cNvPr>
          <p:cNvSpPr/>
          <p:nvPr/>
        </p:nvSpPr>
        <p:spPr>
          <a:xfrm rot="18000000">
            <a:off x="11700363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="" xmlns:a16="http://schemas.microsoft.com/office/drawing/2014/main" id="{E424C15A-4C1B-454A-9AB4-19D21D115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895981"/>
              </p:ext>
            </p:extLst>
          </p:nvPr>
        </p:nvGraphicFramePr>
        <p:xfrm>
          <a:off x="-26504" y="864887"/>
          <a:ext cx="1258947" cy="581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System Context Diagram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0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1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2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3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4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BD1A1184-4FDE-5A43-92F9-46A417BDFC8A}"/>
              </a:ext>
            </a:extLst>
          </p:cNvPr>
          <p:cNvSpPr/>
          <p:nvPr/>
        </p:nvSpPr>
        <p:spPr>
          <a:xfrm>
            <a:off x="7242" y="-56023"/>
            <a:ext cx="12184758" cy="81624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rgbClr val="262B35"/>
                </a:solidFill>
              </a:rPr>
              <a:t> </a:t>
            </a:r>
            <a:r>
              <a:rPr lang="en-US" altLang="ko-KR" sz="3600" b="1" kern="0" dirty="0">
                <a:solidFill>
                  <a:srgbClr val="262B35"/>
                </a:solidFill>
              </a:rPr>
              <a:t>DFD </a:t>
            </a:r>
            <a:r>
              <a:rPr lang="en-US" altLang="ko-KR" sz="2800" b="1" kern="0" dirty="0">
                <a:solidFill>
                  <a:srgbClr val="262B35"/>
                </a:solidFill>
              </a:rPr>
              <a:t>(</a:t>
            </a:r>
            <a:r>
              <a:rPr lang="ko-KR" altLang="en-US" sz="2800" b="1" kern="0" dirty="0">
                <a:solidFill>
                  <a:srgbClr val="FF0000"/>
                </a:solidFill>
              </a:rPr>
              <a:t>수정</a:t>
            </a:r>
            <a:r>
              <a:rPr lang="en-US" altLang="ko-KR" sz="2800" b="1" kern="0" dirty="0">
                <a:solidFill>
                  <a:srgbClr val="262B35"/>
                </a:solidFill>
              </a:rPr>
              <a:t>)</a:t>
            </a:r>
            <a:endParaRPr lang="ko-KR" altLang="en-US" sz="2800" b="1" kern="0" dirty="0">
              <a:solidFill>
                <a:srgbClr val="262B35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938" y="760226"/>
            <a:ext cx="10897062" cy="599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63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756878C6-9DBC-4361-856F-A1027230E059}"/>
              </a:ext>
            </a:extLst>
          </p:cNvPr>
          <p:cNvSpPr/>
          <p:nvPr/>
        </p:nvSpPr>
        <p:spPr>
          <a:xfrm>
            <a:off x="943130" y="1389467"/>
            <a:ext cx="6412870" cy="182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000" b="1" kern="0" dirty="0">
                <a:solidFill>
                  <a:schemeClr val="bg1"/>
                </a:solidFill>
              </a:rPr>
              <a:t>Structured Charts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4000" b="1" kern="0" dirty="0">
                <a:solidFill>
                  <a:schemeClr val="bg1"/>
                </a:solidFill>
              </a:rPr>
              <a:t>- Transform Analysis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="" xmlns:a16="http://schemas.microsoft.com/office/drawing/2014/main" id="{5BBF49C2-06E2-F849-84D8-8D047F9F0202}"/>
              </a:ext>
            </a:extLst>
          </p:cNvPr>
          <p:cNvCxnSpPr/>
          <p:nvPr/>
        </p:nvCxnSpPr>
        <p:spPr>
          <a:xfrm>
            <a:off x="943130" y="2304740"/>
            <a:ext cx="84745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6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51989DA8-7272-6541-8D04-A4A4403242CC}"/>
              </a:ext>
            </a:extLst>
          </p:cNvPr>
          <p:cNvSpPr/>
          <p:nvPr/>
        </p:nvSpPr>
        <p:spPr>
          <a:xfrm>
            <a:off x="7242" y="-109563"/>
            <a:ext cx="12184758" cy="92333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rgbClr val="262B35"/>
                </a:solidFill>
              </a:rPr>
              <a:t> </a:t>
            </a:r>
            <a:r>
              <a:rPr lang="en-US" altLang="ko-KR" sz="3600" b="1" kern="0" dirty="0">
                <a:solidFill>
                  <a:srgbClr val="262B35"/>
                </a:solidFill>
              </a:rPr>
              <a:t>Structured Charts Transform </a:t>
            </a:r>
            <a:r>
              <a:rPr lang="en-US" altLang="ko-KR" sz="3600" b="1" kern="0" dirty="0" smtClean="0">
                <a:solidFill>
                  <a:srgbClr val="262B35"/>
                </a:solidFill>
              </a:rPr>
              <a:t>Analysis</a:t>
            </a:r>
            <a:r>
              <a:rPr lang="ko-KR" altLang="en-US" sz="3600" b="1" kern="0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endParaRPr lang="ko-KR" altLang="en-US" sz="2800" b="1" kern="0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" y="670560"/>
            <a:ext cx="11879580" cy="598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46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756878C6-9DBC-4361-856F-A1027230E059}"/>
              </a:ext>
            </a:extLst>
          </p:cNvPr>
          <p:cNvSpPr/>
          <p:nvPr/>
        </p:nvSpPr>
        <p:spPr>
          <a:xfrm>
            <a:off x="943130" y="1389467"/>
            <a:ext cx="6412870" cy="182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000" b="1" kern="0" dirty="0">
                <a:solidFill>
                  <a:schemeClr val="bg1"/>
                </a:solidFill>
              </a:rPr>
              <a:t>Structured Charts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4000" b="1" kern="0" dirty="0">
                <a:solidFill>
                  <a:schemeClr val="bg1"/>
                </a:solidFill>
              </a:rPr>
              <a:t>- Basic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="" xmlns:a16="http://schemas.microsoft.com/office/drawing/2014/main" id="{5BBF49C2-06E2-F849-84D8-8D047F9F0202}"/>
              </a:ext>
            </a:extLst>
          </p:cNvPr>
          <p:cNvCxnSpPr/>
          <p:nvPr/>
        </p:nvCxnSpPr>
        <p:spPr>
          <a:xfrm>
            <a:off x="943130" y="2304740"/>
            <a:ext cx="84745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86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74DC985-DCB3-1A4A-A918-6FCD53B99B6F}"/>
              </a:ext>
            </a:extLst>
          </p:cNvPr>
          <p:cNvSpPr/>
          <p:nvPr/>
        </p:nvSpPr>
        <p:spPr>
          <a:xfrm>
            <a:off x="4536302" y="1030942"/>
            <a:ext cx="1457300" cy="4878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Main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174DC985-DCB3-1A4A-A918-6FCD53B99B6F}"/>
              </a:ext>
            </a:extLst>
          </p:cNvPr>
          <p:cNvSpPr/>
          <p:nvPr/>
        </p:nvSpPr>
        <p:spPr>
          <a:xfrm>
            <a:off x="4553550" y="1874754"/>
            <a:ext cx="1457300" cy="4878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Main Controller</a:t>
            </a:r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174DC985-DCB3-1A4A-A918-6FCD53B99B6F}"/>
              </a:ext>
            </a:extLst>
          </p:cNvPr>
          <p:cNvSpPr/>
          <p:nvPr/>
        </p:nvSpPr>
        <p:spPr>
          <a:xfrm>
            <a:off x="233385" y="4504865"/>
            <a:ext cx="933983" cy="4726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33" dirty="0"/>
              <a:t>Button A</a:t>
            </a:r>
          </a:p>
          <a:p>
            <a:pPr algn="ctr"/>
            <a:r>
              <a:rPr lang="en-US" altLang="ko-KR" sz="1333" dirty="0"/>
              <a:t>Interface</a:t>
            </a:r>
            <a:endParaRPr lang="ko-KR" altLang="en-US" sz="1333" dirty="0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1702521" y="4498009"/>
            <a:ext cx="933983" cy="4795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33" dirty="0"/>
              <a:t>Button B</a:t>
            </a:r>
          </a:p>
          <a:p>
            <a:pPr algn="ctr"/>
            <a:r>
              <a:rPr lang="en-US" altLang="ko-KR" sz="1333" dirty="0"/>
              <a:t>Interface</a:t>
            </a:r>
            <a:endParaRPr lang="ko-KR" altLang="en-US" sz="1333" dirty="0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A60EC088-C02F-B846-8590-87F40EC2A5F1}"/>
              </a:ext>
            </a:extLst>
          </p:cNvPr>
          <p:cNvSpPr/>
          <p:nvPr/>
        </p:nvSpPr>
        <p:spPr>
          <a:xfrm>
            <a:off x="3129297" y="4498009"/>
            <a:ext cx="933983" cy="4722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33" dirty="0"/>
              <a:t>Button C</a:t>
            </a:r>
          </a:p>
          <a:p>
            <a:pPr algn="ctr"/>
            <a:r>
              <a:rPr lang="en-US" altLang="ko-KR" sz="1333" dirty="0"/>
              <a:t>Interface</a:t>
            </a:r>
            <a:endParaRPr lang="ko-KR" altLang="en-US" sz="1333" dirty="0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A336004F-A20E-9F47-95E7-561FD3EAA04B}"/>
              </a:ext>
            </a:extLst>
          </p:cNvPr>
          <p:cNvSpPr/>
          <p:nvPr/>
        </p:nvSpPr>
        <p:spPr>
          <a:xfrm>
            <a:off x="4542350" y="4507540"/>
            <a:ext cx="949569" cy="4700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33" dirty="0"/>
              <a:t>Button D</a:t>
            </a:r>
          </a:p>
          <a:p>
            <a:pPr algn="ctr"/>
            <a:r>
              <a:rPr lang="en-US" altLang="ko-KR" sz="1333" dirty="0"/>
              <a:t>Interface</a:t>
            </a:r>
            <a:endParaRPr lang="ko-KR" altLang="en-US" sz="1333" dirty="0"/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174DC985-DCB3-1A4A-A918-6FCD53B99B6F}"/>
              </a:ext>
            </a:extLst>
          </p:cNvPr>
          <p:cNvSpPr/>
          <p:nvPr/>
        </p:nvSpPr>
        <p:spPr>
          <a:xfrm>
            <a:off x="496947" y="3439863"/>
            <a:ext cx="1145707" cy="44218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33" dirty="0"/>
              <a:t>Button</a:t>
            </a:r>
          </a:p>
          <a:p>
            <a:pPr algn="ctr"/>
            <a:r>
              <a:rPr lang="en-US" altLang="ko-KR" sz="1333" dirty="0"/>
              <a:t>Control</a:t>
            </a:r>
            <a:endParaRPr lang="ko-KR" altLang="en-US" sz="1333" dirty="0"/>
          </a:p>
        </p:txBody>
      </p:sp>
      <p:cxnSp>
        <p:nvCxnSpPr>
          <p:cNvPr id="6" name="꺾인 연결선 5"/>
          <p:cNvCxnSpPr>
            <a:stCxn id="12" idx="2"/>
            <a:endCxn id="8" idx="0"/>
          </p:cNvCxnSpPr>
          <p:nvPr/>
        </p:nvCxnSpPr>
        <p:spPr>
          <a:xfrm rot="5400000">
            <a:off x="573680" y="4008745"/>
            <a:ext cx="622816" cy="369424"/>
          </a:xfrm>
          <a:prstGeom prst="bentConnector3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12" idx="2"/>
            <a:endCxn id="9" idx="0"/>
          </p:cNvCxnSpPr>
          <p:nvPr/>
        </p:nvCxnSpPr>
        <p:spPr>
          <a:xfrm rot="16200000" flipH="1">
            <a:off x="1311678" y="3640172"/>
            <a:ext cx="615959" cy="1099712"/>
          </a:xfrm>
          <a:prstGeom prst="bentConnector3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12" idx="2"/>
            <a:endCxn id="11" idx="0"/>
          </p:cNvCxnSpPr>
          <p:nvPr/>
        </p:nvCxnSpPr>
        <p:spPr>
          <a:xfrm rot="16200000" flipH="1">
            <a:off x="2730724" y="2221126"/>
            <a:ext cx="625489" cy="3947335"/>
          </a:xfrm>
          <a:prstGeom prst="bentConnector3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12" idx="2"/>
            <a:endCxn id="10" idx="0"/>
          </p:cNvCxnSpPr>
          <p:nvPr/>
        </p:nvCxnSpPr>
        <p:spPr>
          <a:xfrm rot="16200000" flipH="1">
            <a:off x="2025066" y="2926784"/>
            <a:ext cx="615959" cy="2526488"/>
          </a:xfrm>
          <a:prstGeom prst="bentConnector3">
            <a:avLst>
              <a:gd name="adj1" fmla="val 50000"/>
            </a:avLst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4" idx="2"/>
          </p:cNvCxnSpPr>
          <p:nvPr/>
        </p:nvCxnSpPr>
        <p:spPr>
          <a:xfrm flipH="1">
            <a:off x="5264952" y="1518805"/>
            <a:ext cx="1" cy="328228"/>
          </a:xfrm>
          <a:prstGeom prst="straightConnector1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5" idx="2"/>
            <a:endCxn id="12" idx="0"/>
          </p:cNvCxnSpPr>
          <p:nvPr/>
        </p:nvCxnSpPr>
        <p:spPr>
          <a:xfrm rot="5400000">
            <a:off x="2637378" y="795039"/>
            <a:ext cx="1077247" cy="4212400"/>
          </a:xfrm>
          <a:prstGeom prst="bentConnector3">
            <a:avLst>
              <a:gd name="adj1" fmla="val 50000"/>
            </a:avLst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순서도: 준비 33"/>
          <p:cNvSpPr/>
          <p:nvPr/>
        </p:nvSpPr>
        <p:spPr>
          <a:xfrm>
            <a:off x="4325837" y="3429789"/>
            <a:ext cx="1247649" cy="483103"/>
          </a:xfrm>
          <a:prstGeom prst="flowChartPreparation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Alarm Data Storage</a:t>
            </a:r>
            <a:endParaRPr lang="ko-KR" altLang="en-US" sz="1100" dirty="0"/>
          </a:p>
        </p:txBody>
      </p:sp>
      <p:sp>
        <p:nvSpPr>
          <p:cNvPr id="35" name="순서도: 준비 34"/>
          <p:cNvSpPr/>
          <p:nvPr/>
        </p:nvSpPr>
        <p:spPr>
          <a:xfrm>
            <a:off x="2641295" y="3429789"/>
            <a:ext cx="1127629" cy="501364"/>
          </a:xfrm>
          <a:prstGeom prst="flowChartPreparation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State Data Storage</a:t>
            </a:r>
            <a:endParaRPr lang="ko-KR" altLang="en-US" sz="1100" dirty="0"/>
          </a:p>
        </p:txBody>
      </p:sp>
      <p:sp>
        <p:nvSpPr>
          <p:cNvPr id="49" name="타원 48"/>
          <p:cNvSpPr/>
          <p:nvPr/>
        </p:nvSpPr>
        <p:spPr>
          <a:xfrm>
            <a:off x="1342741" y="2537803"/>
            <a:ext cx="258243" cy="287220"/>
          </a:xfrm>
          <a:prstGeom prst="ellipse">
            <a:avLst/>
          </a:prstGeom>
          <a:noFill/>
          <a:ln w="381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67"/>
          </a:p>
        </p:txBody>
      </p:sp>
      <p:cxnSp>
        <p:nvCxnSpPr>
          <p:cNvPr id="51" name="직선 화살표 연결선 50"/>
          <p:cNvCxnSpPr>
            <a:stCxn id="49" idx="6"/>
          </p:cNvCxnSpPr>
          <p:nvPr/>
        </p:nvCxnSpPr>
        <p:spPr>
          <a:xfrm>
            <a:off x="1600984" y="2681413"/>
            <a:ext cx="462568" cy="0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2829384" y="2556689"/>
            <a:ext cx="299912" cy="268335"/>
          </a:xfrm>
          <a:prstGeom prst="ellipse">
            <a:avLst/>
          </a:prstGeom>
          <a:noFill/>
          <a:ln w="381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67"/>
          </a:p>
        </p:txBody>
      </p:sp>
      <p:cxnSp>
        <p:nvCxnSpPr>
          <p:cNvPr id="56" name="직선 화살표 연결선 55"/>
          <p:cNvCxnSpPr>
            <a:stCxn id="55" idx="6"/>
          </p:cNvCxnSpPr>
          <p:nvPr/>
        </p:nvCxnSpPr>
        <p:spPr>
          <a:xfrm>
            <a:off x="3129297" y="2690857"/>
            <a:ext cx="367127" cy="8593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4527389" y="2565282"/>
            <a:ext cx="255623" cy="268335"/>
          </a:xfrm>
          <a:prstGeom prst="ellipse">
            <a:avLst/>
          </a:prstGeom>
          <a:noFill/>
          <a:ln w="381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67"/>
          </a:p>
        </p:txBody>
      </p:sp>
      <p:cxnSp>
        <p:nvCxnSpPr>
          <p:cNvPr id="58" name="직선 화살표 연결선 57"/>
          <p:cNvCxnSpPr>
            <a:cxnSpLocks/>
            <a:stCxn id="57" idx="6"/>
          </p:cNvCxnSpPr>
          <p:nvPr/>
        </p:nvCxnSpPr>
        <p:spPr>
          <a:xfrm>
            <a:off x="4783011" y="2699449"/>
            <a:ext cx="292647" cy="0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30657" y="2257505"/>
            <a:ext cx="1233308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33" dirty="0"/>
              <a:t>Button Data</a:t>
            </a:r>
            <a:endParaRPr lang="ko-KR" altLang="en-US" sz="1333" dirty="0"/>
          </a:p>
        </p:txBody>
      </p:sp>
      <p:sp>
        <p:nvSpPr>
          <p:cNvPr id="60" name="TextBox 59"/>
          <p:cNvSpPr txBox="1"/>
          <p:nvPr/>
        </p:nvSpPr>
        <p:spPr>
          <a:xfrm>
            <a:off x="2455540" y="2268840"/>
            <a:ext cx="1054585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33" dirty="0"/>
              <a:t>State Data</a:t>
            </a:r>
            <a:endParaRPr lang="ko-KR" altLang="en-US" sz="1333" dirty="0"/>
          </a:p>
        </p:txBody>
      </p:sp>
      <p:sp>
        <p:nvSpPr>
          <p:cNvPr id="61" name="TextBox 60"/>
          <p:cNvSpPr txBox="1"/>
          <p:nvPr/>
        </p:nvSpPr>
        <p:spPr>
          <a:xfrm>
            <a:off x="3623595" y="2279647"/>
            <a:ext cx="1159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Alarm </a:t>
            </a:r>
            <a:r>
              <a:rPr lang="en-US" altLang="ko-KR" sz="1333" dirty="0"/>
              <a:t>Data</a:t>
            </a:r>
            <a:endParaRPr lang="ko-KR" altLang="en-US" sz="1400" dirty="0"/>
          </a:p>
        </p:txBody>
      </p:sp>
      <p:cxnSp>
        <p:nvCxnSpPr>
          <p:cNvPr id="62" name="꺾인 연결선 61"/>
          <p:cNvCxnSpPr>
            <a:stCxn id="5" idx="2"/>
            <a:endCxn id="35" idx="0"/>
          </p:cNvCxnSpPr>
          <p:nvPr/>
        </p:nvCxnSpPr>
        <p:spPr>
          <a:xfrm rot="5400000">
            <a:off x="3710070" y="1857656"/>
            <a:ext cx="1067172" cy="2077091"/>
          </a:xfrm>
          <a:prstGeom prst="bentConnector3">
            <a:avLst>
              <a:gd name="adj1" fmla="val 50000"/>
            </a:avLst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5" idx="2"/>
            <a:endCxn id="34" idx="0"/>
          </p:cNvCxnSpPr>
          <p:nvPr/>
        </p:nvCxnSpPr>
        <p:spPr>
          <a:xfrm rot="5400000">
            <a:off x="4582345" y="2729934"/>
            <a:ext cx="1067172" cy="332538"/>
          </a:xfrm>
          <a:prstGeom prst="bentConnector3">
            <a:avLst>
              <a:gd name="adj1" fmla="val 50000"/>
            </a:avLst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7473825" y="4458152"/>
            <a:ext cx="868009" cy="4654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67" dirty="0"/>
              <a:t>Alarm Set Mode</a:t>
            </a:r>
          </a:p>
        </p:txBody>
      </p:sp>
      <p:cxnSp>
        <p:nvCxnSpPr>
          <p:cNvPr id="40" name="꺾인 연결선 39"/>
          <p:cNvCxnSpPr>
            <a:stCxn id="5" idx="2"/>
            <a:endCxn id="52" idx="0"/>
          </p:cNvCxnSpPr>
          <p:nvPr/>
        </p:nvCxnSpPr>
        <p:spPr>
          <a:xfrm rot="16200000" flipH="1">
            <a:off x="5552661" y="2092156"/>
            <a:ext cx="1106617" cy="1647536"/>
          </a:xfrm>
          <a:prstGeom prst="bentConnector3">
            <a:avLst>
              <a:gd name="adj1" fmla="val 47639"/>
            </a:avLst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7370737" y="3469233"/>
            <a:ext cx="92652" cy="4654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67" dirty="0"/>
          </a:p>
        </p:txBody>
      </p: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6388842" y="3469233"/>
            <a:ext cx="92652" cy="4654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67" dirty="0"/>
          </a:p>
        </p:txBody>
      </p:sp>
      <p:sp>
        <p:nvSpPr>
          <p:cNvPr id="96" name="직사각형 95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5573486" y="4512129"/>
            <a:ext cx="92652" cy="4654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67" dirty="0"/>
          </a:p>
        </p:txBody>
      </p: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6922042" y="5450601"/>
            <a:ext cx="92652" cy="4654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67" dirty="0"/>
          </a:p>
        </p:txBody>
      </p: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4372162" y="4504865"/>
            <a:ext cx="92652" cy="4654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67" dirty="0"/>
          </a:p>
        </p:txBody>
      </p: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4151003" y="4504865"/>
            <a:ext cx="92652" cy="4654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67" dirty="0"/>
          </a:p>
        </p:txBody>
      </p:sp>
      <p:sp>
        <p:nvSpPr>
          <p:cNvPr id="100" name="직사각형 99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2979341" y="4495921"/>
            <a:ext cx="92652" cy="4654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67" dirty="0"/>
          </a:p>
        </p:txBody>
      </p:sp>
      <p:sp>
        <p:nvSpPr>
          <p:cNvPr id="101" name="직사각형 100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2678743" y="4495921"/>
            <a:ext cx="92652" cy="4654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67" dirty="0"/>
          </a:p>
        </p:txBody>
      </p: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1554659" y="4495921"/>
            <a:ext cx="92652" cy="4654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67" dirty="0"/>
          </a:p>
        </p:txBody>
      </p: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1209846" y="4512129"/>
            <a:ext cx="92652" cy="4654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67" dirty="0"/>
          </a:p>
        </p:txBody>
      </p: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86311" y="4501436"/>
            <a:ext cx="92652" cy="4654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67" dirty="0"/>
          </a:p>
        </p:txBody>
      </p:sp>
      <p:sp>
        <p:nvSpPr>
          <p:cNvPr id="110" name="직사각형 109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6043431" y="5450601"/>
            <a:ext cx="92652" cy="4654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67" dirty="0"/>
          </a:p>
        </p:txBody>
      </p:sp>
      <p:sp>
        <p:nvSpPr>
          <p:cNvPr id="111" name="직사각형 110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9263334" y="5450601"/>
            <a:ext cx="92652" cy="4654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67" dirty="0"/>
          </a:p>
        </p:txBody>
      </p:sp>
      <p:sp>
        <p:nvSpPr>
          <p:cNvPr id="112" name="직사각형 111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8292070" y="5450601"/>
            <a:ext cx="92652" cy="4654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67" dirty="0"/>
          </a:p>
        </p:txBody>
      </p: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10429419" y="5466715"/>
            <a:ext cx="92652" cy="4654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67" dirty="0"/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9495061" y="5466715"/>
            <a:ext cx="92652" cy="4654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67" dirty="0"/>
          </a:p>
        </p:txBody>
      </p: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7763513" y="3476256"/>
            <a:ext cx="92652" cy="4794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67" dirty="0"/>
          </a:p>
        </p:txBody>
      </p: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8723619" y="3476256"/>
            <a:ext cx="92652" cy="4794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67" dirty="0"/>
          </a:p>
        </p:txBody>
      </p:sp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10219355" y="3489737"/>
            <a:ext cx="92652" cy="4654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67" dirty="0"/>
          </a:p>
        </p:txBody>
      </p:sp>
      <p:sp>
        <p:nvSpPr>
          <p:cNvPr id="120" name="직사각형 119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9117661" y="3481312"/>
            <a:ext cx="92652" cy="4654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67" dirty="0"/>
          </a:p>
        </p:txBody>
      </p:sp>
      <p:sp>
        <p:nvSpPr>
          <p:cNvPr id="122" name="직사각형 121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7044089" y="4456361"/>
            <a:ext cx="92652" cy="4654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67" dirty="0"/>
          </a:p>
        </p:txBody>
      </p:sp>
      <p:sp>
        <p:nvSpPr>
          <p:cNvPr id="128" name="직사각형 127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7081798" y="5450601"/>
            <a:ext cx="92652" cy="4654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67" dirty="0"/>
          </a:p>
        </p:txBody>
      </p:sp>
      <p:sp>
        <p:nvSpPr>
          <p:cNvPr id="129" name="직사각형 128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8027949" y="5458615"/>
            <a:ext cx="97299" cy="4654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67" dirty="0"/>
          </a:p>
        </p:txBody>
      </p:sp>
      <p:sp>
        <p:nvSpPr>
          <p:cNvPr id="130" name="직사각형 129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6097798" y="4456361"/>
            <a:ext cx="92652" cy="4654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67" dirty="0"/>
          </a:p>
        </p:txBody>
      </p:sp>
      <p:sp>
        <p:nvSpPr>
          <p:cNvPr id="131" name="직사각형 130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7297709" y="4467255"/>
            <a:ext cx="92652" cy="4654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67" dirty="0"/>
          </a:p>
        </p:txBody>
      </p:sp>
      <p:sp>
        <p:nvSpPr>
          <p:cNvPr id="132" name="직사각형 131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8435698" y="4467255"/>
            <a:ext cx="92652" cy="4654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67" dirty="0"/>
          </a:p>
        </p:txBody>
      </p:sp>
      <p:sp>
        <p:nvSpPr>
          <p:cNvPr id="133" name="직사각형 132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8810478" y="4475187"/>
            <a:ext cx="92652" cy="4654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67" dirty="0"/>
          </a:p>
        </p:txBody>
      </p:sp>
      <p:sp>
        <p:nvSpPr>
          <p:cNvPr id="134" name="직사각형 133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9762439" y="4476905"/>
            <a:ext cx="92652" cy="4654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67" dirty="0"/>
          </a:p>
        </p:txBody>
      </p:sp>
      <p:sp>
        <p:nvSpPr>
          <p:cNvPr id="135" name="직사각형 134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10007554" y="4482157"/>
            <a:ext cx="92652" cy="4654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67" dirty="0"/>
          </a:p>
        </p:txBody>
      </p:sp>
      <p:sp>
        <p:nvSpPr>
          <p:cNvPr id="136" name="직사각형 135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10967661" y="4482157"/>
            <a:ext cx="92652" cy="4654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67" dirty="0"/>
          </a:p>
        </p:txBody>
      </p:sp>
      <p:cxnSp>
        <p:nvCxnSpPr>
          <p:cNvPr id="137" name="꺾인 연결선 136"/>
          <p:cNvCxnSpPr>
            <a:stCxn id="5" idx="2"/>
            <a:endCxn id="80" idx="0"/>
          </p:cNvCxnSpPr>
          <p:nvPr/>
        </p:nvCxnSpPr>
        <p:spPr>
          <a:xfrm rot="16200000" flipH="1">
            <a:off x="6226053" y="1418763"/>
            <a:ext cx="1113640" cy="3001347"/>
          </a:xfrm>
          <a:prstGeom prst="bentConnector3">
            <a:avLst>
              <a:gd name="adj1" fmla="val 47654"/>
            </a:avLst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꺾인 연결선 139"/>
          <p:cNvCxnSpPr>
            <a:stCxn id="5" idx="2"/>
            <a:endCxn id="81" idx="0"/>
          </p:cNvCxnSpPr>
          <p:nvPr/>
        </p:nvCxnSpPr>
        <p:spPr>
          <a:xfrm rot="16200000" flipH="1">
            <a:off x="6927594" y="717223"/>
            <a:ext cx="1126559" cy="4417344"/>
          </a:xfrm>
          <a:prstGeom prst="bentConnector3">
            <a:avLst>
              <a:gd name="adj1" fmla="val 46908"/>
            </a:avLst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꺾인 연결선 142"/>
          <p:cNvCxnSpPr>
            <a:cxnSpLocks/>
            <a:stCxn id="5" idx="2"/>
            <a:endCxn id="88" idx="0"/>
          </p:cNvCxnSpPr>
          <p:nvPr/>
        </p:nvCxnSpPr>
        <p:spPr>
          <a:xfrm rot="16200000" flipH="1">
            <a:off x="6846105" y="798711"/>
            <a:ext cx="2119540" cy="5247351"/>
          </a:xfrm>
          <a:prstGeom prst="bentConnector3">
            <a:avLst>
              <a:gd name="adj1" fmla="val 25194"/>
            </a:avLst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>
            <a:cxnSpLocks/>
          </p:cNvCxnSpPr>
          <p:nvPr/>
        </p:nvCxnSpPr>
        <p:spPr>
          <a:xfrm flipV="1">
            <a:off x="6627563" y="4039132"/>
            <a:ext cx="3901988" cy="15778"/>
          </a:xfrm>
          <a:prstGeom prst="line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/>
          <p:cNvCxnSpPr>
            <a:endCxn id="89" idx="0"/>
          </p:cNvCxnSpPr>
          <p:nvPr/>
        </p:nvCxnSpPr>
        <p:spPr>
          <a:xfrm flipH="1">
            <a:off x="6619755" y="4058997"/>
            <a:ext cx="11331" cy="401452"/>
          </a:xfrm>
          <a:prstGeom prst="straightConnector1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/>
          <p:cNvCxnSpPr>
            <a:endCxn id="86" idx="0"/>
          </p:cNvCxnSpPr>
          <p:nvPr/>
        </p:nvCxnSpPr>
        <p:spPr>
          <a:xfrm flipH="1">
            <a:off x="7907830" y="4050469"/>
            <a:ext cx="9047" cy="407683"/>
          </a:xfrm>
          <a:prstGeom prst="straightConnector1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>
            <a:endCxn id="87" idx="0"/>
          </p:cNvCxnSpPr>
          <p:nvPr/>
        </p:nvCxnSpPr>
        <p:spPr>
          <a:xfrm>
            <a:off x="9326309" y="4058996"/>
            <a:ext cx="1" cy="416099"/>
          </a:xfrm>
          <a:prstGeom prst="straightConnector1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/>
          <p:cNvCxnSpPr>
            <a:cxnSpLocks/>
          </p:cNvCxnSpPr>
          <p:nvPr/>
        </p:nvCxnSpPr>
        <p:spPr>
          <a:xfrm>
            <a:off x="10475745" y="2892694"/>
            <a:ext cx="1107921" cy="1"/>
          </a:xfrm>
          <a:prstGeom prst="line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>
            <a:cxnSpLocks/>
          </p:cNvCxnSpPr>
          <p:nvPr/>
        </p:nvCxnSpPr>
        <p:spPr>
          <a:xfrm flipH="1">
            <a:off x="11568609" y="2892692"/>
            <a:ext cx="7528" cy="2163654"/>
          </a:xfrm>
          <a:prstGeom prst="line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/>
          <p:cNvCxnSpPr>
            <a:cxnSpLocks/>
          </p:cNvCxnSpPr>
          <p:nvPr/>
        </p:nvCxnSpPr>
        <p:spPr>
          <a:xfrm>
            <a:off x="6619754" y="5066725"/>
            <a:ext cx="4948855" cy="1793"/>
          </a:xfrm>
          <a:prstGeom prst="line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/>
          <p:cNvCxnSpPr>
            <a:cxnSpLocks/>
          </p:cNvCxnSpPr>
          <p:nvPr/>
        </p:nvCxnSpPr>
        <p:spPr>
          <a:xfrm>
            <a:off x="6616146" y="5068516"/>
            <a:ext cx="1" cy="382085"/>
          </a:xfrm>
          <a:prstGeom prst="straightConnector1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/>
          <p:cNvCxnSpPr>
            <a:endCxn id="85" idx="0"/>
          </p:cNvCxnSpPr>
          <p:nvPr/>
        </p:nvCxnSpPr>
        <p:spPr>
          <a:xfrm>
            <a:off x="7601601" y="5068516"/>
            <a:ext cx="0" cy="390099"/>
          </a:xfrm>
          <a:prstGeom prst="straightConnector1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/>
          <p:cNvCxnSpPr>
            <a:endCxn id="83" idx="0"/>
          </p:cNvCxnSpPr>
          <p:nvPr/>
        </p:nvCxnSpPr>
        <p:spPr>
          <a:xfrm flipH="1">
            <a:off x="8815092" y="5068516"/>
            <a:ext cx="10193" cy="382085"/>
          </a:xfrm>
          <a:prstGeom prst="straightConnector1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화살표 연결선 184"/>
          <p:cNvCxnSpPr>
            <a:endCxn id="84" idx="0"/>
          </p:cNvCxnSpPr>
          <p:nvPr/>
        </p:nvCxnSpPr>
        <p:spPr>
          <a:xfrm>
            <a:off x="10007554" y="5068517"/>
            <a:ext cx="2653" cy="398199"/>
          </a:xfrm>
          <a:prstGeom prst="straightConnector1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6060380" y="2949554"/>
            <a:ext cx="677403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33" dirty="0"/>
              <a:t>Enable</a:t>
            </a:r>
          </a:p>
          <a:p>
            <a:r>
              <a:rPr lang="en-US" altLang="ko-KR" sz="933" dirty="0"/>
              <a:t>Disable</a:t>
            </a:r>
            <a:endParaRPr lang="ko-KR" altLang="en-US" sz="933" dirty="0"/>
          </a:p>
        </p:txBody>
      </p:sp>
      <p:sp>
        <p:nvSpPr>
          <p:cNvPr id="203" name="타원 202"/>
          <p:cNvSpPr/>
          <p:nvPr/>
        </p:nvSpPr>
        <p:spPr>
          <a:xfrm>
            <a:off x="6631086" y="2995939"/>
            <a:ext cx="193175" cy="129536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67"/>
          </a:p>
        </p:txBody>
      </p:sp>
      <p:cxnSp>
        <p:nvCxnSpPr>
          <p:cNvPr id="204" name="직선 화살표 연결선 203"/>
          <p:cNvCxnSpPr>
            <a:stCxn id="203" idx="4"/>
          </p:cNvCxnSpPr>
          <p:nvPr/>
        </p:nvCxnSpPr>
        <p:spPr>
          <a:xfrm flipH="1">
            <a:off x="6727673" y="3125475"/>
            <a:ext cx="1" cy="236807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타원 206"/>
          <p:cNvSpPr/>
          <p:nvPr/>
        </p:nvSpPr>
        <p:spPr>
          <a:xfrm>
            <a:off x="8028661" y="2982321"/>
            <a:ext cx="193175" cy="129536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67"/>
          </a:p>
        </p:txBody>
      </p:sp>
      <p:cxnSp>
        <p:nvCxnSpPr>
          <p:cNvPr id="208" name="직선 화살표 연결선 207"/>
          <p:cNvCxnSpPr>
            <a:stCxn id="207" idx="4"/>
          </p:cNvCxnSpPr>
          <p:nvPr/>
        </p:nvCxnSpPr>
        <p:spPr>
          <a:xfrm flipH="1">
            <a:off x="8125248" y="3111858"/>
            <a:ext cx="1" cy="236807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타원 208"/>
          <p:cNvSpPr/>
          <p:nvPr/>
        </p:nvSpPr>
        <p:spPr>
          <a:xfrm>
            <a:off x="9378127" y="2976788"/>
            <a:ext cx="193175" cy="129536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67"/>
          </a:p>
        </p:txBody>
      </p:sp>
      <p:cxnSp>
        <p:nvCxnSpPr>
          <p:cNvPr id="210" name="직선 화살표 연결선 209"/>
          <p:cNvCxnSpPr>
            <a:stCxn id="209" idx="4"/>
          </p:cNvCxnSpPr>
          <p:nvPr/>
        </p:nvCxnSpPr>
        <p:spPr>
          <a:xfrm flipH="1">
            <a:off x="9474714" y="3106325"/>
            <a:ext cx="1" cy="236807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7460305" y="2929402"/>
            <a:ext cx="677403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33" dirty="0"/>
              <a:t>Enable</a:t>
            </a:r>
          </a:p>
          <a:p>
            <a:r>
              <a:rPr lang="en-US" altLang="ko-KR" sz="933" dirty="0"/>
              <a:t>Disable</a:t>
            </a:r>
            <a:endParaRPr lang="ko-KR" altLang="en-US" sz="933" dirty="0"/>
          </a:p>
        </p:txBody>
      </p:sp>
      <p:sp>
        <p:nvSpPr>
          <p:cNvPr id="212" name="TextBox 211"/>
          <p:cNvSpPr txBox="1"/>
          <p:nvPr/>
        </p:nvSpPr>
        <p:spPr>
          <a:xfrm>
            <a:off x="8825284" y="2963521"/>
            <a:ext cx="67740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33" dirty="0"/>
              <a:t>Trigger</a:t>
            </a:r>
            <a:endParaRPr lang="ko-KR" altLang="en-US" sz="933" dirty="0"/>
          </a:p>
        </p:txBody>
      </p:sp>
      <p:sp>
        <p:nvSpPr>
          <p:cNvPr id="213" name="TextBox 212"/>
          <p:cNvSpPr txBox="1"/>
          <p:nvPr/>
        </p:nvSpPr>
        <p:spPr>
          <a:xfrm>
            <a:off x="7118837" y="4072560"/>
            <a:ext cx="677403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33" dirty="0"/>
              <a:t>Enable</a:t>
            </a:r>
          </a:p>
          <a:p>
            <a:r>
              <a:rPr lang="en-US" altLang="ko-KR" sz="933" dirty="0"/>
              <a:t>Disable</a:t>
            </a:r>
            <a:endParaRPr lang="ko-KR" altLang="en-US" sz="933" dirty="0"/>
          </a:p>
        </p:txBody>
      </p:sp>
      <p:sp>
        <p:nvSpPr>
          <p:cNvPr id="233" name="타원 232"/>
          <p:cNvSpPr/>
          <p:nvPr/>
        </p:nvSpPr>
        <p:spPr>
          <a:xfrm>
            <a:off x="6352519" y="4050469"/>
            <a:ext cx="193175" cy="129536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67"/>
          </a:p>
        </p:txBody>
      </p:sp>
      <p:cxnSp>
        <p:nvCxnSpPr>
          <p:cNvPr id="234" name="직선 화살표 연결선 233"/>
          <p:cNvCxnSpPr>
            <a:stCxn id="233" idx="4"/>
          </p:cNvCxnSpPr>
          <p:nvPr/>
        </p:nvCxnSpPr>
        <p:spPr>
          <a:xfrm flipH="1">
            <a:off x="6449106" y="4180006"/>
            <a:ext cx="1" cy="236807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5786753" y="4002975"/>
            <a:ext cx="677403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33" dirty="0"/>
              <a:t>Enable</a:t>
            </a:r>
          </a:p>
          <a:p>
            <a:r>
              <a:rPr lang="en-US" altLang="ko-KR" sz="933" dirty="0"/>
              <a:t>Disable</a:t>
            </a:r>
            <a:endParaRPr lang="ko-KR" altLang="en-US" sz="933" dirty="0"/>
          </a:p>
        </p:txBody>
      </p:sp>
      <p:sp>
        <p:nvSpPr>
          <p:cNvPr id="239" name="타원 238"/>
          <p:cNvSpPr/>
          <p:nvPr/>
        </p:nvSpPr>
        <p:spPr>
          <a:xfrm>
            <a:off x="7658457" y="4108412"/>
            <a:ext cx="193175" cy="129536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67"/>
          </a:p>
        </p:txBody>
      </p:sp>
      <p:cxnSp>
        <p:nvCxnSpPr>
          <p:cNvPr id="240" name="직선 화살표 연결선 239"/>
          <p:cNvCxnSpPr>
            <a:stCxn id="239" idx="4"/>
          </p:cNvCxnSpPr>
          <p:nvPr/>
        </p:nvCxnSpPr>
        <p:spPr>
          <a:xfrm flipH="1">
            <a:off x="7755044" y="4237948"/>
            <a:ext cx="1" cy="229307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TextBox 267"/>
          <p:cNvSpPr txBox="1"/>
          <p:nvPr/>
        </p:nvSpPr>
        <p:spPr>
          <a:xfrm>
            <a:off x="9756477" y="4133556"/>
            <a:ext cx="67740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33" dirty="0"/>
              <a:t>Trigger</a:t>
            </a:r>
            <a:endParaRPr lang="ko-KR" altLang="en-US" sz="933" dirty="0"/>
          </a:p>
        </p:txBody>
      </p:sp>
      <p:sp>
        <p:nvSpPr>
          <p:cNvPr id="269" name="타원 268"/>
          <p:cNvSpPr/>
          <p:nvPr/>
        </p:nvSpPr>
        <p:spPr>
          <a:xfrm>
            <a:off x="9048459" y="4108412"/>
            <a:ext cx="193175" cy="129536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67"/>
          </a:p>
        </p:txBody>
      </p:sp>
      <p:cxnSp>
        <p:nvCxnSpPr>
          <p:cNvPr id="270" name="직선 화살표 연결선 269"/>
          <p:cNvCxnSpPr>
            <a:stCxn id="269" idx="4"/>
          </p:cNvCxnSpPr>
          <p:nvPr/>
        </p:nvCxnSpPr>
        <p:spPr>
          <a:xfrm flipH="1">
            <a:off x="9145046" y="4237948"/>
            <a:ext cx="1" cy="229307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Box 270"/>
          <p:cNvSpPr txBox="1"/>
          <p:nvPr/>
        </p:nvSpPr>
        <p:spPr>
          <a:xfrm>
            <a:off x="8534700" y="4137447"/>
            <a:ext cx="67740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33" dirty="0"/>
              <a:t>Trigger</a:t>
            </a:r>
            <a:endParaRPr lang="ko-KR" altLang="en-US" sz="933" dirty="0"/>
          </a:p>
        </p:txBody>
      </p:sp>
      <p:sp>
        <p:nvSpPr>
          <p:cNvPr id="272" name="타원 271"/>
          <p:cNvSpPr/>
          <p:nvPr/>
        </p:nvSpPr>
        <p:spPr>
          <a:xfrm>
            <a:off x="10257170" y="4128689"/>
            <a:ext cx="193175" cy="129536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67"/>
          </a:p>
        </p:txBody>
      </p:sp>
      <p:cxnSp>
        <p:nvCxnSpPr>
          <p:cNvPr id="273" name="직선 화살표 연결선 272"/>
          <p:cNvCxnSpPr>
            <a:stCxn id="272" idx="4"/>
          </p:cNvCxnSpPr>
          <p:nvPr/>
        </p:nvCxnSpPr>
        <p:spPr>
          <a:xfrm flipH="1">
            <a:off x="10353757" y="4258226"/>
            <a:ext cx="1" cy="236807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타원 273"/>
          <p:cNvSpPr/>
          <p:nvPr/>
        </p:nvSpPr>
        <p:spPr>
          <a:xfrm>
            <a:off x="6388531" y="5094047"/>
            <a:ext cx="193175" cy="129536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67"/>
          </a:p>
        </p:txBody>
      </p:sp>
      <p:cxnSp>
        <p:nvCxnSpPr>
          <p:cNvPr id="275" name="직선 화살표 연결선 274"/>
          <p:cNvCxnSpPr>
            <a:stCxn id="274" idx="4"/>
          </p:cNvCxnSpPr>
          <p:nvPr/>
        </p:nvCxnSpPr>
        <p:spPr>
          <a:xfrm flipH="1">
            <a:off x="6485118" y="5223583"/>
            <a:ext cx="1" cy="236807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5867170" y="5056346"/>
            <a:ext cx="623396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33" dirty="0"/>
              <a:t>Enable</a:t>
            </a:r>
          </a:p>
          <a:p>
            <a:r>
              <a:rPr lang="en-US" altLang="ko-KR" sz="933" dirty="0"/>
              <a:t>Disable</a:t>
            </a:r>
            <a:endParaRPr lang="ko-KR" altLang="en-US" sz="933" dirty="0"/>
          </a:p>
        </p:txBody>
      </p:sp>
      <p:sp>
        <p:nvSpPr>
          <p:cNvPr id="277" name="타원 276"/>
          <p:cNvSpPr/>
          <p:nvPr/>
        </p:nvSpPr>
        <p:spPr>
          <a:xfrm>
            <a:off x="7344034" y="5115880"/>
            <a:ext cx="193175" cy="129536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67"/>
          </a:p>
        </p:txBody>
      </p:sp>
      <p:cxnSp>
        <p:nvCxnSpPr>
          <p:cNvPr id="278" name="직선 화살표 연결선 277"/>
          <p:cNvCxnSpPr>
            <a:stCxn id="277" idx="4"/>
          </p:cNvCxnSpPr>
          <p:nvPr/>
        </p:nvCxnSpPr>
        <p:spPr>
          <a:xfrm flipH="1">
            <a:off x="7440621" y="5245416"/>
            <a:ext cx="1" cy="229307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Box 278"/>
          <p:cNvSpPr txBox="1"/>
          <p:nvPr/>
        </p:nvSpPr>
        <p:spPr>
          <a:xfrm>
            <a:off x="6782873" y="5056346"/>
            <a:ext cx="677403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33" dirty="0"/>
              <a:t>Enable</a:t>
            </a:r>
          </a:p>
          <a:p>
            <a:r>
              <a:rPr lang="en-US" altLang="ko-KR" sz="933" dirty="0"/>
              <a:t>Disable</a:t>
            </a:r>
            <a:endParaRPr lang="ko-KR" altLang="en-US" sz="933" dirty="0"/>
          </a:p>
        </p:txBody>
      </p:sp>
      <p:sp>
        <p:nvSpPr>
          <p:cNvPr id="280" name="타원 279"/>
          <p:cNvSpPr/>
          <p:nvPr/>
        </p:nvSpPr>
        <p:spPr>
          <a:xfrm>
            <a:off x="8521077" y="5094741"/>
            <a:ext cx="193175" cy="129536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67"/>
          </a:p>
        </p:txBody>
      </p:sp>
      <p:cxnSp>
        <p:nvCxnSpPr>
          <p:cNvPr id="281" name="직선 화살표 연결선 280"/>
          <p:cNvCxnSpPr>
            <a:stCxn id="280" idx="4"/>
          </p:cNvCxnSpPr>
          <p:nvPr/>
        </p:nvCxnSpPr>
        <p:spPr>
          <a:xfrm flipH="1">
            <a:off x="8617664" y="5224278"/>
            <a:ext cx="1" cy="236807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타원 281"/>
          <p:cNvSpPr/>
          <p:nvPr/>
        </p:nvSpPr>
        <p:spPr>
          <a:xfrm>
            <a:off x="9741201" y="5102412"/>
            <a:ext cx="193175" cy="129536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67"/>
          </a:p>
        </p:txBody>
      </p:sp>
      <p:cxnSp>
        <p:nvCxnSpPr>
          <p:cNvPr id="283" name="직선 화살표 연결선 282"/>
          <p:cNvCxnSpPr>
            <a:stCxn id="282" idx="4"/>
          </p:cNvCxnSpPr>
          <p:nvPr/>
        </p:nvCxnSpPr>
        <p:spPr>
          <a:xfrm flipH="1">
            <a:off x="9837788" y="5231949"/>
            <a:ext cx="1" cy="236807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Box 283"/>
          <p:cNvSpPr txBox="1"/>
          <p:nvPr/>
        </p:nvSpPr>
        <p:spPr>
          <a:xfrm>
            <a:off x="7984098" y="5062702"/>
            <a:ext cx="677403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33" dirty="0"/>
              <a:t>Enable</a:t>
            </a:r>
          </a:p>
          <a:p>
            <a:r>
              <a:rPr lang="en-US" altLang="ko-KR" sz="933" dirty="0"/>
              <a:t>Disable</a:t>
            </a:r>
            <a:endParaRPr lang="ko-KR" altLang="en-US" sz="933" dirty="0"/>
          </a:p>
        </p:txBody>
      </p:sp>
      <p:sp>
        <p:nvSpPr>
          <p:cNvPr id="285" name="TextBox 284"/>
          <p:cNvSpPr txBox="1"/>
          <p:nvPr/>
        </p:nvSpPr>
        <p:spPr>
          <a:xfrm>
            <a:off x="9263333" y="5158815"/>
            <a:ext cx="67740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33" dirty="0"/>
              <a:t>Trigger</a:t>
            </a:r>
            <a:endParaRPr lang="ko-KR" altLang="en-US" sz="933" dirty="0"/>
          </a:p>
        </p:txBody>
      </p: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3A7EF7C7-D59C-C34A-834F-FF893D0D9B23}"/>
              </a:ext>
            </a:extLst>
          </p:cNvPr>
          <p:cNvSpPr/>
          <p:nvPr/>
        </p:nvSpPr>
        <p:spPr>
          <a:xfrm>
            <a:off x="7242" y="-109563"/>
            <a:ext cx="12184758" cy="92333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rgbClr val="262B35"/>
                </a:solidFill>
              </a:rPr>
              <a:t> </a:t>
            </a:r>
            <a:r>
              <a:rPr lang="en-US" altLang="ko-KR" sz="3600" b="1" kern="0" dirty="0">
                <a:solidFill>
                  <a:srgbClr val="262B35"/>
                </a:solidFill>
              </a:rPr>
              <a:t>Structured Charts </a:t>
            </a:r>
            <a:r>
              <a:rPr lang="en-US" altLang="ko-KR" sz="2800" b="1" kern="0" dirty="0">
                <a:solidFill>
                  <a:srgbClr val="262B35"/>
                </a:solidFill>
              </a:rPr>
              <a:t>– </a:t>
            </a:r>
            <a:r>
              <a:rPr lang="en-US" altLang="ko-KR" sz="2800" b="1" kern="0" dirty="0" smtClean="0">
                <a:solidFill>
                  <a:srgbClr val="262B35"/>
                </a:solidFill>
              </a:rPr>
              <a:t>Main</a:t>
            </a:r>
            <a:endParaRPr lang="ko-KR" altLang="en-US" sz="2800" b="1" kern="0" dirty="0">
              <a:solidFill>
                <a:srgbClr val="FF0000"/>
              </a:solidFill>
            </a:endParaRPr>
          </a:p>
        </p:txBody>
      </p:sp>
      <p:sp>
        <p:nvSpPr>
          <p:cNvPr id="124" name="순서도: 준비 123">
            <a:extLst>
              <a:ext uri="{FF2B5EF4-FFF2-40B4-BE49-F238E27FC236}">
                <a16:creationId xmlns="" xmlns:a16="http://schemas.microsoft.com/office/drawing/2014/main" id="{1A7D4080-F6B3-48A0-85C4-C0250F145392}"/>
              </a:ext>
            </a:extLst>
          </p:cNvPr>
          <p:cNvSpPr/>
          <p:nvPr/>
        </p:nvSpPr>
        <p:spPr>
          <a:xfrm>
            <a:off x="8258988" y="6438699"/>
            <a:ext cx="886058" cy="379464"/>
          </a:xfrm>
          <a:prstGeom prst="flowChartPreparation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State Data Storage</a:t>
            </a:r>
            <a:endParaRPr lang="ko-KR" altLang="en-US" sz="700" dirty="0"/>
          </a:p>
        </p:txBody>
      </p:sp>
      <p:sp>
        <p:nvSpPr>
          <p:cNvPr id="125" name="순서도: 준비 124">
            <a:extLst>
              <a:ext uri="{FF2B5EF4-FFF2-40B4-BE49-F238E27FC236}">
                <a16:creationId xmlns="" xmlns:a16="http://schemas.microsoft.com/office/drawing/2014/main" id="{3A1ED9D5-A154-48F5-A82F-A0B34190DDF0}"/>
              </a:ext>
            </a:extLst>
          </p:cNvPr>
          <p:cNvSpPr/>
          <p:nvPr/>
        </p:nvSpPr>
        <p:spPr>
          <a:xfrm>
            <a:off x="11152324" y="6478536"/>
            <a:ext cx="886058" cy="379464"/>
          </a:xfrm>
          <a:prstGeom prst="flowChartPreparation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Alarm Data Storage</a:t>
            </a:r>
            <a:endParaRPr lang="ko-KR" altLang="en-US" sz="700" dirty="0"/>
          </a:p>
        </p:txBody>
      </p:sp>
      <p:cxnSp>
        <p:nvCxnSpPr>
          <p:cNvPr id="144" name="직선 연결선 143">
            <a:extLst>
              <a:ext uri="{FF2B5EF4-FFF2-40B4-BE49-F238E27FC236}">
                <a16:creationId xmlns="" xmlns:a16="http://schemas.microsoft.com/office/drawing/2014/main" id="{6569525D-3C5A-4633-B69A-A707517ACC94}"/>
              </a:ext>
            </a:extLst>
          </p:cNvPr>
          <p:cNvCxnSpPr>
            <a:cxnSpLocks/>
          </p:cNvCxnSpPr>
          <p:nvPr/>
        </p:nvCxnSpPr>
        <p:spPr>
          <a:xfrm flipH="1">
            <a:off x="5750258" y="4002975"/>
            <a:ext cx="10486" cy="2081571"/>
          </a:xfrm>
          <a:prstGeom prst="line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="" xmlns:a16="http://schemas.microsoft.com/office/drawing/2014/main" id="{1192C1D7-E538-40A7-94CF-8A336691B17D}"/>
              </a:ext>
            </a:extLst>
          </p:cNvPr>
          <p:cNvCxnSpPr>
            <a:cxnSpLocks/>
          </p:cNvCxnSpPr>
          <p:nvPr/>
        </p:nvCxnSpPr>
        <p:spPr>
          <a:xfrm flipH="1">
            <a:off x="5757176" y="4004520"/>
            <a:ext cx="3944972" cy="1250"/>
          </a:xfrm>
          <a:prstGeom prst="line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="" xmlns:a16="http://schemas.microsoft.com/office/drawing/2014/main" id="{3DACA6F0-7938-4C8E-AF45-5AF6CD345F4C}"/>
              </a:ext>
            </a:extLst>
          </p:cNvPr>
          <p:cNvCxnSpPr>
            <a:cxnSpLocks/>
          </p:cNvCxnSpPr>
          <p:nvPr/>
        </p:nvCxnSpPr>
        <p:spPr>
          <a:xfrm flipH="1">
            <a:off x="9706385" y="3912179"/>
            <a:ext cx="7674" cy="89732"/>
          </a:xfrm>
          <a:prstGeom prst="line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="" xmlns:a16="http://schemas.microsoft.com/office/drawing/2014/main" id="{067BF529-3E3B-4427-9505-D1E2F2F42B11}"/>
              </a:ext>
            </a:extLst>
          </p:cNvPr>
          <p:cNvCxnSpPr>
            <a:cxnSpLocks/>
          </p:cNvCxnSpPr>
          <p:nvPr/>
        </p:nvCxnSpPr>
        <p:spPr>
          <a:xfrm flipH="1">
            <a:off x="8283985" y="3912179"/>
            <a:ext cx="7674" cy="89732"/>
          </a:xfrm>
          <a:prstGeom prst="line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>
            <a:extLst>
              <a:ext uri="{FF2B5EF4-FFF2-40B4-BE49-F238E27FC236}">
                <a16:creationId xmlns="" xmlns:a16="http://schemas.microsoft.com/office/drawing/2014/main" id="{DAE091C0-3223-4A1A-9DD5-A25924D7306B}"/>
              </a:ext>
            </a:extLst>
          </p:cNvPr>
          <p:cNvCxnSpPr>
            <a:cxnSpLocks/>
          </p:cNvCxnSpPr>
          <p:nvPr/>
        </p:nvCxnSpPr>
        <p:spPr>
          <a:xfrm flipH="1">
            <a:off x="6948662" y="3912179"/>
            <a:ext cx="7674" cy="89732"/>
          </a:xfrm>
          <a:prstGeom prst="line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6545694" y="3469233"/>
            <a:ext cx="768085" cy="4654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67" dirty="0"/>
              <a:t>Time Keeping Mode</a:t>
            </a:r>
            <a:endParaRPr lang="ko-KR" altLang="en-US" sz="1067" dirty="0"/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7899504" y="3476256"/>
            <a:ext cx="768085" cy="4654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67" dirty="0"/>
              <a:t>Time Keeping Set 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9253422" y="3489176"/>
            <a:ext cx="892245" cy="4665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Time Keeping Unit Change</a:t>
            </a:r>
          </a:p>
        </p:txBody>
      </p:sp>
      <p:cxnSp>
        <p:nvCxnSpPr>
          <p:cNvPr id="161" name="직선 연결선 160">
            <a:extLst>
              <a:ext uri="{FF2B5EF4-FFF2-40B4-BE49-F238E27FC236}">
                <a16:creationId xmlns="" xmlns:a16="http://schemas.microsoft.com/office/drawing/2014/main" id="{AA2069E8-813D-472C-A195-DACD1DCEFAFC}"/>
              </a:ext>
            </a:extLst>
          </p:cNvPr>
          <p:cNvCxnSpPr>
            <a:cxnSpLocks/>
          </p:cNvCxnSpPr>
          <p:nvPr/>
        </p:nvCxnSpPr>
        <p:spPr>
          <a:xfrm flipV="1">
            <a:off x="5749786" y="6067984"/>
            <a:ext cx="4257768" cy="1000"/>
          </a:xfrm>
          <a:prstGeom prst="line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="" xmlns:a16="http://schemas.microsoft.com/office/drawing/2014/main" id="{D25F4170-4DDC-449D-8F93-971BCFAAF8CF}"/>
              </a:ext>
            </a:extLst>
          </p:cNvPr>
          <p:cNvCxnSpPr>
            <a:cxnSpLocks/>
          </p:cNvCxnSpPr>
          <p:nvPr/>
        </p:nvCxnSpPr>
        <p:spPr>
          <a:xfrm>
            <a:off x="10010207" y="5772480"/>
            <a:ext cx="0" cy="297104"/>
          </a:xfrm>
          <a:prstGeom prst="line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9626164" y="5466715"/>
            <a:ext cx="768085" cy="4654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67" dirty="0"/>
              <a:t>Stop</a:t>
            </a:r>
          </a:p>
          <a:p>
            <a:pPr algn="ctr"/>
            <a:r>
              <a:rPr lang="en-US" altLang="ko-KR" sz="1067" dirty="0"/>
              <a:t>Watch</a:t>
            </a:r>
          </a:p>
          <a:p>
            <a:pPr algn="ctr"/>
            <a:r>
              <a:rPr lang="en-US" altLang="ko-KR" sz="1067" dirty="0" err="1"/>
              <a:t>Laptime</a:t>
            </a:r>
            <a:endParaRPr lang="ko-KR" altLang="en-US" sz="1067" dirty="0"/>
          </a:p>
        </p:txBody>
      </p:sp>
      <p:cxnSp>
        <p:nvCxnSpPr>
          <p:cNvPr id="169" name="직선 연결선 168">
            <a:extLst>
              <a:ext uri="{FF2B5EF4-FFF2-40B4-BE49-F238E27FC236}">
                <a16:creationId xmlns="" xmlns:a16="http://schemas.microsoft.com/office/drawing/2014/main" id="{7CE9CC7F-4732-40A6-AA9A-C8E3EA96BFD8}"/>
              </a:ext>
            </a:extLst>
          </p:cNvPr>
          <p:cNvCxnSpPr>
            <a:cxnSpLocks/>
          </p:cNvCxnSpPr>
          <p:nvPr/>
        </p:nvCxnSpPr>
        <p:spPr>
          <a:xfrm>
            <a:off x="8812778" y="5765222"/>
            <a:ext cx="0" cy="297104"/>
          </a:xfrm>
          <a:prstGeom prst="line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="" xmlns:a16="http://schemas.microsoft.com/office/drawing/2014/main" id="{7E5D28C0-C9B9-43DF-A46A-74416724D445}"/>
              </a:ext>
            </a:extLst>
          </p:cNvPr>
          <p:cNvCxnSpPr>
            <a:cxnSpLocks/>
          </p:cNvCxnSpPr>
          <p:nvPr/>
        </p:nvCxnSpPr>
        <p:spPr>
          <a:xfrm>
            <a:off x="7618722" y="5772912"/>
            <a:ext cx="0" cy="297104"/>
          </a:xfrm>
          <a:prstGeom prst="line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="" xmlns:a16="http://schemas.microsoft.com/office/drawing/2014/main" id="{01553E14-181A-4598-8471-9BF33F337FBF}"/>
              </a:ext>
            </a:extLst>
          </p:cNvPr>
          <p:cNvCxnSpPr>
            <a:cxnSpLocks/>
          </p:cNvCxnSpPr>
          <p:nvPr/>
        </p:nvCxnSpPr>
        <p:spPr>
          <a:xfrm>
            <a:off x="6523759" y="5766456"/>
            <a:ext cx="0" cy="297104"/>
          </a:xfrm>
          <a:prstGeom prst="line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8431048" y="5450601"/>
            <a:ext cx="768085" cy="4654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67" dirty="0"/>
              <a:t>Stop</a:t>
            </a:r>
          </a:p>
          <a:p>
            <a:pPr algn="ctr"/>
            <a:r>
              <a:rPr lang="en-US" altLang="ko-KR" sz="1067" dirty="0"/>
              <a:t>Watch</a:t>
            </a:r>
          </a:p>
          <a:p>
            <a:pPr algn="ctr"/>
            <a:r>
              <a:rPr lang="en-US" altLang="ko-KR" sz="1067" dirty="0"/>
              <a:t>Run</a:t>
            </a:r>
            <a:endParaRPr lang="ko-KR" altLang="en-US" sz="1067" dirty="0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7217559" y="5458615"/>
            <a:ext cx="768085" cy="4654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67" dirty="0"/>
              <a:t>Stop</a:t>
            </a:r>
          </a:p>
          <a:p>
            <a:pPr algn="ctr"/>
            <a:r>
              <a:rPr lang="en-US" altLang="ko-KR" sz="1067" dirty="0"/>
              <a:t>Watch</a:t>
            </a:r>
          </a:p>
          <a:p>
            <a:pPr algn="ctr"/>
            <a:r>
              <a:rPr lang="en-US" altLang="ko-KR" sz="1067" dirty="0"/>
              <a:t>Pause</a:t>
            </a:r>
            <a:endParaRPr lang="ko-KR" altLang="en-US" sz="1067" dirty="0"/>
          </a:p>
        </p:txBody>
      </p: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6200283" y="5450601"/>
            <a:ext cx="657559" cy="4654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67" dirty="0"/>
              <a:t>Stop</a:t>
            </a:r>
          </a:p>
          <a:p>
            <a:pPr algn="ctr"/>
            <a:r>
              <a:rPr lang="en-US" altLang="ko-KR" sz="1067" dirty="0"/>
              <a:t>Watch</a:t>
            </a:r>
          </a:p>
          <a:p>
            <a:pPr algn="ctr"/>
            <a:r>
              <a:rPr lang="en-US" altLang="ko-KR" sz="1067" dirty="0"/>
              <a:t>Mode</a:t>
            </a:r>
            <a:endParaRPr lang="ko-KR" altLang="en-US" sz="1067" dirty="0"/>
          </a:p>
        </p:txBody>
      </p:sp>
      <p:cxnSp>
        <p:nvCxnSpPr>
          <p:cNvPr id="173" name="직선 화살표 연결선 172">
            <a:extLst>
              <a:ext uri="{FF2B5EF4-FFF2-40B4-BE49-F238E27FC236}">
                <a16:creationId xmlns="" xmlns:a16="http://schemas.microsoft.com/office/drawing/2014/main" id="{46D3B178-9B36-4C05-911F-2F0833549195}"/>
              </a:ext>
            </a:extLst>
          </p:cNvPr>
          <p:cNvCxnSpPr>
            <a:cxnSpLocks/>
          </p:cNvCxnSpPr>
          <p:nvPr/>
        </p:nvCxnSpPr>
        <p:spPr>
          <a:xfrm>
            <a:off x="8731047" y="6084546"/>
            <a:ext cx="0" cy="354153"/>
          </a:xfrm>
          <a:prstGeom prst="straightConnector1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타원 181">
            <a:extLst>
              <a:ext uri="{FF2B5EF4-FFF2-40B4-BE49-F238E27FC236}">
                <a16:creationId xmlns="" xmlns:a16="http://schemas.microsoft.com/office/drawing/2014/main" id="{5F5A07DC-AAFA-4B5A-B908-8695DF0A4DEC}"/>
              </a:ext>
            </a:extLst>
          </p:cNvPr>
          <p:cNvSpPr/>
          <p:nvPr/>
        </p:nvSpPr>
        <p:spPr>
          <a:xfrm>
            <a:off x="8384868" y="6103926"/>
            <a:ext cx="221368" cy="163862"/>
          </a:xfrm>
          <a:prstGeom prst="ellipse">
            <a:avLst/>
          </a:prstGeom>
          <a:noFill/>
          <a:ln w="381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67"/>
          </a:p>
        </p:txBody>
      </p:sp>
      <p:sp>
        <p:nvSpPr>
          <p:cNvPr id="186" name="TextBox 185">
            <a:extLst>
              <a:ext uri="{FF2B5EF4-FFF2-40B4-BE49-F238E27FC236}">
                <a16:creationId xmlns="" xmlns:a16="http://schemas.microsoft.com/office/drawing/2014/main" id="{67DF31D1-A603-4D93-B2F2-382F76B815CF}"/>
              </a:ext>
            </a:extLst>
          </p:cNvPr>
          <p:cNvSpPr txBox="1"/>
          <p:nvPr/>
        </p:nvSpPr>
        <p:spPr>
          <a:xfrm>
            <a:off x="7716671" y="6072339"/>
            <a:ext cx="842074" cy="378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Update</a:t>
            </a:r>
          </a:p>
          <a:p>
            <a:r>
              <a:rPr lang="en-US" altLang="ko-KR" sz="900" dirty="0" smtClean="0"/>
              <a:t>State </a:t>
            </a:r>
            <a:r>
              <a:rPr lang="en-US" altLang="ko-KR" sz="900" dirty="0"/>
              <a:t>Data</a:t>
            </a:r>
            <a:endParaRPr lang="ko-KR" altLang="en-US" sz="900" dirty="0"/>
          </a:p>
        </p:txBody>
      </p:sp>
      <p:cxnSp>
        <p:nvCxnSpPr>
          <p:cNvPr id="187" name="직선 화살표 연결선 186">
            <a:extLst>
              <a:ext uri="{FF2B5EF4-FFF2-40B4-BE49-F238E27FC236}">
                <a16:creationId xmlns="" xmlns:a16="http://schemas.microsoft.com/office/drawing/2014/main" id="{0A8A7B2D-D68C-4030-A114-0CBD51DEDF43}"/>
              </a:ext>
            </a:extLst>
          </p:cNvPr>
          <p:cNvCxnSpPr>
            <a:cxnSpLocks/>
            <a:stCxn id="182" idx="4"/>
          </p:cNvCxnSpPr>
          <p:nvPr/>
        </p:nvCxnSpPr>
        <p:spPr>
          <a:xfrm>
            <a:off x="8495552" y="6267788"/>
            <a:ext cx="0" cy="170911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직사각형 197">
            <a:extLst>
              <a:ext uri="{FF2B5EF4-FFF2-40B4-BE49-F238E27FC236}">
                <a16:creationId xmlns="" xmlns:a16="http://schemas.microsoft.com/office/drawing/2014/main" id="{A955BFD5-9BDD-4D91-AAE8-CA2B8F86CA62}"/>
              </a:ext>
            </a:extLst>
          </p:cNvPr>
          <p:cNvSpPr/>
          <p:nvPr/>
        </p:nvSpPr>
        <p:spPr>
          <a:xfrm>
            <a:off x="11211310" y="5482666"/>
            <a:ext cx="768087" cy="4654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67" dirty="0"/>
              <a:t>Add Value</a:t>
            </a:r>
          </a:p>
        </p:txBody>
      </p:sp>
      <p:sp>
        <p:nvSpPr>
          <p:cNvPr id="199" name="직사각형 198">
            <a:extLst>
              <a:ext uri="{FF2B5EF4-FFF2-40B4-BE49-F238E27FC236}">
                <a16:creationId xmlns="" xmlns:a16="http://schemas.microsoft.com/office/drawing/2014/main" id="{1A3183E5-E2CB-472C-A8C8-C16F0502197A}"/>
              </a:ext>
            </a:extLst>
          </p:cNvPr>
          <p:cNvSpPr/>
          <p:nvPr/>
        </p:nvSpPr>
        <p:spPr>
          <a:xfrm>
            <a:off x="11073197" y="5482666"/>
            <a:ext cx="92652" cy="4654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67" dirty="0"/>
          </a:p>
        </p:txBody>
      </p:sp>
      <p:sp>
        <p:nvSpPr>
          <p:cNvPr id="200" name="직사각형 199">
            <a:extLst>
              <a:ext uri="{FF2B5EF4-FFF2-40B4-BE49-F238E27FC236}">
                <a16:creationId xmlns="" xmlns:a16="http://schemas.microsoft.com/office/drawing/2014/main" id="{C7823F17-D115-462B-8D8A-5B2D9C17977B}"/>
              </a:ext>
            </a:extLst>
          </p:cNvPr>
          <p:cNvSpPr/>
          <p:nvPr/>
        </p:nvSpPr>
        <p:spPr>
          <a:xfrm>
            <a:off x="12033304" y="5482666"/>
            <a:ext cx="92652" cy="4654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67" dirty="0"/>
          </a:p>
        </p:txBody>
      </p:sp>
      <p:cxnSp>
        <p:nvCxnSpPr>
          <p:cNvPr id="205" name="직선 연결선 204">
            <a:extLst>
              <a:ext uri="{FF2B5EF4-FFF2-40B4-BE49-F238E27FC236}">
                <a16:creationId xmlns="" xmlns:a16="http://schemas.microsoft.com/office/drawing/2014/main" id="{41594BA2-9867-4994-8F5E-BD32659B55E7}"/>
              </a:ext>
            </a:extLst>
          </p:cNvPr>
          <p:cNvCxnSpPr>
            <a:cxnSpLocks/>
          </p:cNvCxnSpPr>
          <p:nvPr/>
        </p:nvCxnSpPr>
        <p:spPr>
          <a:xfrm>
            <a:off x="5749786" y="5012860"/>
            <a:ext cx="3576523" cy="0"/>
          </a:xfrm>
          <a:prstGeom prst="line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직선 연결선 288">
            <a:extLst>
              <a:ext uri="{FF2B5EF4-FFF2-40B4-BE49-F238E27FC236}">
                <a16:creationId xmlns="" xmlns:a16="http://schemas.microsoft.com/office/drawing/2014/main" id="{9ACB9B99-4342-4CA6-B4A5-D15A20C9B0AF}"/>
              </a:ext>
            </a:extLst>
          </p:cNvPr>
          <p:cNvCxnSpPr>
            <a:cxnSpLocks/>
          </p:cNvCxnSpPr>
          <p:nvPr/>
        </p:nvCxnSpPr>
        <p:spPr>
          <a:xfrm>
            <a:off x="10162607" y="5924880"/>
            <a:ext cx="56748" cy="23205"/>
          </a:xfrm>
          <a:prstGeom prst="line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직선 연결선 291">
            <a:extLst>
              <a:ext uri="{FF2B5EF4-FFF2-40B4-BE49-F238E27FC236}">
                <a16:creationId xmlns="" xmlns:a16="http://schemas.microsoft.com/office/drawing/2014/main" id="{8B98D646-AFF8-4E19-B118-E1081127A965}"/>
              </a:ext>
            </a:extLst>
          </p:cNvPr>
          <p:cNvCxnSpPr>
            <a:cxnSpLocks/>
          </p:cNvCxnSpPr>
          <p:nvPr/>
        </p:nvCxnSpPr>
        <p:spPr>
          <a:xfrm flipH="1">
            <a:off x="9332288" y="4853056"/>
            <a:ext cx="7812" cy="174348"/>
          </a:xfrm>
          <a:prstGeom prst="line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8942266" y="4475095"/>
            <a:ext cx="768087" cy="4654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67" dirty="0"/>
              <a:t>Alarm</a:t>
            </a:r>
          </a:p>
          <a:p>
            <a:pPr algn="ctr"/>
            <a:r>
              <a:rPr lang="en-US" altLang="ko-KR" sz="1067" dirty="0"/>
              <a:t>Unit Change</a:t>
            </a:r>
          </a:p>
        </p:txBody>
      </p:sp>
      <p:cxnSp>
        <p:nvCxnSpPr>
          <p:cNvPr id="293" name="직선 연결선 292">
            <a:extLst>
              <a:ext uri="{FF2B5EF4-FFF2-40B4-BE49-F238E27FC236}">
                <a16:creationId xmlns="" xmlns:a16="http://schemas.microsoft.com/office/drawing/2014/main" id="{9EBCEC0C-5E6D-44CD-8D4F-44DDD28F0CC6}"/>
              </a:ext>
            </a:extLst>
          </p:cNvPr>
          <p:cNvCxnSpPr>
            <a:cxnSpLocks/>
          </p:cNvCxnSpPr>
          <p:nvPr/>
        </p:nvCxnSpPr>
        <p:spPr>
          <a:xfrm flipH="1">
            <a:off x="6618115" y="4838541"/>
            <a:ext cx="7812" cy="174348"/>
          </a:xfrm>
          <a:prstGeom prst="line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6262638" y="4460448"/>
            <a:ext cx="714233" cy="4654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67" dirty="0"/>
              <a:t>Alarm</a:t>
            </a:r>
          </a:p>
          <a:p>
            <a:pPr algn="ctr"/>
            <a:r>
              <a:rPr lang="en-US" altLang="ko-KR" sz="1067" dirty="0"/>
              <a:t>Mode</a:t>
            </a: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="" xmlns:a16="http://schemas.microsoft.com/office/drawing/2014/main" id="{4FEF7CAD-EA1F-4E81-9F25-1990BB8582DF}"/>
              </a:ext>
            </a:extLst>
          </p:cNvPr>
          <p:cNvCxnSpPr>
            <a:cxnSpLocks/>
          </p:cNvCxnSpPr>
          <p:nvPr/>
        </p:nvCxnSpPr>
        <p:spPr>
          <a:xfrm>
            <a:off x="11565434" y="5050960"/>
            <a:ext cx="0" cy="432435"/>
          </a:xfrm>
          <a:prstGeom prst="straightConnector1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타원 293">
            <a:extLst>
              <a:ext uri="{FF2B5EF4-FFF2-40B4-BE49-F238E27FC236}">
                <a16:creationId xmlns="" xmlns:a16="http://schemas.microsoft.com/office/drawing/2014/main" id="{B5DB09F7-4E66-4B13-833A-8FDA732CE4F2}"/>
              </a:ext>
            </a:extLst>
          </p:cNvPr>
          <p:cNvSpPr/>
          <p:nvPr/>
        </p:nvSpPr>
        <p:spPr>
          <a:xfrm>
            <a:off x="11322825" y="5112752"/>
            <a:ext cx="193175" cy="129536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67"/>
          </a:p>
        </p:txBody>
      </p:sp>
      <p:cxnSp>
        <p:nvCxnSpPr>
          <p:cNvPr id="295" name="직선 화살표 연결선 294">
            <a:extLst>
              <a:ext uri="{FF2B5EF4-FFF2-40B4-BE49-F238E27FC236}">
                <a16:creationId xmlns="" xmlns:a16="http://schemas.microsoft.com/office/drawing/2014/main" id="{6795DF9D-332E-4E07-AD32-03D8A6C78820}"/>
              </a:ext>
            </a:extLst>
          </p:cNvPr>
          <p:cNvCxnSpPr>
            <a:stCxn id="294" idx="4"/>
          </p:cNvCxnSpPr>
          <p:nvPr/>
        </p:nvCxnSpPr>
        <p:spPr>
          <a:xfrm flipH="1">
            <a:off x="11419412" y="5242289"/>
            <a:ext cx="1" cy="236807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TextBox 295">
            <a:extLst>
              <a:ext uri="{FF2B5EF4-FFF2-40B4-BE49-F238E27FC236}">
                <a16:creationId xmlns="" xmlns:a16="http://schemas.microsoft.com/office/drawing/2014/main" id="{E5229B6B-A547-46E0-BD86-C49DA37A106E}"/>
              </a:ext>
            </a:extLst>
          </p:cNvPr>
          <p:cNvSpPr txBox="1"/>
          <p:nvPr/>
        </p:nvSpPr>
        <p:spPr>
          <a:xfrm>
            <a:off x="10769982" y="5099485"/>
            <a:ext cx="67740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33" dirty="0"/>
              <a:t>Trigger</a:t>
            </a:r>
            <a:endParaRPr lang="ko-KR" altLang="en-US" sz="933" dirty="0"/>
          </a:p>
        </p:txBody>
      </p:sp>
      <p:cxnSp>
        <p:nvCxnSpPr>
          <p:cNvPr id="167" name="직선 연결선 166">
            <a:extLst>
              <a:ext uri="{FF2B5EF4-FFF2-40B4-BE49-F238E27FC236}">
                <a16:creationId xmlns="" xmlns:a16="http://schemas.microsoft.com/office/drawing/2014/main" id="{676BAC42-DE70-47F0-8D92-A38DE86392AB}"/>
              </a:ext>
            </a:extLst>
          </p:cNvPr>
          <p:cNvCxnSpPr>
            <a:cxnSpLocks/>
          </p:cNvCxnSpPr>
          <p:nvPr/>
        </p:nvCxnSpPr>
        <p:spPr>
          <a:xfrm>
            <a:off x="10611638" y="4924812"/>
            <a:ext cx="0" cy="1112114"/>
          </a:xfrm>
          <a:prstGeom prst="line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="" xmlns:a16="http://schemas.microsoft.com/office/drawing/2014/main" id="{219C6630-79B1-4546-833A-BAFBEBA24C96}"/>
              </a:ext>
            </a:extLst>
          </p:cNvPr>
          <p:cNvCxnSpPr>
            <a:cxnSpLocks/>
          </p:cNvCxnSpPr>
          <p:nvPr/>
        </p:nvCxnSpPr>
        <p:spPr>
          <a:xfrm>
            <a:off x="10623253" y="6027955"/>
            <a:ext cx="960485" cy="2314"/>
          </a:xfrm>
          <a:prstGeom prst="line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화살표 연결선 175">
            <a:extLst>
              <a:ext uri="{FF2B5EF4-FFF2-40B4-BE49-F238E27FC236}">
                <a16:creationId xmlns="" xmlns:a16="http://schemas.microsoft.com/office/drawing/2014/main" id="{09233FAE-CB49-411B-BB32-4697D80AC986}"/>
              </a:ext>
            </a:extLst>
          </p:cNvPr>
          <p:cNvCxnSpPr>
            <a:cxnSpLocks/>
            <a:stCxn id="198" idx="2"/>
            <a:endCxn id="125" idx="0"/>
          </p:cNvCxnSpPr>
          <p:nvPr/>
        </p:nvCxnSpPr>
        <p:spPr>
          <a:xfrm flipH="1">
            <a:off x="11595353" y="5948085"/>
            <a:ext cx="1" cy="530451"/>
          </a:xfrm>
          <a:prstGeom prst="straightConnector1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10145507" y="4482157"/>
            <a:ext cx="768087" cy="4654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67" dirty="0"/>
              <a:t>Alarm</a:t>
            </a:r>
          </a:p>
          <a:p>
            <a:pPr algn="ctr"/>
            <a:r>
              <a:rPr lang="en-US" altLang="ko-KR" sz="1067" dirty="0"/>
              <a:t>Indicator</a:t>
            </a:r>
          </a:p>
        </p:txBody>
      </p:sp>
      <p:sp>
        <p:nvSpPr>
          <p:cNvPr id="177" name="타원 176">
            <a:extLst>
              <a:ext uri="{FF2B5EF4-FFF2-40B4-BE49-F238E27FC236}">
                <a16:creationId xmlns="" xmlns:a16="http://schemas.microsoft.com/office/drawing/2014/main" id="{F615D3C2-CB16-4FD2-AC9B-579AB1EBD376}"/>
              </a:ext>
            </a:extLst>
          </p:cNvPr>
          <p:cNvSpPr/>
          <p:nvPr/>
        </p:nvSpPr>
        <p:spPr>
          <a:xfrm>
            <a:off x="11291450" y="6078621"/>
            <a:ext cx="221368" cy="163862"/>
          </a:xfrm>
          <a:prstGeom prst="ellipse">
            <a:avLst/>
          </a:prstGeom>
          <a:noFill/>
          <a:ln w="381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67"/>
          </a:p>
        </p:txBody>
      </p:sp>
      <p:sp>
        <p:nvSpPr>
          <p:cNvPr id="179" name="TextBox 178">
            <a:extLst>
              <a:ext uri="{FF2B5EF4-FFF2-40B4-BE49-F238E27FC236}">
                <a16:creationId xmlns="" xmlns:a16="http://schemas.microsoft.com/office/drawing/2014/main" id="{EEFBF63B-841D-458B-A674-EEEF0D446766}"/>
              </a:ext>
            </a:extLst>
          </p:cNvPr>
          <p:cNvSpPr txBox="1"/>
          <p:nvPr/>
        </p:nvSpPr>
        <p:spPr>
          <a:xfrm>
            <a:off x="10623253" y="6047034"/>
            <a:ext cx="842074" cy="378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Update</a:t>
            </a:r>
          </a:p>
          <a:p>
            <a:r>
              <a:rPr lang="en-US" altLang="ko-KR" sz="900" dirty="0" smtClean="0"/>
              <a:t>Alarm </a:t>
            </a:r>
            <a:r>
              <a:rPr lang="en-US" altLang="ko-KR" sz="900" dirty="0"/>
              <a:t>Data</a:t>
            </a:r>
            <a:endParaRPr lang="ko-KR" altLang="en-US" sz="900" dirty="0"/>
          </a:p>
        </p:txBody>
      </p:sp>
      <p:cxnSp>
        <p:nvCxnSpPr>
          <p:cNvPr id="180" name="직선 화살표 연결선 179">
            <a:extLst>
              <a:ext uri="{FF2B5EF4-FFF2-40B4-BE49-F238E27FC236}">
                <a16:creationId xmlns="" xmlns:a16="http://schemas.microsoft.com/office/drawing/2014/main" id="{CB191844-407E-4FEC-9C6F-806CDB3BEB81}"/>
              </a:ext>
            </a:extLst>
          </p:cNvPr>
          <p:cNvCxnSpPr>
            <a:cxnSpLocks/>
            <a:stCxn id="177" idx="4"/>
          </p:cNvCxnSpPr>
          <p:nvPr/>
        </p:nvCxnSpPr>
        <p:spPr>
          <a:xfrm>
            <a:off x="11402134" y="6242483"/>
            <a:ext cx="0" cy="170911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62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74DC985-DCB3-1A4A-A918-6FCD53B99B6F}"/>
              </a:ext>
            </a:extLst>
          </p:cNvPr>
          <p:cNvSpPr/>
          <p:nvPr/>
        </p:nvSpPr>
        <p:spPr>
          <a:xfrm>
            <a:off x="4536302" y="1030942"/>
            <a:ext cx="1457300" cy="4878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Main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174DC985-DCB3-1A4A-A918-6FCD53B99B6F}"/>
              </a:ext>
            </a:extLst>
          </p:cNvPr>
          <p:cNvSpPr/>
          <p:nvPr/>
        </p:nvSpPr>
        <p:spPr>
          <a:xfrm>
            <a:off x="4553550" y="1874754"/>
            <a:ext cx="1457300" cy="4878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Main Controller</a:t>
            </a:r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174DC985-DCB3-1A4A-A918-6FCD53B99B6F}"/>
              </a:ext>
            </a:extLst>
          </p:cNvPr>
          <p:cNvSpPr/>
          <p:nvPr/>
        </p:nvSpPr>
        <p:spPr>
          <a:xfrm>
            <a:off x="233385" y="4504865"/>
            <a:ext cx="933983" cy="4726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33" dirty="0"/>
              <a:t>Button A</a:t>
            </a:r>
          </a:p>
          <a:p>
            <a:pPr algn="ctr"/>
            <a:r>
              <a:rPr lang="en-US" altLang="ko-KR" sz="1333" dirty="0"/>
              <a:t>Interface</a:t>
            </a:r>
            <a:endParaRPr lang="ko-KR" altLang="en-US" sz="1333" dirty="0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1702521" y="4498009"/>
            <a:ext cx="933983" cy="4795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33" dirty="0"/>
              <a:t>Button B</a:t>
            </a:r>
          </a:p>
          <a:p>
            <a:pPr algn="ctr"/>
            <a:r>
              <a:rPr lang="en-US" altLang="ko-KR" sz="1333" dirty="0"/>
              <a:t>Interface</a:t>
            </a:r>
            <a:endParaRPr lang="ko-KR" altLang="en-US" sz="1333" dirty="0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A60EC088-C02F-B846-8590-87F40EC2A5F1}"/>
              </a:ext>
            </a:extLst>
          </p:cNvPr>
          <p:cNvSpPr/>
          <p:nvPr/>
        </p:nvSpPr>
        <p:spPr>
          <a:xfrm>
            <a:off x="3129297" y="4498009"/>
            <a:ext cx="933983" cy="4722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33" dirty="0"/>
              <a:t>Button C</a:t>
            </a:r>
          </a:p>
          <a:p>
            <a:pPr algn="ctr"/>
            <a:r>
              <a:rPr lang="en-US" altLang="ko-KR" sz="1333" dirty="0"/>
              <a:t>Interface</a:t>
            </a:r>
            <a:endParaRPr lang="ko-KR" altLang="en-US" sz="1333" dirty="0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A336004F-A20E-9F47-95E7-561FD3EAA04B}"/>
              </a:ext>
            </a:extLst>
          </p:cNvPr>
          <p:cNvSpPr/>
          <p:nvPr/>
        </p:nvSpPr>
        <p:spPr>
          <a:xfrm>
            <a:off x="4542350" y="4507540"/>
            <a:ext cx="949569" cy="4700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33" dirty="0"/>
              <a:t>Button D</a:t>
            </a:r>
          </a:p>
          <a:p>
            <a:pPr algn="ctr"/>
            <a:r>
              <a:rPr lang="en-US" altLang="ko-KR" sz="1333" dirty="0"/>
              <a:t>Interface</a:t>
            </a:r>
            <a:endParaRPr lang="ko-KR" altLang="en-US" sz="1333" dirty="0"/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174DC985-DCB3-1A4A-A918-6FCD53B99B6F}"/>
              </a:ext>
            </a:extLst>
          </p:cNvPr>
          <p:cNvSpPr/>
          <p:nvPr/>
        </p:nvSpPr>
        <p:spPr>
          <a:xfrm>
            <a:off x="496947" y="3439863"/>
            <a:ext cx="1145707" cy="44218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33" dirty="0"/>
              <a:t>Button</a:t>
            </a:r>
          </a:p>
          <a:p>
            <a:pPr algn="ctr"/>
            <a:r>
              <a:rPr lang="en-US" altLang="ko-KR" sz="1333" dirty="0"/>
              <a:t>Control</a:t>
            </a:r>
            <a:endParaRPr lang="ko-KR" altLang="en-US" sz="1333" dirty="0"/>
          </a:p>
        </p:txBody>
      </p:sp>
      <p:cxnSp>
        <p:nvCxnSpPr>
          <p:cNvPr id="6" name="꺾인 연결선 5"/>
          <p:cNvCxnSpPr>
            <a:stCxn id="12" idx="2"/>
            <a:endCxn id="8" idx="0"/>
          </p:cNvCxnSpPr>
          <p:nvPr/>
        </p:nvCxnSpPr>
        <p:spPr>
          <a:xfrm rot="5400000">
            <a:off x="573680" y="4008745"/>
            <a:ext cx="622816" cy="369424"/>
          </a:xfrm>
          <a:prstGeom prst="bentConnector3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12" idx="2"/>
            <a:endCxn id="9" idx="0"/>
          </p:cNvCxnSpPr>
          <p:nvPr/>
        </p:nvCxnSpPr>
        <p:spPr>
          <a:xfrm rot="16200000" flipH="1">
            <a:off x="1311678" y="3640172"/>
            <a:ext cx="615959" cy="1099712"/>
          </a:xfrm>
          <a:prstGeom prst="bentConnector3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12" idx="2"/>
            <a:endCxn id="11" idx="0"/>
          </p:cNvCxnSpPr>
          <p:nvPr/>
        </p:nvCxnSpPr>
        <p:spPr>
          <a:xfrm rot="16200000" flipH="1">
            <a:off x="2730724" y="2221126"/>
            <a:ext cx="625489" cy="3947335"/>
          </a:xfrm>
          <a:prstGeom prst="bentConnector3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12" idx="2"/>
            <a:endCxn id="10" idx="0"/>
          </p:cNvCxnSpPr>
          <p:nvPr/>
        </p:nvCxnSpPr>
        <p:spPr>
          <a:xfrm rot="16200000" flipH="1">
            <a:off x="2025066" y="2926784"/>
            <a:ext cx="615959" cy="2526488"/>
          </a:xfrm>
          <a:prstGeom prst="bentConnector3">
            <a:avLst>
              <a:gd name="adj1" fmla="val 50000"/>
            </a:avLst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4" idx="2"/>
          </p:cNvCxnSpPr>
          <p:nvPr/>
        </p:nvCxnSpPr>
        <p:spPr>
          <a:xfrm flipH="1">
            <a:off x="5264952" y="1518805"/>
            <a:ext cx="1" cy="328228"/>
          </a:xfrm>
          <a:prstGeom prst="straightConnector1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5" idx="2"/>
            <a:endCxn id="12" idx="0"/>
          </p:cNvCxnSpPr>
          <p:nvPr/>
        </p:nvCxnSpPr>
        <p:spPr>
          <a:xfrm rot="5400000">
            <a:off x="2637378" y="795039"/>
            <a:ext cx="1077247" cy="4212400"/>
          </a:xfrm>
          <a:prstGeom prst="bentConnector3">
            <a:avLst>
              <a:gd name="adj1" fmla="val 50000"/>
            </a:avLst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순서도: 준비 33"/>
          <p:cNvSpPr/>
          <p:nvPr/>
        </p:nvSpPr>
        <p:spPr>
          <a:xfrm>
            <a:off x="4325837" y="3429789"/>
            <a:ext cx="1247649" cy="483103"/>
          </a:xfrm>
          <a:prstGeom prst="flowChartPreparation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Alarm Data Storage</a:t>
            </a:r>
            <a:endParaRPr lang="ko-KR" altLang="en-US" sz="1100" dirty="0"/>
          </a:p>
        </p:txBody>
      </p:sp>
      <p:sp>
        <p:nvSpPr>
          <p:cNvPr id="35" name="순서도: 준비 34"/>
          <p:cNvSpPr/>
          <p:nvPr/>
        </p:nvSpPr>
        <p:spPr>
          <a:xfrm>
            <a:off x="2641295" y="3429789"/>
            <a:ext cx="1127629" cy="501364"/>
          </a:xfrm>
          <a:prstGeom prst="flowChartPreparation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State Data Storage</a:t>
            </a:r>
            <a:endParaRPr lang="ko-KR" altLang="en-US" sz="1100" dirty="0"/>
          </a:p>
        </p:txBody>
      </p:sp>
      <p:sp>
        <p:nvSpPr>
          <p:cNvPr id="49" name="타원 48"/>
          <p:cNvSpPr/>
          <p:nvPr/>
        </p:nvSpPr>
        <p:spPr>
          <a:xfrm>
            <a:off x="1342741" y="2537803"/>
            <a:ext cx="258243" cy="287220"/>
          </a:xfrm>
          <a:prstGeom prst="ellipse">
            <a:avLst/>
          </a:prstGeom>
          <a:noFill/>
          <a:ln w="381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67"/>
          </a:p>
        </p:txBody>
      </p:sp>
      <p:cxnSp>
        <p:nvCxnSpPr>
          <p:cNvPr id="51" name="직선 화살표 연결선 50"/>
          <p:cNvCxnSpPr>
            <a:stCxn id="49" idx="6"/>
          </p:cNvCxnSpPr>
          <p:nvPr/>
        </p:nvCxnSpPr>
        <p:spPr>
          <a:xfrm>
            <a:off x="1600984" y="2681413"/>
            <a:ext cx="462568" cy="0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2829384" y="2556689"/>
            <a:ext cx="299912" cy="268335"/>
          </a:xfrm>
          <a:prstGeom prst="ellipse">
            <a:avLst/>
          </a:prstGeom>
          <a:noFill/>
          <a:ln w="381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67"/>
          </a:p>
        </p:txBody>
      </p:sp>
      <p:cxnSp>
        <p:nvCxnSpPr>
          <p:cNvPr id="56" name="직선 화살표 연결선 55"/>
          <p:cNvCxnSpPr>
            <a:stCxn id="55" idx="6"/>
          </p:cNvCxnSpPr>
          <p:nvPr/>
        </p:nvCxnSpPr>
        <p:spPr>
          <a:xfrm>
            <a:off x="3129297" y="2690856"/>
            <a:ext cx="367127" cy="8592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4372162" y="2565280"/>
            <a:ext cx="255623" cy="268335"/>
          </a:xfrm>
          <a:prstGeom prst="ellipse">
            <a:avLst/>
          </a:prstGeom>
          <a:noFill/>
          <a:ln w="381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67"/>
          </a:p>
        </p:txBody>
      </p:sp>
      <p:cxnSp>
        <p:nvCxnSpPr>
          <p:cNvPr id="58" name="직선 화살표 연결선 57"/>
          <p:cNvCxnSpPr>
            <a:stCxn id="57" idx="6"/>
          </p:cNvCxnSpPr>
          <p:nvPr/>
        </p:nvCxnSpPr>
        <p:spPr>
          <a:xfrm>
            <a:off x="4627785" y="2699448"/>
            <a:ext cx="309894" cy="8591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30657" y="2237566"/>
            <a:ext cx="1233308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33" dirty="0"/>
              <a:t>Button Data</a:t>
            </a:r>
            <a:endParaRPr lang="ko-KR" altLang="en-US" sz="1333" dirty="0"/>
          </a:p>
        </p:txBody>
      </p:sp>
      <p:sp>
        <p:nvSpPr>
          <p:cNvPr id="60" name="TextBox 59"/>
          <p:cNvSpPr txBox="1"/>
          <p:nvPr/>
        </p:nvSpPr>
        <p:spPr>
          <a:xfrm>
            <a:off x="2452048" y="2247734"/>
            <a:ext cx="1054585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33" dirty="0"/>
              <a:t>State Data</a:t>
            </a:r>
            <a:endParaRPr lang="ko-KR" altLang="en-US" sz="1333" dirty="0"/>
          </a:p>
        </p:txBody>
      </p:sp>
      <p:sp>
        <p:nvSpPr>
          <p:cNvPr id="61" name="TextBox 60"/>
          <p:cNvSpPr txBox="1"/>
          <p:nvPr/>
        </p:nvSpPr>
        <p:spPr>
          <a:xfrm>
            <a:off x="3571294" y="2247734"/>
            <a:ext cx="1159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Alarm </a:t>
            </a:r>
            <a:r>
              <a:rPr lang="en-US" altLang="ko-KR" sz="1333" dirty="0"/>
              <a:t>Data</a:t>
            </a:r>
            <a:endParaRPr lang="ko-KR" altLang="en-US" sz="1400" dirty="0"/>
          </a:p>
        </p:txBody>
      </p:sp>
      <p:cxnSp>
        <p:nvCxnSpPr>
          <p:cNvPr id="62" name="꺾인 연결선 61"/>
          <p:cNvCxnSpPr>
            <a:stCxn id="5" idx="2"/>
            <a:endCxn id="35" idx="0"/>
          </p:cNvCxnSpPr>
          <p:nvPr/>
        </p:nvCxnSpPr>
        <p:spPr>
          <a:xfrm rot="5400000">
            <a:off x="3710070" y="1857656"/>
            <a:ext cx="1067172" cy="2077091"/>
          </a:xfrm>
          <a:prstGeom prst="bentConnector3">
            <a:avLst>
              <a:gd name="adj1" fmla="val 50000"/>
            </a:avLst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5" idx="2"/>
            <a:endCxn id="34" idx="0"/>
          </p:cNvCxnSpPr>
          <p:nvPr/>
        </p:nvCxnSpPr>
        <p:spPr>
          <a:xfrm rot="5400000">
            <a:off x="4582346" y="2729932"/>
            <a:ext cx="1067172" cy="332539"/>
          </a:xfrm>
          <a:prstGeom prst="bentConnector3">
            <a:avLst>
              <a:gd name="adj1" fmla="val 50000"/>
            </a:avLst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5" idx="2"/>
            <a:endCxn id="123" idx="0"/>
          </p:cNvCxnSpPr>
          <p:nvPr/>
        </p:nvCxnSpPr>
        <p:spPr>
          <a:xfrm rot="16200000" flipH="1">
            <a:off x="5596129" y="2048688"/>
            <a:ext cx="1106617" cy="1734472"/>
          </a:xfrm>
          <a:prstGeom prst="bentConnector3">
            <a:avLst>
              <a:gd name="adj1" fmla="val 49213"/>
            </a:avLst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4372162" y="4504865"/>
            <a:ext cx="92652" cy="4654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67" dirty="0"/>
          </a:p>
        </p:txBody>
      </p: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4151003" y="4504865"/>
            <a:ext cx="92652" cy="4654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67" dirty="0"/>
          </a:p>
        </p:txBody>
      </p:sp>
      <p:sp>
        <p:nvSpPr>
          <p:cNvPr id="100" name="직사각형 99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2979341" y="4495921"/>
            <a:ext cx="92652" cy="4654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67" dirty="0"/>
          </a:p>
        </p:txBody>
      </p:sp>
      <p:sp>
        <p:nvSpPr>
          <p:cNvPr id="101" name="직사각형 100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2678743" y="4495921"/>
            <a:ext cx="92652" cy="4654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67" dirty="0"/>
          </a:p>
        </p:txBody>
      </p: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1554659" y="4495921"/>
            <a:ext cx="92652" cy="4654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67" dirty="0"/>
          </a:p>
        </p:txBody>
      </p: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1209846" y="4512129"/>
            <a:ext cx="92652" cy="4654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67" dirty="0"/>
          </a:p>
        </p:txBody>
      </p: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82345" y="4501436"/>
            <a:ext cx="92652" cy="4654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67" dirty="0"/>
          </a:p>
        </p:txBody>
      </p:sp>
      <p:cxnSp>
        <p:nvCxnSpPr>
          <p:cNvPr id="137" name="꺾인 연결선 136"/>
          <p:cNvCxnSpPr>
            <a:stCxn id="5" idx="2"/>
            <a:endCxn id="121" idx="0"/>
          </p:cNvCxnSpPr>
          <p:nvPr/>
        </p:nvCxnSpPr>
        <p:spPr>
          <a:xfrm rot="16200000" flipH="1">
            <a:off x="6892273" y="752544"/>
            <a:ext cx="1106617" cy="4326760"/>
          </a:xfrm>
          <a:prstGeom prst="bentConnector3">
            <a:avLst>
              <a:gd name="adj1" fmla="val 47639"/>
            </a:avLst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174DC985-DCB3-1A4A-A918-6FCD53B99B6F}"/>
              </a:ext>
            </a:extLst>
          </p:cNvPr>
          <p:cNvSpPr/>
          <p:nvPr/>
        </p:nvSpPr>
        <p:spPr>
          <a:xfrm>
            <a:off x="8880310" y="3469234"/>
            <a:ext cx="1457300" cy="4878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Speaker Controller</a:t>
            </a:r>
            <a:endParaRPr lang="ko-KR" altLang="en-US" sz="1600" dirty="0"/>
          </a:p>
        </p:txBody>
      </p:sp>
      <p:sp>
        <p:nvSpPr>
          <p:cNvPr id="123" name="직사각형 122">
            <a:extLst>
              <a:ext uri="{FF2B5EF4-FFF2-40B4-BE49-F238E27FC236}">
                <a16:creationId xmlns="" xmlns:a16="http://schemas.microsoft.com/office/drawing/2014/main" id="{174DC985-DCB3-1A4A-A918-6FCD53B99B6F}"/>
              </a:ext>
            </a:extLst>
          </p:cNvPr>
          <p:cNvSpPr/>
          <p:nvPr/>
        </p:nvSpPr>
        <p:spPr>
          <a:xfrm>
            <a:off x="6288022" y="3469234"/>
            <a:ext cx="1457300" cy="4878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Backlight Controller</a:t>
            </a:r>
            <a:endParaRPr lang="ko-KR" altLang="en-US" sz="1600" dirty="0"/>
          </a:p>
        </p:txBody>
      </p:sp>
      <p:sp>
        <p:nvSpPr>
          <p:cNvPr id="138" name="직사각형 137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5573486" y="4512129"/>
            <a:ext cx="92652" cy="4654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67" dirty="0"/>
          </a:p>
        </p:txBody>
      </p:sp>
      <p:sp>
        <p:nvSpPr>
          <p:cNvPr id="139" name="직사각형 138">
            <a:extLst>
              <a:ext uri="{FF2B5EF4-FFF2-40B4-BE49-F238E27FC236}">
                <a16:creationId xmlns="" xmlns:a16="http://schemas.microsoft.com/office/drawing/2014/main" id="{A336004F-A20E-9F47-95E7-561FD3EAA04B}"/>
              </a:ext>
            </a:extLst>
          </p:cNvPr>
          <p:cNvSpPr/>
          <p:nvPr/>
        </p:nvSpPr>
        <p:spPr>
          <a:xfrm>
            <a:off x="6012714" y="4943806"/>
            <a:ext cx="768084" cy="4700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33" dirty="0"/>
              <a:t>Idle</a:t>
            </a:r>
            <a:endParaRPr lang="ko-KR" altLang="en-US" sz="1333" dirty="0"/>
          </a:p>
        </p:txBody>
      </p:sp>
      <p:sp>
        <p:nvSpPr>
          <p:cNvPr id="141" name="직사각형 140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5842525" y="4941132"/>
            <a:ext cx="92652" cy="4654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67" dirty="0"/>
          </a:p>
        </p:txBody>
      </p:sp>
      <p:sp>
        <p:nvSpPr>
          <p:cNvPr id="142" name="직사각형 141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6830762" y="4956749"/>
            <a:ext cx="92652" cy="4654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67" dirty="0"/>
          </a:p>
        </p:txBody>
      </p:sp>
      <p:sp>
        <p:nvSpPr>
          <p:cNvPr id="144" name="직사각형 143">
            <a:extLst>
              <a:ext uri="{FF2B5EF4-FFF2-40B4-BE49-F238E27FC236}">
                <a16:creationId xmlns="" xmlns:a16="http://schemas.microsoft.com/office/drawing/2014/main" id="{A336004F-A20E-9F47-95E7-561FD3EAA04B}"/>
              </a:ext>
            </a:extLst>
          </p:cNvPr>
          <p:cNvSpPr/>
          <p:nvPr/>
        </p:nvSpPr>
        <p:spPr>
          <a:xfrm>
            <a:off x="7212563" y="4939312"/>
            <a:ext cx="864095" cy="4700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Backlight</a:t>
            </a:r>
          </a:p>
          <a:p>
            <a:pPr algn="ctr"/>
            <a:r>
              <a:rPr lang="en-US" altLang="ko-KR" sz="1200" dirty="0"/>
              <a:t>On</a:t>
            </a:r>
            <a:endParaRPr lang="ko-KR" altLang="en-US" sz="1200" dirty="0"/>
          </a:p>
        </p:txBody>
      </p:sp>
      <p:sp>
        <p:nvSpPr>
          <p:cNvPr id="145" name="직사각형 144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7066621" y="4936637"/>
            <a:ext cx="92652" cy="4654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67" dirty="0"/>
          </a:p>
        </p:txBody>
      </p:sp>
      <p:sp>
        <p:nvSpPr>
          <p:cNvPr id="146" name="직사각형 145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8127778" y="4946100"/>
            <a:ext cx="92652" cy="4654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67" dirty="0"/>
          </a:p>
        </p:txBody>
      </p:sp>
      <p:sp>
        <p:nvSpPr>
          <p:cNvPr id="147" name="직사각형 146">
            <a:extLst>
              <a:ext uri="{FF2B5EF4-FFF2-40B4-BE49-F238E27FC236}">
                <a16:creationId xmlns="" xmlns:a16="http://schemas.microsoft.com/office/drawing/2014/main" id="{A336004F-A20E-9F47-95E7-561FD3EAA04B}"/>
              </a:ext>
            </a:extLst>
          </p:cNvPr>
          <p:cNvSpPr/>
          <p:nvPr/>
        </p:nvSpPr>
        <p:spPr>
          <a:xfrm>
            <a:off x="8719335" y="4956750"/>
            <a:ext cx="768084" cy="4700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Alarm</a:t>
            </a:r>
          </a:p>
          <a:p>
            <a:pPr algn="ctr"/>
            <a:r>
              <a:rPr lang="en-US" altLang="ko-KR" sz="1200" dirty="0"/>
              <a:t>Off</a:t>
            </a:r>
            <a:endParaRPr lang="ko-KR" altLang="en-US" sz="1200" dirty="0"/>
          </a:p>
        </p:txBody>
      </p:sp>
      <p:sp>
        <p:nvSpPr>
          <p:cNvPr id="148" name="직사각형 147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8549146" y="4954076"/>
            <a:ext cx="92652" cy="4654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67" dirty="0"/>
          </a:p>
        </p:txBody>
      </p:sp>
      <p:sp>
        <p:nvSpPr>
          <p:cNvPr id="149" name="직사각형 148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9568986" y="4961340"/>
            <a:ext cx="92652" cy="4654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67" dirty="0"/>
          </a:p>
        </p:txBody>
      </p:sp>
      <p:sp>
        <p:nvSpPr>
          <p:cNvPr id="150" name="직사각형 149">
            <a:extLst>
              <a:ext uri="{FF2B5EF4-FFF2-40B4-BE49-F238E27FC236}">
                <a16:creationId xmlns="" xmlns:a16="http://schemas.microsoft.com/office/drawing/2014/main" id="{A336004F-A20E-9F47-95E7-561FD3EAA04B}"/>
              </a:ext>
            </a:extLst>
          </p:cNvPr>
          <p:cNvSpPr/>
          <p:nvPr/>
        </p:nvSpPr>
        <p:spPr>
          <a:xfrm>
            <a:off x="9922638" y="4961341"/>
            <a:ext cx="768084" cy="4700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Alarm</a:t>
            </a:r>
          </a:p>
          <a:p>
            <a:pPr algn="ctr"/>
            <a:r>
              <a:rPr lang="en-US" altLang="ko-KR" sz="1200" dirty="0"/>
              <a:t>Ready</a:t>
            </a:r>
            <a:endParaRPr lang="ko-KR" altLang="en-US" sz="1200" dirty="0"/>
          </a:p>
        </p:txBody>
      </p:sp>
      <p:sp>
        <p:nvSpPr>
          <p:cNvPr id="151" name="직사각형 150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9752449" y="4958667"/>
            <a:ext cx="92652" cy="4654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67" dirty="0"/>
          </a:p>
        </p:txBody>
      </p:sp>
      <p:sp>
        <p:nvSpPr>
          <p:cNvPr id="152" name="직사각형 151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10757346" y="4965931"/>
            <a:ext cx="92652" cy="4654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67" dirty="0"/>
          </a:p>
        </p:txBody>
      </p:sp>
      <p:sp>
        <p:nvSpPr>
          <p:cNvPr id="153" name="직사각형 152">
            <a:extLst>
              <a:ext uri="{FF2B5EF4-FFF2-40B4-BE49-F238E27FC236}">
                <a16:creationId xmlns="" xmlns:a16="http://schemas.microsoft.com/office/drawing/2014/main" id="{A336004F-A20E-9F47-95E7-561FD3EAA04B}"/>
              </a:ext>
            </a:extLst>
          </p:cNvPr>
          <p:cNvSpPr/>
          <p:nvPr/>
        </p:nvSpPr>
        <p:spPr>
          <a:xfrm>
            <a:off x="11168694" y="4954077"/>
            <a:ext cx="768084" cy="4700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Alarm</a:t>
            </a:r>
          </a:p>
          <a:p>
            <a:pPr algn="ctr"/>
            <a:r>
              <a:rPr lang="en-US" altLang="ko-KR" sz="1067" dirty="0"/>
              <a:t>Ringing</a:t>
            </a:r>
            <a:endParaRPr lang="ko-KR" altLang="en-US" sz="1067" dirty="0"/>
          </a:p>
        </p:txBody>
      </p:sp>
      <p:sp>
        <p:nvSpPr>
          <p:cNvPr id="154" name="직사각형 153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10998505" y="4951403"/>
            <a:ext cx="92652" cy="4654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67" dirty="0"/>
          </a:p>
        </p:txBody>
      </p:sp>
      <p:sp>
        <p:nvSpPr>
          <p:cNvPr id="155" name="직사각형 154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11989287" y="4958667"/>
            <a:ext cx="92652" cy="4654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67" dirty="0"/>
          </a:p>
        </p:txBody>
      </p:sp>
      <p:cxnSp>
        <p:nvCxnSpPr>
          <p:cNvPr id="20" name="꺾인 연결선 19"/>
          <p:cNvCxnSpPr>
            <a:stCxn id="123" idx="2"/>
            <a:endCxn id="139" idx="0"/>
          </p:cNvCxnSpPr>
          <p:nvPr/>
        </p:nvCxnSpPr>
        <p:spPr>
          <a:xfrm rot="5400000">
            <a:off x="6213360" y="4140494"/>
            <a:ext cx="986709" cy="619916"/>
          </a:xfrm>
          <a:prstGeom prst="bentConnector3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꺾인 연결선 156"/>
          <p:cNvCxnSpPr>
            <a:stCxn id="123" idx="2"/>
            <a:endCxn id="144" idx="0"/>
          </p:cNvCxnSpPr>
          <p:nvPr/>
        </p:nvCxnSpPr>
        <p:spPr>
          <a:xfrm rot="16200000" flipH="1">
            <a:off x="6839535" y="4134233"/>
            <a:ext cx="982215" cy="627939"/>
          </a:xfrm>
          <a:prstGeom prst="bentConnector3">
            <a:avLst>
              <a:gd name="adj1" fmla="val 50000"/>
            </a:avLst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꺾인 연결선 226"/>
          <p:cNvCxnSpPr>
            <a:stCxn id="121" idx="2"/>
            <a:endCxn id="147" idx="0"/>
          </p:cNvCxnSpPr>
          <p:nvPr/>
        </p:nvCxnSpPr>
        <p:spPr>
          <a:xfrm rot="5400000">
            <a:off x="8856343" y="4204133"/>
            <a:ext cx="999653" cy="505583"/>
          </a:xfrm>
          <a:prstGeom prst="bentConnector3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꺾인 연결선 164"/>
          <p:cNvCxnSpPr>
            <a:stCxn id="121" idx="2"/>
            <a:endCxn id="150" idx="0"/>
          </p:cNvCxnSpPr>
          <p:nvPr/>
        </p:nvCxnSpPr>
        <p:spPr>
          <a:xfrm rot="16200000" flipH="1">
            <a:off x="9455699" y="4110357"/>
            <a:ext cx="1004244" cy="697720"/>
          </a:xfrm>
          <a:prstGeom prst="bentConnector3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꺾인 연결선 166"/>
          <p:cNvCxnSpPr>
            <a:cxnSpLocks/>
            <a:stCxn id="121" idx="2"/>
            <a:endCxn id="153" idx="0"/>
          </p:cNvCxnSpPr>
          <p:nvPr/>
        </p:nvCxnSpPr>
        <p:spPr>
          <a:xfrm rot="16200000" flipH="1">
            <a:off x="10082358" y="3483699"/>
            <a:ext cx="996980" cy="1943776"/>
          </a:xfrm>
          <a:prstGeom prst="bentConnector3">
            <a:avLst>
              <a:gd name="adj1" fmla="val 50000"/>
            </a:avLst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타원 169"/>
          <p:cNvSpPr/>
          <p:nvPr/>
        </p:nvSpPr>
        <p:spPr>
          <a:xfrm>
            <a:off x="6706457" y="3048000"/>
            <a:ext cx="188571" cy="181876"/>
          </a:xfrm>
          <a:prstGeom prst="ellipse">
            <a:avLst/>
          </a:prstGeom>
          <a:noFill/>
          <a:ln w="381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67"/>
          </a:p>
        </p:txBody>
      </p:sp>
      <p:cxnSp>
        <p:nvCxnSpPr>
          <p:cNvPr id="171" name="직선 화살표 연결선 170"/>
          <p:cNvCxnSpPr>
            <a:stCxn id="170" idx="4"/>
          </p:cNvCxnSpPr>
          <p:nvPr/>
        </p:nvCxnSpPr>
        <p:spPr>
          <a:xfrm>
            <a:off x="6800743" y="3229876"/>
            <a:ext cx="17940" cy="195279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6039068" y="2937290"/>
            <a:ext cx="757827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33" dirty="0"/>
              <a:t>Button </a:t>
            </a:r>
          </a:p>
          <a:p>
            <a:r>
              <a:rPr lang="en-US" altLang="ko-KR" sz="1333" dirty="0"/>
              <a:t>Data</a:t>
            </a:r>
            <a:endParaRPr lang="ko-KR" altLang="en-US" sz="1333" dirty="0"/>
          </a:p>
        </p:txBody>
      </p:sp>
      <p:sp>
        <p:nvSpPr>
          <p:cNvPr id="177" name="TextBox 176"/>
          <p:cNvSpPr txBox="1"/>
          <p:nvPr/>
        </p:nvSpPr>
        <p:spPr>
          <a:xfrm>
            <a:off x="7389729" y="2926966"/>
            <a:ext cx="686929" cy="512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Alarm </a:t>
            </a:r>
          </a:p>
          <a:p>
            <a:r>
              <a:rPr lang="en-US" altLang="ko-KR" sz="1333" dirty="0"/>
              <a:t>Data</a:t>
            </a:r>
            <a:endParaRPr lang="ko-KR" altLang="en-US" sz="1400" dirty="0"/>
          </a:p>
        </p:txBody>
      </p:sp>
      <p:sp>
        <p:nvSpPr>
          <p:cNvPr id="186" name="타원 185"/>
          <p:cNvSpPr/>
          <p:nvPr/>
        </p:nvSpPr>
        <p:spPr>
          <a:xfrm>
            <a:off x="7148445" y="3016376"/>
            <a:ext cx="229190" cy="213500"/>
          </a:xfrm>
          <a:prstGeom prst="ellipse">
            <a:avLst/>
          </a:prstGeom>
          <a:noFill/>
          <a:ln w="381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67"/>
          </a:p>
        </p:txBody>
      </p:sp>
      <p:cxnSp>
        <p:nvCxnSpPr>
          <p:cNvPr id="187" name="직선 화살표 연결선 186"/>
          <p:cNvCxnSpPr>
            <a:stCxn id="186" idx="4"/>
          </p:cNvCxnSpPr>
          <p:nvPr/>
        </p:nvCxnSpPr>
        <p:spPr>
          <a:xfrm>
            <a:off x="7263040" y="3229876"/>
            <a:ext cx="13475" cy="178363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타원 189"/>
          <p:cNvSpPr/>
          <p:nvPr/>
        </p:nvSpPr>
        <p:spPr>
          <a:xfrm>
            <a:off x="6102861" y="4544361"/>
            <a:ext cx="193175" cy="129536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67"/>
          </a:p>
        </p:txBody>
      </p:sp>
      <p:cxnSp>
        <p:nvCxnSpPr>
          <p:cNvPr id="191" name="직선 화살표 연결선 190"/>
          <p:cNvCxnSpPr>
            <a:stCxn id="190" idx="4"/>
          </p:cNvCxnSpPr>
          <p:nvPr/>
        </p:nvCxnSpPr>
        <p:spPr>
          <a:xfrm flipH="1">
            <a:off x="6199448" y="4673898"/>
            <a:ext cx="1" cy="236807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타원 191"/>
          <p:cNvSpPr/>
          <p:nvPr/>
        </p:nvSpPr>
        <p:spPr>
          <a:xfrm>
            <a:off x="8877875" y="4580867"/>
            <a:ext cx="193175" cy="129536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67"/>
          </a:p>
        </p:txBody>
      </p:sp>
      <p:cxnSp>
        <p:nvCxnSpPr>
          <p:cNvPr id="193" name="직선 화살표 연결선 192"/>
          <p:cNvCxnSpPr>
            <a:stCxn id="192" idx="4"/>
          </p:cNvCxnSpPr>
          <p:nvPr/>
        </p:nvCxnSpPr>
        <p:spPr>
          <a:xfrm flipH="1">
            <a:off x="8974462" y="4710403"/>
            <a:ext cx="1" cy="236807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타원 194"/>
          <p:cNvSpPr/>
          <p:nvPr/>
        </p:nvSpPr>
        <p:spPr>
          <a:xfrm>
            <a:off x="7348993" y="4544361"/>
            <a:ext cx="193175" cy="129536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67"/>
          </a:p>
        </p:txBody>
      </p:sp>
      <p:cxnSp>
        <p:nvCxnSpPr>
          <p:cNvPr id="197" name="직선 화살표 연결선 196"/>
          <p:cNvCxnSpPr>
            <a:stCxn id="195" idx="4"/>
          </p:cNvCxnSpPr>
          <p:nvPr/>
        </p:nvCxnSpPr>
        <p:spPr>
          <a:xfrm flipH="1">
            <a:off x="7445580" y="4673898"/>
            <a:ext cx="1" cy="236807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타원 197"/>
          <p:cNvSpPr/>
          <p:nvPr/>
        </p:nvSpPr>
        <p:spPr>
          <a:xfrm>
            <a:off x="9997287" y="4590137"/>
            <a:ext cx="193175" cy="129536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67"/>
          </a:p>
        </p:txBody>
      </p:sp>
      <p:cxnSp>
        <p:nvCxnSpPr>
          <p:cNvPr id="199" name="직선 화살표 연결선 198"/>
          <p:cNvCxnSpPr>
            <a:stCxn id="198" idx="4"/>
          </p:cNvCxnSpPr>
          <p:nvPr/>
        </p:nvCxnSpPr>
        <p:spPr>
          <a:xfrm flipH="1">
            <a:off x="10093874" y="4719674"/>
            <a:ext cx="1" cy="236807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타원 199"/>
          <p:cNvSpPr/>
          <p:nvPr/>
        </p:nvSpPr>
        <p:spPr>
          <a:xfrm>
            <a:off x="11280577" y="4590137"/>
            <a:ext cx="193175" cy="129536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67"/>
          </a:p>
        </p:txBody>
      </p:sp>
      <p:cxnSp>
        <p:nvCxnSpPr>
          <p:cNvPr id="201" name="직선 화살표 연결선 200"/>
          <p:cNvCxnSpPr>
            <a:stCxn id="200" idx="4"/>
          </p:cNvCxnSpPr>
          <p:nvPr/>
        </p:nvCxnSpPr>
        <p:spPr>
          <a:xfrm flipH="1">
            <a:off x="11377164" y="4719674"/>
            <a:ext cx="1" cy="236807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1"/>
          <p:nvPr/>
        </p:nvSpPr>
        <p:spPr>
          <a:xfrm>
            <a:off x="6809744" y="4559915"/>
            <a:ext cx="677403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33" dirty="0"/>
              <a:t>Enable</a:t>
            </a:r>
          </a:p>
          <a:p>
            <a:r>
              <a:rPr lang="en-US" altLang="ko-KR" sz="933" dirty="0"/>
              <a:t>Disable</a:t>
            </a:r>
            <a:endParaRPr lang="ko-KR" altLang="en-US" sz="933" dirty="0"/>
          </a:p>
        </p:txBody>
      </p:sp>
      <p:sp>
        <p:nvSpPr>
          <p:cNvPr id="206" name="TextBox 205"/>
          <p:cNvSpPr txBox="1"/>
          <p:nvPr/>
        </p:nvSpPr>
        <p:spPr>
          <a:xfrm>
            <a:off x="8361707" y="4519853"/>
            <a:ext cx="677403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33" dirty="0"/>
              <a:t>Enable</a:t>
            </a:r>
          </a:p>
          <a:p>
            <a:r>
              <a:rPr lang="en-US" altLang="ko-KR" sz="933" dirty="0"/>
              <a:t>Disable</a:t>
            </a:r>
            <a:endParaRPr lang="ko-KR" altLang="en-US" sz="933" dirty="0"/>
          </a:p>
        </p:txBody>
      </p:sp>
      <p:sp>
        <p:nvSpPr>
          <p:cNvPr id="214" name="TextBox 213"/>
          <p:cNvSpPr txBox="1"/>
          <p:nvPr/>
        </p:nvSpPr>
        <p:spPr>
          <a:xfrm>
            <a:off x="9474713" y="4546111"/>
            <a:ext cx="677403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33" dirty="0"/>
              <a:t>Enable</a:t>
            </a:r>
          </a:p>
          <a:p>
            <a:r>
              <a:rPr lang="en-US" altLang="ko-KR" sz="933" dirty="0"/>
              <a:t>Disable</a:t>
            </a:r>
            <a:endParaRPr lang="ko-KR" altLang="en-US" sz="933" dirty="0"/>
          </a:p>
        </p:txBody>
      </p:sp>
      <p:sp>
        <p:nvSpPr>
          <p:cNvPr id="215" name="TextBox 214"/>
          <p:cNvSpPr txBox="1"/>
          <p:nvPr/>
        </p:nvSpPr>
        <p:spPr>
          <a:xfrm>
            <a:off x="10761268" y="4537358"/>
            <a:ext cx="677403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33" dirty="0"/>
              <a:t>Enable</a:t>
            </a:r>
          </a:p>
          <a:p>
            <a:r>
              <a:rPr lang="en-US" altLang="ko-KR" sz="933" dirty="0"/>
              <a:t>Disable</a:t>
            </a:r>
            <a:endParaRPr lang="ko-KR" altLang="en-US" sz="933" dirty="0"/>
          </a:p>
        </p:txBody>
      </p:sp>
      <p:sp>
        <p:nvSpPr>
          <p:cNvPr id="216" name="TextBox 215"/>
          <p:cNvSpPr txBox="1"/>
          <p:nvPr/>
        </p:nvSpPr>
        <p:spPr>
          <a:xfrm>
            <a:off x="5631253" y="4538118"/>
            <a:ext cx="677403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33" dirty="0"/>
              <a:t>Enable</a:t>
            </a:r>
          </a:p>
          <a:p>
            <a:r>
              <a:rPr lang="en-US" altLang="ko-KR" sz="933" dirty="0"/>
              <a:t>Disable</a:t>
            </a:r>
            <a:endParaRPr lang="ko-KR" altLang="en-US" sz="933" dirty="0"/>
          </a:p>
        </p:txBody>
      </p: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72A3C94A-BE37-764D-8DE6-5E252543B030}"/>
              </a:ext>
            </a:extLst>
          </p:cNvPr>
          <p:cNvSpPr/>
          <p:nvPr/>
        </p:nvSpPr>
        <p:spPr>
          <a:xfrm>
            <a:off x="7242" y="-109563"/>
            <a:ext cx="12184758" cy="92333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rgbClr val="262B35"/>
                </a:solidFill>
              </a:rPr>
              <a:t> </a:t>
            </a:r>
            <a:r>
              <a:rPr lang="en-US" altLang="ko-KR" sz="3600" b="1" kern="0" dirty="0">
                <a:solidFill>
                  <a:srgbClr val="262B35"/>
                </a:solidFill>
              </a:rPr>
              <a:t>Structured Charts </a:t>
            </a:r>
            <a:r>
              <a:rPr lang="en-US" altLang="ko-KR" sz="2800" b="1" kern="0" dirty="0">
                <a:solidFill>
                  <a:srgbClr val="262B35"/>
                </a:solidFill>
              </a:rPr>
              <a:t>- Backlight, </a:t>
            </a:r>
            <a:r>
              <a:rPr lang="en-US" altLang="ko-KR" sz="2800" b="1" kern="0" dirty="0" smtClean="0">
                <a:solidFill>
                  <a:srgbClr val="262B35"/>
                </a:solidFill>
              </a:rPr>
              <a:t>Speaker</a:t>
            </a:r>
            <a:endParaRPr lang="ko-KR" altLang="en-US" sz="2800" b="1" kern="0" dirty="0">
              <a:solidFill>
                <a:srgbClr val="FF0000"/>
              </a:solidFill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9351125" y="2975076"/>
            <a:ext cx="188571" cy="181876"/>
          </a:xfrm>
          <a:prstGeom prst="ellipse">
            <a:avLst/>
          </a:prstGeom>
          <a:noFill/>
          <a:ln w="381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67"/>
          </a:p>
        </p:txBody>
      </p:sp>
      <p:cxnSp>
        <p:nvCxnSpPr>
          <p:cNvPr id="92" name="직선 화살표 연결선 91"/>
          <p:cNvCxnSpPr>
            <a:stCxn id="91" idx="4"/>
          </p:cNvCxnSpPr>
          <p:nvPr/>
        </p:nvCxnSpPr>
        <p:spPr>
          <a:xfrm flipH="1">
            <a:off x="9445410" y="3156952"/>
            <a:ext cx="1" cy="251287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/>
          <p:cNvSpPr/>
          <p:nvPr/>
        </p:nvSpPr>
        <p:spPr>
          <a:xfrm>
            <a:off x="9701270" y="2975076"/>
            <a:ext cx="221368" cy="163862"/>
          </a:xfrm>
          <a:prstGeom prst="ellipse">
            <a:avLst/>
          </a:prstGeom>
          <a:noFill/>
          <a:ln w="381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67"/>
          </a:p>
        </p:txBody>
      </p:sp>
      <p:cxnSp>
        <p:nvCxnSpPr>
          <p:cNvPr id="94" name="직선 화살표 연결선 93"/>
          <p:cNvCxnSpPr>
            <a:stCxn id="93" idx="4"/>
          </p:cNvCxnSpPr>
          <p:nvPr/>
        </p:nvCxnSpPr>
        <p:spPr>
          <a:xfrm>
            <a:off x="9811954" y="3138938"/>
            <a:ext cx="0" cy="269301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8687583" y="2944764"/>
            <a:ext cx="757827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33" dirty="0"/>
              <a:t>Button </a:t>
            </a:r>
          </a:p>
          <a:p>
            <a:r>
              <a:rPr lang="en-US" altLang="ko-KR" sz="1333" dirty="0"/>
              <a:t>Data</a:t>
            </a:r>
            <a:endParaRPr lang="ko-KR" altLang="en-US" sz="1333" dirty="0"/>
          </a:p>
        </p:txBody>
      </p:sp>
      <p:sp>
        <p:nvSpPr>
          <p:cNvPr id="106" name="TextBox 105"/>
          <p:cNvSpPr txBox="1"/>
          <p:nvPr/>
        </p:nvSpPr>
        <p:spPr>
          <a:xfrm>
            <a:off x="10038244" y="2934425"/>
            <a:ext cx="686929" cy="512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Alarm </a:t>
            </a:r>
          </a:p>
          <a:p>
            <a:r>
              <a:rPr lang="en-US" altLang="ko-KR" sz="1333" dirty="0"/>
              <a:t>Data</a:t>
            </a:r>
            <a:endParaRPr lang="ko-KR" altLang="en-US" sz="1400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="" xmlns:a16="http://schemas.microsoft.com/office/drawing/2014/main" id="{6A0357D5-63A9-409D-ADE8-8DF0E4F9D3B0}"/>
              </a:ext>
            </a:extLst>
          </p:cNvPr>
          <p:cNvCxnSpPr>
            <a:cxnSpLocks/>
            <a:stCxn id="153" idx="2"/>
            <a:endCxn id="95" idx="0"/>
          </p:cNvCxnSpPr>
          <p:nvPr/>
        </p:nvCxnSpPr>
        <p:spPr>
          <a:xfrm flipH="1">
            <a:off x="11552735" y="5424086"/>
            <a:ext cx="1" cy="721224"/>
          </a:xfrm>
          <a:prstGeom prst="straightConnector1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순서도: 준비 94">
            <a:extLst>
              <a:ext uri="{FF2B5EF4-FFF2-40B4-BE49-F238E27FC236}">
                <a16:creationId xmlns="" xmlns:a16="http://schemas.microsoft.com/office/drawing/2014/main" id="{D355BD82-5136-469F-A8DF-A3F3FBA773D3}"/>
              </a:ext>
            </a:extLst>
          </p:cNvPr>
          <p:cNvSpPr/>
          <p:nvPr/>
        </p:nvSpPr>
        <p:spPr>
          <a:xfrm>
            <a:off x="10928910" y="6145310"/>
            <a:ext cx="1247649" cy="483103"/>
          </a:xfrm>
          <a:prstGeom prst="flowChartPreparation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Alarm Data Storage</a:t>
            </a:r>
            <a:endParaRPr lang="ko-KR" altLang="en-US" sz="1100" dirty="0"/>
          </a:p>
        </p:txBody>
      </p:sp>
      <p:sp>
        <p:nvSpPr>
          <p:cNvPr id="96" name="타원 95">
            <a:extLst>
              <a:ext uri="{FF2B5EF4-FFF2-40B4-BE49-F238E27FC236}">
                <a16:creationId xmlns="" xmlns:a16="http://schemas.microsoft.com/office/drawing/2014/main" id="{29C0CBFE-29B9-44A3-A86B-9A180EB45B2C}"/>
              </a:ext>
            </a:extLst>
          </p:cNvPr>
          <p:cNvSpPr/>
          <p:nvPr/>
        </p:nvSpPr>
        <p:spPr>
          <a:xfrm>
            <a:off x="11252384" y="5561617"/>
            <a:ext cx="221368" cy="163862"/>
          </a:xfrm>
          <a:prstGeom prst="ellipse">
            <a:avLst/>
          </a:prstGeom>
          <a:noFill/>
          <a:ln w="381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67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="" xmlns:a16="http://schemas.microsoft.com/office/drawing/2014/main" id="{90543FDB-7E66-420F-BF03-4321F8E4F72C}"/>
              </a:ext>
            </a:extLst>
          </p:cNvPr>
          <p:cNvCxnSpPr>
            <a:cxnSpLocks/>
            <a:stCxn id="96" idx="4"/>
          </p:cNvCxnSpPr>
          <p:nvPr/>
        </p:nvCxnSpPr>
        <p:spPr>
          <a:xfrm>
            <a:off x="11363068" y="5725479"/>
            <a:ext cx="14096" cy="279625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="" xmlns:a16="http://schemas.microsoft.com/office/drawing/2014/main" id="{BBB3E9A8-FE43-4784-9BEB-9916071AE651}"/>
              </a:ext>
            </a:extLst>
          </p:cNvPr>
          <p:cNvSpPr txBox="1"/>
          <p:nvPr/>
        </p:nvSpPr>
        <p:spPr>
          <a:xfrm>
            <a:off x="10669027" y="5561617"/>
            <a:ext cx="583357" cy="521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30" dirty="0"/>
              <a:t>Update</a:t>
            </a:r>
          </a:p>
          <a:p>
            <a:r>
              <a:rPr lang="en-US" altLang="ko-KR" sz="930" dirty="0"/>
              <a:t>Alarm </a:t>
            </a:r>
          </a:p>
          <a:p>
            <a:r>
              <a:rPr lang="en-US" altLang="ko-KR" sz="930" dirty="0"/>
              <a:t>Data</a:t>
            </a:r>
            <a:endParaRPr lang="ko-KR" altLang="en-US" sz="930" dirty="0"/>
          </a:p>
        </p:txBody>
      </p:sp>
    </p:spTree>
    <p:extLst>
      <p:ext uri="{BB962C8B-B14F-4D97-AF65-F5344CB8AC3E}">
        <p14:creationId xmlns:p14="http://schemas.microsoft.com/office/powerpoint/2010/main" val="351717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74DC985-DCB3-1A4A-A918-6FCD53B99B6F}"/>
              </a:ext>
            </a:extLst>
          </p:cNvPr>
          <p:cNvSpPr/>
          <p:nvPr/>
        </p:nvSpPr>
        <p:spPr>
          <a:xfrm>
            <a:off x="4558502" y="1162370"/>
            <a:ext cx="1011295" cy="3186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67" dirty="0"/>
              <a:t>Main</a:t>
            </a:r>
            <a:endParaRPr lang="ko-KR" altLang="en-US" sz="1067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174DC985-DCB3-1A4A-A918-6FCD53B99B6F}"/>
              </a:ext>
            </a:extLst>
          </p:cNvPr>
          <p:cNvSpPr/>
          <p:nvPr/>
        </p:nvSpPr>
        <p:spPr>
          <a:xfrm>
            <a:off x="233387" y="4504866"/>
            <a:ext cx="648139" cy="3087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67" dirty="0"/>
              <a:t>Button A</a:t>
            </a:r>
          </a:p>
          <a:p>
            <a:pPr algn="ctr"/>
            <a:r>
              <a:rPr lang="en-US" altLang="ko-KR" sz="667" dirty="0"/>
              <a:t>Interface</a:t>
            </a:r>
            <a:endParaRPr lang="ko-KR" altLang="en-US" sz="667" dirty="0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1385711" y="4515605"/>
            <a:ext cx="648139" cy="3131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67" dirty="0"/>
              <a:t>Button B</a:t>
            </a:r>
          </a:p>
          <a:p>
            <a:pPr algn="ctr"/>
            <a:r>
              <a:rPr lang="en-US" altLang="ko-KR" sz="667" dirty="0"/>
              <a:t>Interface</a:t>
            </a:r>
            <a:endParaRPr lang="ko-KR" altLang="en-US" sz="667" dirty="0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A60EC088-C02F-B846-8590-87F40EC2A5F1}"/>
              </a:ext>
            </a:extLst>
          </p:cNvPr>
          <p:cNvSpPr/>
          <p:nvPr/>
        </p:nvSpPr>
        <p:spPr>
          <a:xfrm>
            <a:off x="2669227" y="4507121"/>
            <a:ext cx="648139" cy="3084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67" dirty="0"/>
              <a:t>Button C</a:t>
            </a:r>
          </a:p>
          <a:p>
            <a:pPr algn="ctr"/>
            <a:r>
              <a:rPr lang="en-US" altLang="ko-KR" sz="667" dirty="0"/>
              <a:t>Interface</a:t>
            </a:r>
            <a:endParaRPr lang="ko-KR" altLang="en-US" sz="667" dirty="0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A336004F-A20E-9F47-95E7-561FD3EAA04B}"/>
              </a:ext>
            </a:extLst>
          </p:cNvPr>
          <p:cNvSpPr/>
          <p:nvPr/>
        </p:nvSpPr>
        <p:spPr>
          <a:xfrm>
            <a:off x="3809563" y="4503356"/>
            <a:ext cx="658955" cy="3069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67" dirty="0"/>
              <a:t>Button D</a:t>
            </a:r>
          </a:p>
          <a:p>
            <a:pPr algn="ctr"/>
            <a:r>
              <a:rPr lang="en-US" altLang="ko-KR" sz="667" dirty="0"/>
              <a:t>Interface</a:t>
            </a:r>
            <a:endParaRPr lang="ko-KR" altLang="en-US" sz="667" dirty="0"/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174DC985-DCB3-1A4A-A918-6FCD53B99B6F}"/>
              </a:ext>
            </a:extLst>
          </p:cNvPr>
          <p:cNvSpPr/>
          <p:nvPr/>
        </p:nvSpPr>
        <p:spPr>
          <a:xfrm>
            <a:off x="496948" y="3439863"/>
            <a:ext cx="795064" cy="2887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67" dirty="0"/>
              <a:t>Button</a:t>
            </a:r>
          </a:p>
          <a:p>
            <a:pPr algn="ctr"/>
            <a:r>
              <a:rPr lang="en-US" altLang="ko-KR" sz="667" dirty="0"/>
              <a:t>Control</a:t>
            </a:r>
            <a:endParaRPr lang="ko-KR" altLang="en-US" sz="667" dirty="0"/>
          </a:p>
        </p:txBody>
      </p:sp>
      <p:cxnSp>
        <p:nvCxnSpPr>
          <p:cNvPr id="6" name="꺾인 연결선 5"/>
          <p:cNvCxnSpPr>
            <a:stCxn id="12" idx="2"/>
            <a:endCxn id="8" idx="0"/>
          </p:cNvCxnSpPr>
          <p:nvPr/>
        </p:nvCxnSpPr>
        <p:spPr>
          <a:xfrm rot="5400000">
            <a:off x="337866" y="3948249"/>
            <a:ext cx="776207" cy="337024"/>
          </a:xfrm>
          <a:prstGeom prst="bentConnector3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12" idx="2"/>
            <a:endCxn id="9" idx="0"/>
          </p:cNvCxnSpPr>
          <p:nvPr/>
        </p:nvCxnSpPr>
        <p:spPr>
          <a:xfrm rot="16200000" flipH="1">
            <a:off x="908658" y="3714481"/>
            <a:ext cx="786945" cy="815300"/>
          </a:xfrm>
          <a:prstGeom prst="bentConnector3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12" idx="2"/>
            <a:endCxn id="11" idx="0"/>
          </p:cNvCxnSpPr>
          <p:nvPr/>
        </p:nvCxnSpPr>
        <p:spPr>
          <a:xfrm rot="16200000" flipH="1">
            <a:off x="2129413" y="2493727"/>
            <a:ext cx="774697" cy="3244560"/>
          </a:xfrm>
          <a:prstGeom prst="bentConnector3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12" idx="2"/>
            <a:endCxn id="10" idx="0"/>
          </p:cNvCxnSpPr>
          <p:nvPr/>
        </p:nvCxnSpPr>
        <p:spPr>
          <a:xfrm rot="16200000" flipH="1">
            <a:off x="1554658" y="3068481"/>
            <a:ext cx="778463" cy="2098816"/>
          </a:xfrm>
          <a:prstGeom prst="bentConnector3">
            <a:avLst>
              <a:gd name="adj1" fmla="val 50000"/>
            </a:avLst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4" idx="2"/>
            <a:endCxn id="5" idx="0"/>
          </p:cNvCxnSpPr>
          <p:nvPr/>
        </p:nvCxnSpPr>
        <p:spPr>
          <a:xfrm flipH="1">
            <a:off x="5059199" y="1480998"/>
            <a:ext cx="4951" cy="393757"/>
          </a:xfrm>
          <a:prstGeom prst="straightConnector1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5" idx="2"/>
            <a:endCxn id="12" idx="0"/>
          </p:cNvCxnSpPr>
          <p:nvPr/>
        </p:nvCxnSpPr>
        <p:spPr>
          <a:xfrm rot="5400000">
            <a:off x="2353600" y="734265"/>
            <a:ext cx="1246480" cy="4164719"/>
          </a:xfrm>
          <a:prstGeom prst="bentConnector3">
            <a:avLst>
              <a:gd name="adj1" fmla="val 50000"/>
            </a:avLst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순서도: 준비 33"/>
          <p:cNvSpPr/>
          <p:nvPr/>
        </p:nvSpPr>
        <p:spPr>
          <a:xfrm>
            <a:off x="3339000" y="3456474"/>
            <a:ext cx="865808" cy="315519"/>
          </a:xfrm>
          <a:prstGeom prst="flowChartPreparation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67" dirty="0"/>
              <a:t>Alarm Data Storage</a:t>
            </a:r>
            <a:endParaRPr lang="ko-KR" altLang="en-US" sz="667" dirty="0"/>
          </a:p>
        </p:txBody>
      </p:sp>
      <p:sp>
        <p:nvSpPr>
          <p:cNvPr id="35" name="순서도: 준비 34"/>
          <p:cNvSpPr/>
          <p:nvPr/>
        </p:nvSpPr>
        <p:spPr>
          <a:xfrm>
            <a:off x="1988566" y="3443132"/>
            <a:ext cx="815301" cy="326721"/>
          </a:xfrm>
          <a:prstGeom prst="flowChartPreparation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67" dirty="0"/>
              <a:t>State Data</a:t>
            </a:r>
          </a:p>
          <a:p>
            <a:pPr algn="ctr"/>
            <a:r>
              <a:rPr lang="en-US" altLang="ko-KR" sz="667" dirty="0"/>
              <a:t>Storage</a:t>
            </a:r>
            <a:endParaRPr lang="ko-KR" altLang="en-US" sz="667" dirty="0"/>
          </a:p>
        </p:txBody>
      </p:sp>
      <p:sp>
        <p:nvSpPr>
          <p:cNvPr id="49" name="타원 48"/>
          <p:cNvSpPr/>
          <p:nvPr/>
        </p:nvSpPr>
        <p:spPr>
          <a:xfrm>
            <a:off x="1342742" y="2537805"/>
            <a:ext cx="179207" cy="187587"/>
          </a:xfrm>
          <a:prstGeom prst="ellipse">
            <a:avLst/>
          </a:prstGeom>
          <a:noFill/>
          <a:ln w="381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51" name="직선 화살표 연결선 50"/>
          <p:cNvCxnSpPr>
            <a:stCxn id="49" idx="6"/>
          </p:cNvCxnSpPr>
          <p:nvPr/>
        </p:nvCxnSpPr>
        <p:spPr>
          <a:xfrm>
            <a:off x="1521948" y="2631599"/>
            <a:ext cx="282365" cy="0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2319771" y="2588881"/>
            <a:ext cx="164964" cy="175252"/>
          </a:xfrm>
          <a:prstGeom prst="ellipse">
            <a:avLst/>
          </a:prstGeom>
          <a:noFill/>
          <a:ln w="381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56" name="직선 화살표 연결선 55"/>
          <p:cNvCxnSpPr>
            <a:stCxn id="55" idx="6"/>
          </p:cNvCxnSpPr>
          <p:nvPr/>
        </p:nvCxnSpPr>
        <p:spPr>
          <a:xfrm>
            <a:off x="2484735" y="2676507"/>
            <a:ext cx="273759" cy="17755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3603061" y="2581402"/>
            <a:ext cx="177391" cy="175252"/>
          </a:xfrm>
          <a:prstGeom prst="ellipse">
            <a:avLst/>
          </a:prstGeom>
          <a:noFill/>
          <a:ln w="381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58" name="직선 화살표 연결선 57"/>
          <p:cNvCxnSpPr>
            <a:stCxn id="57" idx="6"/>
          </p:cNvCxnSpPr>
          <p:nvPr/>
        </p:nvCxnSpPr>
        <p:spPr>
          <a:xfrm>
            <a:off x="3780451" y="2669029"/>
            <a:ext cx="279331" cy="10396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175941" y="2287712"/>
            <a:ext cx="8558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Button Data</a:t>
            </a:r>
            <a:endParaRPr lang="ko-KR" altLang="en-US" sz="800" dirty="0"/>
          </a:p>
        </p:txBody>
      </p:sp>
      <p:sp>
        <p:nvSpPr>
          <p:cNvPr id="60" name="TextBox 59"/>
          <p:cNvSpPr txBox="1"/>
          <p:nvPr/>
        </p:nvSpPr>
        <p:spPr>
          <a:xfrm>
            <a:off x="2097555" y="2343602"/>
            <a:ext cx="7318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State Data</a:t>
            </a:r>
            <a:endParaRPr lang="ko-KR" altLang="en-US" sz="800" dirty="0"/>
          </a:p>
        </p:txBody>
      </p:sp>
      <p:sp>
        <p:nvSpPr>
          <p:cNvPr id="61" name="TextBox 60"/>
          <p:cNvSpPr txBox="1"/>
          <p:nvPr/>
        </p:nvSpPr>
        <p:spPr>
          <a:xfrm>
            <a:off x="3334048" y="2316298"/>
            <a:ext cx="804579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Alarm</a:t>
            </a:r>
            <a:r>
              <a:rPr lang="en-US" altLang="ko-KR" sz="933" dirty="0"/>
              <a:t> </a:t>
            </a:r>
            <a:r>
              <a:rPr lang="en-US" altLang="ko-KR" sz="800" dirty="0"/>
              <a:t>Data</a:t>
            </a:r>
            <a:endParaRPr lang="ko-KR" altLang="en-US" sz="933" dirty="0"/>
          </a:p>
        </p:txBody>
      </p:sp>
      <p:cxnSp>
        <p:nvCxnSpPr>
          <p:cNvPr id="62" name="꺾인 연결선 61"/>
          <p:cNvCxnSpPr>
            <a:cxnSpLocks/>
            <a:stCxn id="5" idx="2"/>
            <a:endCxn id="35" idx="0"/>
          </p:cNvCxnSpPr>
          <p:nvPr/>
        </p:nvCxnSpPr>
        <p:spPr>
          <a:xfrm rot="5400000">
            <a:off x="3102834" y="1486766"/>
            <a:ext cx="1249749" cy="2662982"/>
          </a:xfrm>
          <a:prstGeom prst="bentConnector3">
            <a:avLst>
              <a:gd name="adj1" fmla="val 50000"/>
            </a:avLst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5" idx="2"/>
            <a:endCxn id="34" idx="0"/>
          </p:cNvCxnSpPr>
          <p:nvPr/>
        </p:nvCxnSpPr>
        <p:spPr>
          <a:xfrm rot="5400000">
            <a:off x="3784007" y="2181282"/>
            <a:ext cx="1263091" cy="1287295"/>
          </a:xfrm>
          <a:prstGeom prst="bentConnector3">
            <a:avLst>
              <a:gd name="adj1" fmla="val 50000"/>
            </a:avLst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174DC985-DCB3-1A4A-A918-6FCD53B99B6F}"/>
              </a:ext>
            </a:extLst>
          </p:cNvPr>
          <p:cNvSpPr/>
          <p:nvPr/>
        </p:nvSpPr>
        <p:spPr>
          <a:xfrm>
            <a:off x="10992545" y="3415901"/>
            <a:ext cx="755532" cy="2978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Speaker Controller</a:t>
            </a:r>
            <a:endParaRPr lang="ko-KR" altLang="en-US" sz="900" dirty="0"/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174DC985-DCB3-1A4A-A918-6FCD53B99B6F}"/>
              </a:ext>
            </a:extLst>
          </p:cNvPr>
          <p:cNvSpPr/>
          <p:nvPr/>
        </p:nvSpPr>
        <p:spPr>
          <a:xfrm>
            <a:off x="10098839" y="3415901"/>
            <a:ext cx="755532" cy="2978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Backlight Controller</a:t>
            </a:r>
            <a:endParaRPr lang="ko-KR" altLang="en-US" sz="900" dirty="0"/>
          </a:p>
        </p:txBody>
      </p:sp>
      <p:cxnSp>
        <p:nvCxnSpPr>
          <p:cNvPr id="40" name="꺾인 연결선 39"/>
          <p:cNvCxnSpPr>
            <a:stCxn id="5" idx="2"/>
            <a:endCxn id="52" idx="0"/>
          </p:cNvCxnSpPr>
          <p:nvPr/>
        </p:nvCxnSpPr>
        <p:spPr>
          <a:xfrm rot="16200000" flipH="1">
            <a:off x="4653200" y="2599381"/>
            <a:ext cx="1674216" cy="862220"/>
          </a:xfrm>
          <a:prstGeom prst="bentConnector3">
            <a:avLst>
              <a:gd name="adj1" fmla="val 37774"/>
            </a:avLst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6266993" y="3856014"/>
            <a:ext cx="64297" cy="30396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533" dirty="0"/>
          </a:p>
        </p:txBody>
      </p: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5480648" y="3856014"/>
            <a:ext cx="64297" cy="30396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533" dirty="0"/>
          </a:p>
        </p:txBody>
      </p:sp>
      <p:sp>
        <p:nvSpPr>
          <p:cNvPr id="96" name="직사각형 95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4553552" y="4507946"/>
            <a:ext cx="64297" cy="30396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400" dirty="0"/>
          </a:p>
        </p:txBody>
      </p: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5683940" y="5676541"/>
            <a:ext cx="64297" cy="30396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533" dirty="0"/>
          </a:p>
        </p:txBody>
      </p: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3672041" y="4503354"/>
            <a:ext cx="64297" cy="30396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400" dirty="0"/>
          </a:p>
        </p:txBody>
      </p: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3414237" y="4520216"/>
            <a:ext cx="64297" cy="30396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400" dirty="0"/>
          </a:p>
        </p:txBody>
      </p:sp>
      <p:sp>
        <p:nvSpPr>
          <p:cNvPr id="100" name="직사각형 99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2519269" y="4522459"/>
            <a:ext cx="64297" cy="2883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400" dirty="0"/>
          </a:p>
        </p:txBody>
      </p:sp>
      <p:sp>
        <p:nvSpPr>
          <p:cNvPr id="101" name="직사각형 100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2187300" y="4525922"/>
            <a:ext cx="64297" cy="30396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400" dirty="0"/>
          </a:p>
        </p:txBody>
      </p: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1237848" y="4513517"/>
            <a:ext cx="64297" cy="30396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400" dirty="0"/>
          </a:p>
        </p:txBody>
      </p: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1022266" y="4512130"/>
            <a:ext cx="64297" cy="30396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400" dirty="0"/>
          </a:p>
        </p:txBody>
      </p: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122608" y="4503354"/>
            <a:ext cx="64297" cy="30396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400" dirty="0"/>
          </a:p>
        </p:txBody>
      </p:sp>
      <p:sp>
        <p:nvSpPr>
          <p:cNvPr id="110" name="직사각형 109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4977721" y="5678284"/>
            <a:ext cx="64297" cy="30396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533" dirty="0"/>
          </a:p>
        </p:txBody>
      </p:sp>
      <p:sp>
        <p:nvSpPr>
          <p:cNvPr id="111" name="직사각형 110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7695926" y="5678284"/>
            <a:ext cx="64297" cy="30396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533" dirty="0"/>
          </a:p>
        </p:txBody>
      </p:sp>
      <p:sp>
        <p:nvSpPr>
          <p:cNvPr id="112" name="직사각형 111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6982296" y="5669104"/>
            <a:ext cx="64297" cy="30396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533" dirty="0"/>
          </a:p>
        </p:txBody>
      </p: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8554158" y="5676748"/>
            <a:ext cx="64297" cy="30396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533" dirty="0"/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7827410" y="5672332"/>
            <a:ext cx="64297" cy="30396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533" dirty="0"/>
          </a:p>
        </p:txBody>
      </p: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6541020" y="3863037"/>
            <a:ext cx="64297" cy="3131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533" dirty="0"/>
          </a:p>
        </p:txBody>
      </p: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7307498" y="3863037"/>
            <a:ext cx="64297" cy="3131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533" dirty="0"/>
          </a:p>
        </p:txBody>
      </p:sp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8325822" y="3888789"/>
            <a:ext cx="64297" cy="30396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533" dirty="0"/>
          </a:p>
        </p:txBody>
      </p:sp>
      <p:sp>
        <p:nvSpPr>
          <p:cNvPr id="120" name="직사각형 119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7536332" y="3888296"/>
            <a:ext cx="67905" cy="2832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533" dirty="0"/>
          </a:p>
        </p:txBody>
      </p:sp>
      <p:sp>
        <p:nvSpPr>
          <p:cNvPr id="122" name="직사각형 121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5789921" y="4736850"/>
            <a:ext cx="64297" cy="30396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533" dirty="0"/>
          </a:p>
        </p:txBody>
      </p:sp>
      <p:sp>
        <p:nvSpPr>
          <p:cNvPr id="128" name="직사각형 127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5979792" y="5678284"/>
            <a:ext cx="64297" cy="30396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533" dirty="0"/>
          </a:p>
        </p:txBody>
      </p:sp>
      <p:sp>
        <p:nvSpPr>
          <p:cNvPr id="129" name="직사각형 128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6705571" y="5676541"/>
            <a:ext cx="67520" cy="30396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533" dirty="0"/>
          </a:p>
        </p:txBody>
      </p:sp>
      <p:sp>
        <p:nvSpPr>
          <p:cNvPr id="130" name="직사각형 129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5109194" y="4736850"/>
            <a:ext cx="64297" cy="2809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533" dirty="0"/>
          </a:p>
        </p:txBody>
      </p:sp>
      <p:sp>
        <p:nvSpPr>
          <p:cNvPr id="131" name="직사각형 130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6104002" y="4738432"/>
            <a:ext cx="64297" cy="30396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533" dirty="0"/>
          </a:p>
        </p:txBody>
      </p:sp>
      <p:sp>
        <p:nvSpPr>
          <p:cNvPr id="132" name="직사각형 131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6892570" y="4752697"/>
            <a:ext cx="64297" cy="30396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533" dirty="0"/>
          </a:p>
        </p:txBody>
      </p:sp>
      <p:sp>
        <p:nvSpPr>
          <p:cNvPr id="133" name="직사각형 132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7158816" y="4767578"/>
            <a:ext cx="64297" cy="30396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533" dirty="0"/>
          </a:p>
        </p:txBody>
      </p:sp>
      <p:sp>
        <p:nvSpPr>
          <p:cNvPr id="134" name="직사각형 133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7905625" y="4769297"/>
            <a:ext cx="64297" cy="30396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533" dirty="0"/>
          </a:p>
        </p:txBody>
      </p:sp>
      <p:sp>
        <p:nvSpPr>
          <p:cNvPr id="135" name="직사각형 134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8076650" y="4769296"/>
            <a:ext cx="64297" cy="30396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533" dirty="0"/>
          </a:p>
        </p:txBody>
      </p:sp>
      <p:sp>
        <p:nvSpPr>
          <p:cNvPr id="136" name="직사각형 135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8833554" y="4769296"/>
            <a:ext cx="64297" cy="30396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400" dirty="0"/>
          </a:p>
        </p:txBody>
      </p:sp>
      <p:cxnSp>
        <p:nvCxnSpPr>
          <p:cNvPr id="137" name="꺾인 연결선 136"/>
          <p:cNvCxnSpPr>
            <a:stCxn id="5" idx="2"/>
            <a:endCxn id="80" idx="0"/>
          </p:cNvCxnSpPr>
          <p:nvPr/>
        </p:nvCxnSpPr>
        <p:spPr>
          <a:xfrm rot="16200000" flipH="1">
            <a:off x="5177858" y="2074723"/>
            <a:ext cx="1669653" cy="1906972"/>
          </a:xfrm>
          <a:prstGeom prst="bentConnector3">
            <a:avLst>
              <a:gd name="adj1" fmla="val 38807"/>
            </a:avLst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꺾인 연결선 139"/>
          <p:cNvCxnSpPr>
            <a:cxnSpLocks/>
            <a:stCxn id="5" idx="2"/>
            <a:endCxn id="81" idx="0"/>
          </p:cNvCxnSpPr>
          <p:nvPr/>
        </p:nvCxnSpPr>
        <p:spPr>
          <a:xfrm rot="16200000" flipH="1">
            <a:off x="5669225" y="1583356"/>
            <a:ext cx="1682574" cy="2902627"/>
          </a:xfrm>
          <a:prstGeom prst="bentConnector3">
            <a:avLst>
              <a:gd name="adj1" fmla="val 38406"/>
            </a:avLst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꺾인 연결선 142"/>
          <p:cNvCxnSpPr>
            <a:stCxn id="5" idx="2"/>
            <a:endCxn id="88" idx="0"/>
          </p:cNvCxnSpPr>
          <p:nvPr/>
        </p:nvCxnSpPr>
        <p:spPr>
          <a:xfrm rot="16200000" flipH="1">
            <a:off x="5485135" y="1767447"/>
            <a:ext cx="2575912" cy="3427784"/>
          </a:xfrm>
          <a:prstGeom prst="bentConnector3">
            <a:avLst>
              <a:gd name="adj1" fmla="val 24485"/>
            </a:avLst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5064150" y="3336333"/>
            <a:ext cx="559500" cy="297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7" dirty="0"/>
              <a:t>Enable</a:t>
            </a:r>
          </a:p>
          <a:p>
            <a:r>
              <a:rPr lang="en-US" altLang="ko-KR" sz="667" dirty="0"/>
              <a:t>Disable</a:t>
            </a:r>
            <a:endParaRPr lang="ko-KR" altLang="en-US" sz="667" dirty="0"/>
          </a:p>
        </p:txBody>
      </p:sp>
      <p:sp>
        <p:nvSpPr>
          <p:cNvPr id="203" name="타원 202"/>
          <p:cNvSpPr/>
          <p:nvPr/>
        </p:nvSpPr>
        <p:spPr>
          <a:xfrm>
            <a:off x="5678734" y="3408845"/>
            <a:ext cx="123209" cy="144987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67"/>
          </a:p>
        </p:txBody>
      </p:sp>
      <p:cxnSp>
        <p:nvCxnSpPr>
          <p:cNvPr id="204" name="직선 화살표 연결선 203"/>
          <p:cNvCxnSpPr>
            <a:stCxn id="203" idx="4"/>
          </p:cNvCxnSpPr>
          <p:nvPr/>
        </p:nvCxnSpPr>
        <p:spPr>
          <a:xfrm>
            <a:off x="5740340" y="3553832"/>
            <a:ext cx="7897" cy="195557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타원 206"/>
          <p:cNvSpPr/>
          <p:nvPr/>
        </p:nvSpPr>
        <p:spPr>
          <a:xfrm>
            <a:off x="6703554" y="3429608"/>
            <a:ext cx="134053" cy="141745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67"/>
          </a:p>
        </p:txBody>
      </p:sp>
      <p:cxnSp>
        <p:nvCxnSpPr>
          <p:cNvPr id="208" name="직선 화살표 연결선 207"/>
          <p:cNvCxnSpPr>
            <a:stCxn id="207" idx="4"/>
          </p:cNvCxnSpPr>
          <p:nvPr/>
        </p:nvCxnSpPr>
        <p:spPr>
          <a:xfrm flipH="1">
            <a:off x="6763310" y="3571352"/>
            <a:ext cx="7271" cy="198501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타원 208"/>
          <p:cNvSpPr/>
          <p:nvPr/>
        </p:nvSpPr>
        <p:spPr>
          <a:xfrm>
            <a:off x="7743119" y="3456475"/>
            <a:ext cx="132500" cy="12194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67"/>
          </a:p>
        </p:txBody>
      </p:sp>
      <p:cxnSp>
        <p:nvCxnSpPr>
          <p:cNvPr id="210" name="직선 화살표 연결선 209"/>
          <p:cNvCxnSpPr>
            <a:stCxn id="209" idx="4"/>
          </p:cNvCxnSpPr>
          <p:nvPr/>
        </p:nvCxnSpPr>
        <p:spPr>
          <a:xfrm flipH="1">
            <a:off x="7809369" y="3578425"/>
            <a:ext cx="1" cy="243692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6149777" y="3493821"/>
            <a:ext cx="559500" cy="297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7" dirty="0"/>
              <a:t>Enable</a:t>
            </a:r>
          </a:p>
          <a:p>
            <a:r>
              <a:rPr lang="en-US" altLang="ko-KR" sz="667" dirty="0"/>
              <a:t>Disable</a:t>
            </a:r>
            <a:endParaRPr lang="ko-KR" altLang="en-US" sz="667" dirty="0"/>
          </a:p>
        </p:txBody>
      </p:sp>
      <p:sp>
        <p:nvSpPr>
          <p:cNvPr id="212" name="TextBox 211"/>
          <p:cNvSpPr txBox="1"/>
          <p:nvPr/>
        </p:nvSpPr>
        <p:spPr>
          <a:xfrm>
            <a:off x="7274498" y="3481339"/>
            <a:ext cx="559500" cy="194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7" dirty="0"/>
              <a:t>Trigger</a:t>
            </a:r>
            <a:endParaRPr lang="ko-KR" altLang="en-US" sz="667" dirty="0"/>
          </a:p>
        </p:txBody>
      </p:sp>
      <p:sp>
        <p:nvSpPr>
          <p:cNvPr id="213" name="TextBox 212"/>
          <p:cNvSpPr txBox="1"/>
          <p:nvPr/>
        </p:nvSpPr>
        <p:spPr>
          <a:xfrm>
            <a:off x="7745746" y="4450296"/>
            <a:ext cx="559500" cy="194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7" dirty="0"/>
              <a:t>Trigger</a:t>
            </a:r>
            <a:endParaRPr lang="ko-KR" altLang="en-US" sz="667" dirty="0"/>
          </a:p>
        </p:txBody>
      </p:sp>
      <p:sp>
        <p:nvSpPr>
          <p:cNvPr id="233" name="타원 232"/>
          <p:cNvSpPr/>
          <p:nvPr/>
        </p:nvSpPr>
        <p:spPr>
          <a:xfrm>
            <a:off x="5300260" y="4411349"/>
            <a:ext cx="134053" cy="84601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67"/>
          </a:p>
        </p:txBody>
      </p:sp>
      <p:cxnSp>
        <p:nvCxnSpPr>
          <p:cNvPr id="234" name="직선 화살표 연결선 233"/>
          <p:cNvCxnSpPr>
            <a:stCxn id="233" idx="4"/>
          </p:cNvCxnSpPr>
          <p:nvPr/>
        </p:nvCxnSpPr>
        <p:spPr>
          <a:xfrm>
            <a:off x="5367287" y="4495950"/>
            <a:ext cx="0" cy="181665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4929225" y="3936932"/>
            <a:ext cx="559500" cy="297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7" dirty="0"/>
              <a:t>Enable</a:t>
            </a:r>
          </a:p>
          <a:p>
            <a:r>
              <a:rPr lang="en-US" altLang="ko-KR" sz="667" dirty="0"/>
              <a:t>Disable</a:t>
            </a:r>
            <a:endParaRPr lang="ko-KR" altLang="en-US" sz="667" dirty="0"/>
          </a:p>
        </p:txBody>
      </p:sp>
      <p:sp>
        <p:nvSpPr>
          <p:cNvPr id="239" name="타원 238"/>
          <p:cNvSpPr/>
          <p:nvPr/>
        </p:nvSpPr>
        <p:spPr>
          <a:xfrm>
            <a:off x="6266992" y="4453650"/>
            <a:ext cx="134053" cy="84601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67"/>
          </a:p>
        </p:txBody>
      </p:sp>
      <p:cxnSp>
        <p:nvCxnSpPr>
          <p:cNvPr id="240" name="직선 화살표 연결선 239"/>
          <p:cNvCxnSpPr>
            <a:stCxn id="239" idx="4"/>
          </p:cNvCxnSpPr>
          <p:nvPr/>
        </p:nvCxnSpPr>
        <p:spPr>
          <a:xfrm flipH="1">
            <a:off x="6319240" y="4538251"/>
            <a:ext cx="14779" cy="207040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TextBox 267"/>
          <p:cNvSpPr txBox="1"/>
          <p:nvPr/>
        </p:nvSpPr>
        <p:spPr>
          <a:xfrm>
            <a:off x="5828547" y="4414943"/>
            <a:ext cx="559500" cy="297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7" dirty="0"/>
              <a:t>Enable</a:t>
            </a:r>
          </a:p>
          <a:p>
            <a:r>
              <a:rPr lang="en-US" altLang="ko-KR" sz="667" dirty="0"/>
              <a:t>Disable</a:t>
            </a:r>
            <a:endParaRPr lang="ko-KR" altLang="en-US" sz="667" dirty="0"/>
          </a:p>
        </p:txBody>
      </p:sp>
      <p:sp>
        <p:nvSpPr>
          <p:cNvPr id="269" name="타원 268"/>
          <p:cNvSpPr/>
          <p:nvPr/>
        </p:nvSpPr>
        <p:spPr>
          <a:xfrm>
            <a:off x="7322111" y="4467935"/>
            <a:ext cx="134053" cy="104715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67"/>
          </a:p>
        </p:txBody>
      </p:sp>
      <p:cxnSp>
        <p:nvCxnSpPr>
          <p:cNvPr id="270" name="직선 화살표 연결선 269"/>
          <p:cNvCxnSpPr>
            <a:stCxn id="269" idx="4"/>
          </p:cNvCxnSpPr>
          <p:nvPr/>
        </p:nvCxnSpPr>
        <p:spPr>
          <a:xfrm flipH="1">
            <a:off x="7386395" y="4572650"/>
            <a:ext cx="2743" cy="188460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Box 270"/>
          <p:cNvSpPr txBox="1"/>
          <p:nvPr/>
        </p:nvSpPr>
        <p:spPr>
          <a:xfrm>
            <a:off x="6911367" y="4495950"/>
            <a:ext cx="559500" cy="194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7" dirty="0"/>
              <a:t>Trigger</a:t>
            </a:r>
            <a:endParaRPr lang="ko-KR" altLang="en-US" sz="667" dirty="0"/>
          </a:p>
        </p:txBody>
      </p:sp>
      <p:sp>
        <p:nvSpPr>
          <p:cNvPr id="272" name="타원 271"/>
          <p:cNvSpPr/>
          <p:nvPr/>
        </p:nvSpPr>
        <p:spPr>
          <a:xfrm>
            <a:off x="8160875" y="4477888"/>
            <a:ext cx="134053" cy="84601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67"/>
          </a:p>
        </p:txBody>
      </p:sp>
      <p:cxnSp>
        <p:nvCxnSpPr>
          <p:cNvPr id="273" name="직선 화살표 연결선 272"/>
          <p:cNvCxnSpPr>
            <a:stCxn id="272" idx="4"/>
          </p:cNvCxnSpPr>
          <p:nvPr/>
        </p:nvCxnSpPr>
        <p:spPr>
          <a:xfrm>
            <a:off x="8227902" y="4562488"/>
            <a:ext cx="19103" cy="203520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타원 273"/>
          <p:cNvSpPr/>
          <p:nvPr/>
        </p:nvSpPr>
        <p:spPr>
          <a:xfrm>
            <a:off x="5163865" y="5339055"/>
            <a:ext cx="115503" cy="134876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67"/>
          </a:p>
        </p:txBody>
      </p:sp>
      <p:cxnSp>
        <p:nvCxnSpPr>
          <p:cNvPr id="275" name="직선 화살표 연결선 274"/>
          <p:cNvCxnSpPr>
            <a:stCxn id="274" idx="4"/>
          </p:cNvCxnSpPr>
          <p:nvPr/>
        </p:nvCxnSpPr>
        <p:spPr>
          <a:xfrm>
            <a:off x="5221617" y="5473931"/>
            <a:ext cx="28225" cy="168287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4893741" y="4450797"/>
            <a:ext cx="559500" cy="297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7" dirty="0"/>
              <a:t>Enable</a:t>
            </a:r>
          </a:p>
          <a:p>
            <a:r>
              <a:rPr lang="en-US" altLang="ko-KR" sz="667" dirty="0"/>
              <a:t>Disable</a:t>
            </a:r>
            <a:endParaRPr lang="ko-KR" altLang="en-US" sz="667" dirty="0"/>
          </a:p>
        </p:txBody>
      </p:sp>
      <p:sp>
        <p:nvSpPr>
          <p:cNvPr id="277" name="타원 276"/>
          <p:cNvSpPr/>
          <p:nvPr/>
        </p:nvSpPr>
        <p:spPr>
          <a:xfrm>
            <a:off x="6119144" y="5347809"/>
            <a:ext cx="147848" cy="134516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67"/>
          </a:p>
        </p:txBody>
      </p:sp>
      <p:cxnSp>
        <p:nvCxnSpPr>
          <p:cNvPr id="278" name="직선 화살표 연결선 277"/>
          <p:cNvCxnSpPr>
            <a:stCxn id="277" idx="4"/>
          </p:cNvCxnSpPr>
          <p:nvPr/>
        </p:nvCxnSpPr>
        <p:spPr>
          <a:xfrm>
            <a:off x="6193069" y="5482325"/>
            <a:ext cx="7932" cy="203972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Box 278"/>
          <p:cNvSpPr txBox="1"/>
          <p:nvPr/>
        </p:nvSpPr>
        <p:spPr>
          <a:xfrm>
            <a:off x="5309902" y="5363173"/>
            <a:ext cx="559500" cy="297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7" dirty="0"/>
              <a:t>Enable</a:t>
            </a:r>
          </a:p>
          <a:p>
            <a:r>
              <a:rPr lang="en-US" altLang="ko-KR" sz="667" dirty="0"/>
              <a:t>Disable</a:t>
            </a:r>
            <a:endParaRPr lang="ko-KR" altLang="en-US" sz="667" dirty="0"/>
          </a:p>
        </p:txBody>
      </p:sp>
      <p:sp>
        <p:nvSpPr>
          <p:cNvPr id="280" name="타원 279"/>
          <p:cNvSpPr/>
          <p:nvPr/>
        </p:nvSpPr>
        <p:spPr>
          <a:xfrm>
            <a:off x="7047983" y="5381844"/>
            <a:ext cx="175130" cy="100481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67"/>
          </a:p>
        </p:txBody>
      </p:sp>
      <p:cxnSp>
        <p:nvCxnSpPr>
          <p:cNvPr id="281" name="직선 화살표 연결선 280"/>
          <p:cNvCxnSpPr/>
          <p:nvPr/>
        </p:nvCxnSpPr>
        <p:spPr>
          <a:xfrm>
            <a:off x="7139753" y="5489089"/>
            <a:ext cx="14780" cy="131700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타원 281"/>
          <p:cNvSpPr/>
          <p:nvPr/>
        </p:nvSpPr>
        <p:spPr>
          <a:xfrm>
            <a:off x="8010000" y="5394388"/>
            <a:ext cx="115647" cy="128755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67"/>
          </a:p>
        </p:txBody>
      </p:sp>
      <p:cxnSp>
        <p:nvCxnSpPr>
          <p:cNvPr id="283" name="직선 화살표 연결선 282"/>
          <p:cNvCxnSpPr>
            <a:stCxn id="282" idx="4"/>
          </p:cNvCxnSpPr>
          <p:nvPr/>
        </p:nvCxnSpPr>
        <p:spPr>
          <a:xfrm flipH="1">
            <a:off x="8062356" y="5523143"/>
            <a:ext cx="5468" cy="127030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Box 283"/>
          <p:cNvSpPr txBox="1"/>
          <p:nvPr/>
        </p:nvSpPr>
        <p:spPr>
          <a:xfrm>
            <a:off x="7316119" y="5381844"/>
            <a:ext cx="559500" cy="297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7" dirty="0"/>
              <a:t>Enable</a:t>
            </a:r>
          </a:p>
          <a:p>
            <a:r>
              <a:rPr lang="en-US" altLang="ko-KR" sz="667" dirty="0"/>
              <a:t>Disable</a:t>
            </a:r>
            <a:endParaRPr lang="ko-KR" altLang="en-US" sz="667" dirty="0"/>
          </a:p>
        </p:txBody>
      </p:sp>
      <p:sp>
        <p:nvSpPr>
          <p:cNvPr id="285" name="TextBox 284"/>
          <p:cNvSpPr txBox="1"/>
          <p:nvPr/>
        </p:nvSpPr>
        <p:spPr>
          <a:xfrm>
            <a:off x="8191450" y="5425799"/>
            <a:ext cx="559500" cy="194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7" dirty="0"/>
              <a:t>Trigger</a:t>
            </a:r>
            <a:endParaRPr lang="ko-KR" altLang="en-US" sz="667" dirty="0"/>
          </a:p>
        </p:txBody>
      </p:sp>
      <p:cxnSp>
        <p:nvCxnSpPr>
          <p:cNvPr id="205" name="꺾인 연결선 204"/>
          <p:cNvCxnSpPr>
            <a:cxnSpLocks/>
            <a:stCxn id="5" idx="3"/>
          </p:cNvCxnSpPr>
          <p:nvPr/>
        </p:nvCxnSpPr>
        <p:spPr>
          <a:xfrm>
            <a:off x="5564846" y="2034069"/>
            <a:ext cx="4886361" cy="1381832"/>
          </a:xfrm>
          <a:prstGeom prst="bentConnector3">
            <a:avLst>
              <a:gd name="adj1" fmla="val 99902"/>
            </a:avLst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꺾인 연결선 213"/>
          <p:cNvCxnSpPr>
            <a:cxnSpLocks/>
            <a:endCxn id="75" idx="0"/>
          </p:cNvCxnSpPr>
          <p:nvPr/>
        </p:nvCxnSpPr>
        <p:spPr>
          <a:xfrm>
            <a:off x="5564846" y="2167981"/>
            <a:ext cx="5805465" cy="1247920"/>
          </a:xfrm>
          <a:prstGeom prst="bentConnector2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직사각형 214">
            <a:extLst>
              <a:ext uri="{FF2B5EF4-FFF2-40B4-BE49-F238E27FC236}">
                <a16:creationId xmlns="" xmlns:a16="http://schemas.microsoft.com/office/drawing/2014/main" id="{A336004F-A20E-9F47-95E7-561FD3EAA04B}"/>
              </a:ext>
            </a:extLst>
          </p:cNvPr>
          <p:cNvSpPr/>
          <p:nvPr/>
        </p:nvSpPr>
        <p:spPr>
          <a:xfrm>
            <a:off x="9359467" y="4422579"/>
            <a:ext cx="448824" cy="2792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33" dirty="0"/>
              <a:t>Idle</a:t>
            </a:r>
            <a:endParaRPr lang="ko-KR" altLang="en-US" sz="933" dirty="0"/>
          </a:p>
        </p:txBody>
      </p:sp>
      <p:sp>
        <p:nvSpPr>
          <p:cNvPr id="216" name="직사각형 215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9207628" y="4419906"/>
            <a:ext cx="72333" cy="2764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67" dirty="0"/>
          </a:p>
        </p:txBody>
      </p:sp>
      <p:sp>
        <p:nvSpPr>
          <p:cNvPr id="217" name="직사각형 216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9846891" y="4426484"/>
            <a:ext cx="72333" cy="2764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67" dirty="0"/>
          </a:p>
        </p:txBody>
      </p:sp>
      <p:sp>
        <p:nvSpPr>
          <p:cNvPr id="218" name="직사각형 217">
            <a:extLst>
              <a:ext uri="{FF2B5EF4-FFF2-40B4-BE49-F238E27FC236}">
                <a16:creationId xmlns="" xmlns:a16="http://schemas.microsoft.com/office/drawing/2014/main" id="{A336004F-A20E-9F47-95E7-561FD3EAA04B}"/>
              </a:ext>
            </a:extLst>
          </p:cNvPr>
          <p:cNvSpPr/>
          <p:nvPr/>
        </p:nvSpPr>
        <p:spPr>
          <a:xfrm>
            <a:off x="10161956" y="4427270"/>
            <a:ext cx="620723" cy="2792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67" dirty="0"/>
              <a:t>Backlight</a:t>
            </a:r>
          </a:p>
          <a:p>
            <a:pPr algn="ctr"/>
            <a:r>
              <a:rPr lang="en-US" altLang="ko-KR" sz="800" dirty="0"/>
              <a:t>On</a:t>
            </a:r>
            <a:endParaRPr lang="ko-KR" altLang="en-US" sz="800" dirty="0"/>
          </a:p>
        </p:txBody>
      </p:sp>
      <p:sp>
        <p:nvSpPr>
          <p:cNvPr id="219" name="직사각형 218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10016014" y="4424596"/>
            <a:ext cx="72333" cy="2764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67" dirty="0"/>
          </a:p>
        </p:txBody>
      </p:sp>
      <p:sp>
        <p:nvSpPr>
          <p:cNvPr id="220" name="직사각형 219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10824695" y="4417128"/>
            <a:ext cx="72333" cy="2764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67" dirty="0"/>
          </a:p>
        </p:txBody>
      </p:sp>
      <p:sp>
        <p:nvSpPr>
          <p:cNvPr id="221" name="직사각형 220">
            <a:extLst>
              <a:ext uri="{FF2B5EF4-FFF2-40B4-BE49-F238E27FC236}">
                <a16:creationId xmlns="" xmlns:a16="http://schemas.microsoft.com/office/drawing/2014/main" id="{A336004F-A20E-9F47-95E7-561FD3EAA04B}"/>
              </a:ext>
            </a:extLst>
          </p:cNvPr>
          <p:cNvSpPr/>
          <p:nvPr/>
        </p:nvSpPr>
        <p:spPr>
          <a:xfrm>
            <a:off x="9496827" y="5502158"/>
            <a:ext cx="570679" cy="2792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Alarm</a:t>
            </a:r>
          </a:p>
          <a:p>
            <a:pPr algn="ctr"/>
            <a:r>
              <a:rPr lang="en-US" altLang="ko-KR" sz="800" dirty="0"/>
              <a:t>Off</a:t>
            </a:r>
            <a:endParaRPr lang="ko-KR" altLang="en-US" sz="800" dirty="0"/>
          </a:p>
        </p:txBody>
      </p:sp>
      <p:sp>
        <p:nvSpPr>
          <p:cNvPr id="222" name="직사각형 221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9350852" y="5499484"/>
            <a:ext cx="72333" cy="2764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67" dirty="0"/>
          </a:p>
        </p:txBody>
      </p:sp>
      <p:sp>
        <p:nvSpPr>
          <p:cNvPr id="223" name="직사각형 222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10112583" y="5506139"/>
            <a:ext cx="72333" cy="2764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67" dirty="0"/>
          </a:p>
        </p:txBody>
      </p:sp>
      <p:sp>
        <p:nvSpPr>
          <p:cNvPr id="288" name="직사각형 287">
            <a:extLst>
              <a:ext uri="{FF2B5EF4-FFF2-40B4-BE49-F238E27FC236}">
                <a16:creationId xmlns="" xmlns:a16="http://schemas.microsoft.com/office/drawing/2014/main" id="{A336004F-A20E-9F47-95E7-561FD3EAA04B}"/>
              </a:ext>
            </a:extLst>
          </p:cNvPr>
          <p:cNvSpPr/>
          <p:nvPr/>
        </p:nvSpPr>
        <p:spPr>
          <a:xfrm>
            <a:off x="10436606" y="5507345"/>
            <a:ext cx="570679" cy="2792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Alarm</a:t>
            </a:r>
          </a:p>
          <a:p>
            <a:pPr algn="ctr"/>
            <a:r>
              <a:rPr lang="en-US" altLang="ko-KR" sz="800" dirty="0"/>
              <a:t>Ready</a:t>
            </a:r>
            <a:endParaRPr lang="ko-KR" altLang="en-US" sz="800" dirty="0"/>
          </a:p>
        </p:txBody>
      </p:sp>
      <p:sp>
        <p:nvSpPr>
          <p:cNvPr id="289" name="직사각형 288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10294236" y="5504671"/>
            <a:ext cx="72333" cy="2764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67" dirty="0"/>
          </a:p>
        </p:txBody>
      </p:sp>
      <p:sp>
        <p:nvSpPr>
          <p:cNvPr id="290" name="직사각형 289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11064716" y="5511935"/>
            <a:ext cx="72333" cy="2764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67" dirty="0"/>
          </a:p>
        </p:txBody>
      </p:sp>
      <p:sp>
        <p:nvSpPr>
          <p:cNvPr id="292" name="직사각형 291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11331602" y="5524131"/>
            <a:ext cx="72333" cy="2764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67" dirty="0"/>
          </a:p>
        </p:txBody>
      </p:sp>
      <p:sp>
        <p:nvSpPr>
          <p:cNvPr id="293" name="직사각형 292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12096147" y="5540044"/>
            <a:ext cx="72333" cy="2764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67" dirty="0"/>
          </a:p>
        </p:txBody>
      </p:sp>
      <p:sp>
        <p:nvSpPr>
          <p:cNvPr id="294" name="타원 293"/>
          <p:cNvSpPr/>
          <p:nvPr/>
        </p:nvSpPr>
        <p:spPr>
          <a:xfrm>
            <a:off x="9332958" y="4068152"/>
            <a:ext cx="191481" cy="130037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67"/>
          </a:p>
        </p:txBody>
      </p:sp>
      <p:cxnSp>
        <p:nvCxnSpPr>
          <p:cNvPr id="295" name="직선 화살표 연결선 294"/>
          <p:cNvCxnSpPr>
            <a:stCxn id="294" idx="4"/>
          </p:cNvCxnSpPr>
          <p:nvPr/>
        </p:nvCxnSpPr>
        <p:spPr>
          <a:xfrm>
            <a:off x="9428700" y="4198189"/>
            <a:ext cx="11049" cy="216595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타원 295"/>
          <p:cNvSpPr/>
          <p:nvPr/>
        </p:nvSpPr>
        <p:spPr>
          <a:xfrm>
            <a:off x="9559166" y="5119918"/>
            <a:ext cx="170373" cy="16014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67"/>
          </a:p>
        </p:txBody>
      </p:sp>
      <p:cxnSp>
        <p:nvCxnSpPr>
          <p:cNvPr id="297" name="직선 화살표 연결선 296"/>
          <p:cNvCxnSpPr>
            <a:stCxn id="296" idx="4"/>
          </p:cNvCxnSpPr>
          <p:nvPr/>
        </p:nvCxnSpPr>
        <p:spPr>
          <a:xfrm flipH="1">
            <a:off x="9642842" y="5280067"/>
            <a:ext cx="1511" cy="212331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타원 297"/>
          <p:cNvSpPr/>
          <p:nvPr/>
        </p:nvSpPr>
        <p:spPr>
          <a:xfrm>
            <a:off x="10222661" y="4104134"/>
            <a:ext cx="157116" cy="11240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67"/>
          </a:p>
        </p:txBody>
      </p:sp>
      <p:cxnSp>
        <p:nvCxnSpPr>
          <p:cNvPr id="299" name="직선 화살표 연결선 298"/>
          <p:cNvCxnSpPr>
            <a:stCxn id="298" idx="4"/>
          </p:cNvCxnSpPr>
          <p:nvPr/>
        </p:nvCxnSpPr>
        <p:spPr>
          <a:xfrm>
            <a:off x="10301219" y="4216543"/>
            <a:ext cx="7479" cy="164148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타원 299"/>
          <p:cNvSpPr/>
          <p:nvPr/>
        </p:nvSpPr>
        <p:spPr>
          <a:xfrm>
            <a:off x="10508325" y="5132391"/>
            <a:ext cx="135827" cy="146668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67"/>
          </a:p>
        </p:txBody>
      </p:sp>
      <p:cxnSp>
        <p:nvCxnSpPr>
          <p:cNvPr id="301" name="직선 화살표 연결선 300"/>
          <p:cNvCxnSpPr>
            <a:stCxn id="300" idx="4"/>
          </p:cNvCxnSpPr>
          <p:nvPr/>
        </p:nvCxnSpPr>
        <p:spPr>
          <a:xfrm>
            <a:off x="10576239" y="5279059"/>
            <a:ext cx="0" cy="230659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타원 301"/>
          <p:cNvSpPr/>
          <p:nvPr/>
        </p:nvSpPr>
        <p:spPr>
          <a:xfrm>
            <a:off x="11453459" y="5174001"/>
            <a:ext cx="150808" cy="15182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67"/>
          </a:p>
        </p:txBody>
      </p:sp>
      <p:cxnSp>
        <p:nvCxnSpPr>
          <p:cNvPr id="303" name="직선 화살표 연결선 302"/>
          <p:cNvCxnSpPr>
            <a:stCxn id="302" idx="4"/>
          </p:cNvCxnSpPr>
          <p:nvPr/>
        </p:nvCxnSpPr>
        <p:spPr>
          <a:xfrm>
            <a:off x="11528863" y="5325825"/>
            <a:ext cx="21181" cy="213083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TextBox 303"/>
          <p:cNvSpPr txBox="1"/>
          <p:nvPr/>
        </p:nvSpPr>
        <p:spPr>
          <a:xfrm>
            <a:off x="8943719" y="4052396"/>
            <a:ext cx="528840" cy="297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7" dirty="0"/>
              <a:t>Enable</a:t>
            </a:r>
          </a:p>
          <a:p>
            <a:r>
              <a:rPr lang="en-US" altLang="ko-KR" sz="667" dirty="0"/>
              <a:t>Disable</a:t>
            </a:r>
            <a:endParaRPr lang="ko-KR" altLang="en-US" sz="667" dirty="0"/>
          </a:p>
        </p:txBody>
      </p:sp>
      <p:sp>
        <p:nvSpPr>
          <p:cNvPr id="305" name="TextBox 304"/>
          <p:cNvSpPr txBox="1"/>
          <p:nvPr/>
        </p:nvSpPr>
        <p:spPr>
          <a:xfrm>
            <a:off x="9751593" y="4070864"/>
            <a:ext cx="528840" cy="297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7" dirty="0"/>
              <a:t>Enable</a:t>
            </a:r>
          </a:p>
          <a:p>
            <a:r>
              <a:rPr lang="en-US" altLang="ko-KR" sz="667" dirty="0"/>
              <a:t>Disable</a:t>
            </a:r>
            <a:endParaRPr lang="ko-KR" altLang="en-US" sz="667" dirty="0"/>
          </a:p>
        </p:txBody>
      </p:sp>
      <p:sp>
        <p:nvSpPr>
          <p:cNvPr id="306" name="TextBox 305"/>
          <p:cNvSpPr txBox="1"/>
          <p:nvPr/>
        </p:nvSpPr>
        <p:spPr>
          <a:xfrm>
            <a:off x="9055039" y="5045527"/>
            <a:ext cx="528840" cy="297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7" dirty="0"/>
              <a:t>Enable</a:t>
            </a:r>
          </a:p>
          <a:p>
            <a:r>
              <a:rPr lang="en-US" altLang="ko-KR" sz="667" dirty="0"/>
              <a:t>Disable</a:t>
            </a:r>
            <a:endParaRPr lang="ko-KR" altLang="en-US" sz="667" dirty="0"/>
          </a:p>
        </p:txBody>
      </p:sp>
      <p:sp>
        <p:nvSpPr>
          <p:cNvPr id="307" name="TextBox 306"/>
          <p:cNvSpPr txBox="1"/>
          <p:nvPr/>
        </p:nvSpPr>
        <p:spPr>
          <a:xfrm>
            <a:off x="9976056" y="5171189"/>
            <a:ext cx="528840" cy="297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7" dirty="0"/>
              <a:t>Enable</a:t>
            </a:r>
          </a:p>
          <a:p>
            <a:r>
              <a:rPr lang="en-US" altLang="ko-KR" sz="667" dirty="0"/>
              <a:t>Disable</a:t>
            </a:r>
            <a:endParaRPr lang="ko-KR" altLang="en-US" sz="667" dirty="0"/>
          </a:p>
        </p:txBody>
      </p:sp>
      <p:sp>
        <p:nvSpPr>
          <p:cNvPr id="308" name="TextBox 307"/>
          <p:cNvSpPr txBox="1"/>
          <p:nvPr/>
        </p:nvSpPr>
        <p:spPr>
          <a:xfrm>
            <a:off x="10924619" y="5152547"/>
            <a:ext cx="528840" cy="297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7" dirty="0"/>
              <a:t>Enable</a:t>
            </a:r>
          </a:p>
          <a:p>
            <a:r>
              <a:rPr lang="en-US" altLang="ko-KR" sz="667" dirty="0"/>
              <a:t>Disable</a:t>
            </a:r>
            <a:endParaRPr lang="ko-KR" altLang="en-US" sz="667" dirty="0"/>
          </a:p>
        </p:txBody>
      </p:sp>
      <p:cxnSp>
        <p:nvCxnSpPr>
          <p:cNvPr id="309" name="직선 연결선 308"/>
          <p:cNvCxnSpPr/>
          <p:nvPr/>
        </p:nvCxnSpPr>
        <p:spPr>
          <a:xfrm flipH="1" flipV="1">
            <a:off x="9207854" y="4367859"/>
            <a:ext cx="14833" cy="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직선 연결선 334"/>
          <p:cNvCxnSpPr>
            <a:cxnSpLocks/>
          </p:cNvCxnSpPr>
          <p:nvPr/>
        </p:nvCxnSpPr>
        <p:spPr>
          <a:xfrm>
            <a:off x="8998303" y="2828595"/>
            <a:ext cx="0" cy="2527965"/>
          </a:xfrm>
          <a:prstGeom prst="line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직선 연결선 337"/>
          <p:cNvCxnSpPr/>
          <p:nvPr/>
        </p:nvCxnSpPr>
        <p:spPr>
          <a:xfrm flipH="1" flipV="1">
            <a:off x="5372307" y="5339055"/>
            <a:ext cx="3625996" cy="17507"/>
          </a:xfrm>
          <a:prstGeom prst="line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직선 연결선 341"/>
          <p:cNvCxnSpPr/>
          <p:nvPr/>
        </p:nvCxnSpPr>
        <p:spPr>
          <a:xfrm flipH="1" flipV="1">
            <a:off x="5490687" y="4373327"/>
            <a:ext cx="2996296" cy="4692"/>
          </a:xfrm>
          <a:prstGeom prst="line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직선 화살표 연결선 353"/>
          <p:cNvCxnSpPr>
            <a:endCxn id="89" idx="0"/>
          </p:cNvCxnSpPr>
          <p:nvPr/>
        </p:nvCxnSpPr>
        <p:spPr>
          <a:xfrm>
            <a:off x="5480647" y="4373327"/>
            <a:ext cx="10040" cy="356716"/>
          </a:xfrm>
          <a:prstGeom prst="straightConnector1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직선 화살표 연결선 355"/>
          <p:cNvCxnSpPr/>
          <p:nvPr/>
        </p:nvCxnSpPr>
        <p:spPr>
          <a:xfrm>
            <a:off x="6505492" y="4380691"/>
            <a:ext cx="10040" cy="349352"/>
          </a:xfrm>
          <a:prstGeom prst="straightConnector1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직선 화살표 연결선 356"/>
          <p:cNvCxnSpPr>
            <a:endCxn id="87" idx="0"/>
          </p:cNvCxnSpPr>
          <p:nvPr/>
        </p:nvCxnSpPr>
        <p:spPr>
          <a:xfrm flipH="1">
            <a:off x="7562824" y="4389079"/>
            <a:ext cx="1265" cy="378407"/>
          </a:xfrm>
          <a:prstGeom prst="straightConnector1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직선 화살표 연결선 362"/>
          <p:cNvCxnSpPr/>
          <p:nvPr/>
        </p:nvCxnSpPr>
        <p:spPr>
          <a:xfrm>
            <a:off x="5367287" y="5333571"/>
            <a:ext cx="10040" cy="356716"/>
          </a:xfrm>
          <a:prstGeom prst="straightConnector1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직선 화살표 연결선 363"/>
          <p:cNvCxnSpPr/>
          <p:nvPr/>
        </p:nvCxnSpPr>
        <p:spPr>
          <a:xfrm>
            <a:off x="6381128" y="5333571"/>
            <a:ext cx="10040" cy="356716"/>
          </a:xfrm>
          <a:prstGeom prst="straightConnector1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직선 화살표 연결선 364"/>
          <p:cNvCxnSpPr/>
          <p:nvPr/>
        </p:nvCxnSpPr>
        <p:spPr>
          <a:xfrm>
            <a:off x="7334625" y="5347809"/>
            <a:ext cx="10040" cy="342479"/>
          </a:xfrm>
          <a:prstGeom prst="straightConnector1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직선 화살표 연결선 365"/>
          <p:cNvCxnSpPr/>
          <p:nvPr/>
        </p:nvCxnSpPr>
        <p:spPr>
          <a:xfrm>
            <a:off x="8245869" y="5359365"/>
            <a:ext cx="10040" cy="356716"/>
          </a:xfrm>
          <a:prstGeom prst="straightConnector1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TextBox 369"/>
          <p:cNvSpPr txBox="1"/>
          <p:nvPr/>
        </p:nvSpPr>
        <p:spPr>
          <a:xfrm>
            <a:off x="6318551" y="5363173"/>
            <a:ext cx="559500" cy="297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7" dirty="0"/>
              <a:t>Enable</a:t>
            </a:r>
          </a:p>
          <a:p>
            <a:r>
              <a:rPr lang="en-US" altLang="ko-KR" sz="667" dirty="0"/>
              <a:t>Disable</a:t>
            </a:r>
            <a:endParaRPr lang="ko-KR" altLang="en-US" sz="667" dirty="0"/>
          </a:p>
        </p:txBody>
      </p:sp>
      <p:cxnSp>
        <p:nvCxnSpPr>
          <p:cNvPr id="400" name="꺾인 연결선 399"/>
          <p:cNvCxnSpPr>
            <a:stCxn id="76" idx="2"/>
            <a:endCxn id="215" idx="0"/>
          </p:cNvCxnSpPr>
          <p:nvPr/>
        </p:nvCxnSpPr>
        <p:spPr>
          <a:xfrm rot="5400000">
            <a:off x="9675815" y="3621789"/>
            <a:ext cx="708854" cy="892726"/>
          </a:xfrm>
          <a:prstGeom prst="bentConnector3">
            <a:avLst>
              <a:gd name="adj1" fmla="val 50000"/>
            </a:avLst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꺾인 연결선 404"/>
          <p:cNvCxnSpPr>
            <a:stCxn id="76" idx="2"/>
            <a:endCxn id="218" idx="0"/>
          </p:cNvCxnSpPr>
          <p:nvPr/>
        </p:nvCxnSpPr>
        <p:spPr>
          <a:xfrm rot="5400000">
            <a:off x="10117690" y="4068354"/>
            <a:ext cx="713545" cy="4287"/>
          </a:xfrm>
          <a:prstGeom prst="bentConnector3">
            <a:avLst>
              <a:gd name="adj1" fmla="val 50000"/>
            </a:avLst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꺾인 연결선 416"/>
          <p:cNvCxnSpPr>
            <a:stCxn id="75" idx="2"/>
            <a:endCxn id="221" idx="0"/>
          </p:cNvCxnSpPr>
          <p:nvPr/>
        </p:nvCxnSpPr>
        <p:spPr>
          <a:xfrm rot="5400000">
            <a:off x="9682023" y="3813869"/>
            <a:ext cx="1788432" cy="1588144"/>
          </a:xfrm>
          <a:prstGeom prst="bentConnector3">
            <a:avLst>
              <a:gd name="adj1" fmla="val 76782"/>
            </a:avLst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직선 화살표 연결선 432"/>
          <p:cNvCxnSpPr>
            <a:endCxn id="288" idx="0"/>
          </p:cNvCxnSpPr>
          <p:nvPr/>
        </p:nvCxnSpPr>
        <p:spPr>
          <a:xfrm>
            <a:off x="10721945" y="5073266"/>
            <a:ext cx="1" cy="434079"/>
          </a:xfrm>
          <a:prstGeom prst="straightConnector1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꺾인 연결선 434"/>
          <p:cNvCxnSpPr>
            <a:stCxn id="75" idx="2"/>
            <a:endCxn id="291" idx="0"/>
          </p:cNvCxnSpPr>
          <p:nvPr/>
        </p:nvCxnSpPr>
        <p:spPr>
          <a:xfrm rot="16200000" flipH="1">
            <a:off x="10654098" y="4429938"/>
            <a:ext cx="1813079" cy="380652"/>
          </a:xfrm>
          <a:prstGeom prst="bentConnector3">
            <a:avLst>
              <a:gd name="adj1" fmla="val 75937"/>
            </a:avLst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직사각형 159">
            <a:extLst>
              <a:ext uri="{FF2B5EF4-FFF2-40B4-BE49-F238E27FC236}">
                <a16:creationId xmlns="" xmlns:a16="http://schemas.microsoft.com/office/drawing/2014/main" id="{C1636B98-346B-4146-8E9C-8F3CB19E8522}"/>
              </a:ext>
            </a:extLst>
          </p:cNvPr>
          <p:cNvSpPr/>
          <p:nvPr/>
        </p:nvSpPr>
        <p:spPr>
          <a:xfrm>
            <a:off x="7242" y="-109563"/>
            <a:ext cx="12184758" cy="92333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rgbClr val="262B35"/>
                </a:solidFill>
              </a:rPr>
              <a:t> </a:t>
            </a:r>
            <a:r>
              <a:rPr lang="en-US" altLang="ko-KR" sz="3600" b="1" kern="0" dirty="0">
                <a:solidFill>
                  <a:srgbClr val="262B35"/>
                </a:solidFill>
              </a:rPr>
              <a:t>Structured </a:t>
            </a:r>
            <a:r>
              <a:rPr lang="en-US" altLang="ko-KR" sz="3600" b="1" kern="0" dirty="0" smtClean="0">
                <a:solidFill>
                  <a:srgbClr val="262B35"/>
                </a:solidFill>
              </a:rPr>
              <a:t>Charts</a:t>
            </a:r>
            <a:r>
              <a:rPr lang="en-US" altLang="ko-KR" sz="2800" b="1" kern="0" dirty="0" smtClean="0">
                <a:solidFill>
                  <a:srgbClr val="262B35"/>
                </a:solidFill>
              </a:rPr>
              <a:t>(Basic)</a:t>
            </a:r>
            <a:endParaRPr lang="ko-KR" altLang="en-US" sz="2800" b="1" kern="0" dirty="0">
              <a:solidFill>
                <a:srgbClr val="FF0000"/>
              </a:solidFill>
            </a:endParaRPr>
          </a:p>
        </p:txBody>
      </p:sp>
      <p:sp>
        <p:nvSpPr>
          <p:cNvPr id="161" name="타원 160"/>
          <p:cNvSpPr/>
          <p:nvPr/>
        </p:nvSpPr>
        <p:spPr>
          <a:xfrm>
            <a:off x="10161956" y="2936696"/>
            <a:ext cx="179207" cy="187587"/>
          </a:xfrm>
          <a:prstGeom prst="ellipse">
            <a:avLst/>
          </a:prstGeom>
          <a:noFill/>
          <a:ln w="381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162" name="직선 화살표 연결선 161"/>
          <p:cNvCxnSpPr>
            <a:stCxn id="161" idx="4"/>
          </p:cNvCxnSpPr>
          <p:nvPr/>
        </p:nvCxnSpPr>
        <p:spPr>
          <a:xfrm>
            <a:off x="10251560" y="3124283"/>
            <a:ext cx="0" cy="220498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타원 162"/>
          <p:cNvSpPr/>
          <p:nvPr/>
        </p:nvSpPr>
        <p:spPr>
          <a:xfrm>
            <a:off x="10487574" y="2940583"/>
            <a:ext cx="177391" cy="175252"/>
          </a:xfrm>
          <a:prstGeom prst="ellipse">
            <a:avLst/>
          </a:prstGeom>
          <a:noFill/>
          <a:ln w="381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164" name="직선 화살표 연결선 163"/>
          <p:cNvCxnSpPr>
            <a:stCxn id="163" idx="4"/>
          </p:cNvCxnSpPr>
          <p:nvPr/>
        </p:nvCxnSpPr>
        <p:spPr>
          <a:xfrm>
            <a:off x="10576270" y="3115835"/>
            <a:ext cx="0" cy="220498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9687006" y="3044472"/>
            <a:ext cx="535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Button </a:t>
            </a:r>
          </a:p>
          <a:p>
            <a:r>
              <a:rPr lang="en-US" altLang="ko-KR" sz="800" dirty="0"/>
              <a:t>Data</a:t>
            </a:r>
            <a:endParaRPr lang="ko-KR" altLang="en-US" sz="800" dirty="0"/>
          </a:p>
        </p:txBody>
      </p:sp>
      <p:sp>
        <p:nvSpPr>
          <p:cNvPr id="172" name="TextBox 171"/>
          <p:cNvSpPr txBox="1"/>
          <p:nvPr/>
        </p:nvSpPr>
        <p:spPr>
          <a:xfrm>
            <a:off x="10576270" y="3049836"/>
            <a:ext cx="648234" cy="359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Alarm</a:t>
            </a:r>
            <a:r>
              <a:rPr lang="en-US" altLang="ko-KR" sz="933" dirty="0"/>
              <a:t> </a:t>
            </a:r>
            <a:r>
              <a:rPr lang="en-US" altLang="ko-KR" sz="800" dirty="0"/>
              <a:t>Data</a:t>
            </a:r>
            <a:endParaRPr lang="ko-KR" altLang="en-US" sz="933" dirty="0"/>
          </a:p>
        </p:txBody>
      </p:sp>
      <p:sp>
        <p:nvSpPr>
          <p:cNvPr id="173" name="타원 172"/>
          <p:cNvSpPr/>
          <p:nvPr/>
        </p:nvSpPr>
        <p:spPr>
          <a:xfrm>
            <a:off x="11100882" y="2537805"/>
            <a:ext cx="179207" cy="187587"/>
          </a:xfrm>
          <a:prstGeom prst="ellipse">
            <a:avLst/>
          </a:prstGeom>
          <a:noFill/>
          <a:ln w="381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174" name="직선 화살표 연결선 173"/>
          <p:cNvCxnSpPr>
            <a:stCxn id="173" idx="4"/>
          </p:cNvCxnSpPr>
          <p:nvPr/>
        </p:nvCxnSpPr>
        <p:spPr>
          <a:xfrm>
            <a:off x="11190486" y="2725392"/>
            <a:ext cx="0" cy="220498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타원 174"/>
          <p:cNvSpPr/>
          <p:nvPr/>
        </p:nvSpPr>
        <p:spPr>
          <a:xfrm>
            <a:off x="11477880" y="2552196"/>
            <a:ext cx="177391" cy="175252"/>
          </a:xfrm>
          <a:prstGeom prst="ellipse">
            <a:avLst/>
          </a:prstGeom>
          <a:noFill/>
          <a:ln w="381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176" name="직선 화살표 연결선 175"/>
          <p:cNvCxnSpPr>
            <a:stCxn id="175" idx="4"/>
          </p:cNvCxnSpPr>
          <p:nvPr/>
        </p:nvCxnSpPr>
        <p:spPr>
          <a:xfrm>
            <a:off x="11566576" y="2727448"/>
            <a:ext cx="0" cy="220498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11655271" y="2553442"/>
            <a:ext cx="479815" cy="359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Alarm</a:t>
            </a:r>
            <a:r>
              <a:rPr lang="en-US" altLang="ko-KR" sz="933" dirty="0"/>
              <a:t> </a:t>
            </a:r>
            <a:r>
              <a:rPr lang="en-US" altLang="ko-KR" sz="800" dirty="0"/>
              <a:t>Data</a:t>
            </a:r>
            <a:endParaRPr lang="ko-KR" altLang="en-US" sz="933" dirty="0"/>
          </a:p>
        </p:txBody>
      </p:sp>
      <p:sp>
        <p:nvSpPr>
          <p:cNvPr id="178" name="TextBox 177"/>
          <p:cNvSpPr txBox="1"/>
          <p:nvPr/>
        </p:nvSpPr>
        <p:spPr>
          <a:xfrm>
            <a:off x="10653384" y="2552196"/>
            <a:ext cx="535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Button </a:t>
            </a:r>
          </a:p>
          <a:p>
            <a:r>
              <a:rPr lang="en-US" altLang="ko-KR" sz="800" dirty="0"/>
              <a:t>Data</a:t>
            </a:r>
            <a:endParaRPr lang="ko-KR" altLang="en-US" sz="800" dirty="0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174DC985-DCB3-1A4A-A918-6FCD53B99B6F}"/>
              </a:ext>
            </a:extLst>
          </p:cNvPr>
          <p:cNvSpPr/>
          <p:nvPr/>
        </p:nvSpPr>
        <p:spPr>
          <a:xfrm>
            <a:off x="4553551" y="1874755"/>
            <a:ext cx="1011295" cy="3186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67" dirty="0"/>
              <a:t>Main Controller</a:t>
            </a:r>
            <a:endParaRPr lang="ko-KR" altLang="en-US" sz="1067" dirty="0"/>
          </a:p>
        </p:txBody>
      </p:sp>
      <p:sp>
        <p:nvSpPr>
          <p:cNvPr id="179" name="순서도: 준비 178">
            <a:extLst>
              <a:ext uri="{FF2B5EF4-FFF2-40B4-BE49-F238E27FC236}">
                <a16:creationId xmlns="" xmlns:a16="http://schemas.microsoft.com/office/drawing/2014/main" id="{DE1BD011-9DFD-40D6-9D98-2C68E6198256}"/>
              </a:ext>
            </a:extLst>
          </p:cNvPr>
          <p:cNvSpPr/>
          <p:nvPr/>
        </p:nvSpPr>
        <p:spPr>
          <a:xfrm>
            <a:off x="9855667" y="6508704"/>
            <a:ext cx="849532" cy="349296"/>
          </a:xfrm>
          <a:prstGeom prst="flowChartPreparation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Alarm Data Storage</a:t>
            </a:r>
            <a:endParaRPr lang="ko-KR" altLang="en-US" sz="700" dirty="0"/>
          </a:p>
        </p:txBody>
      </p:sp>
      <p:sp>
        <p:nvSpPr>
          <p:cNvPr id="180" name="순서도: 준비 179">
            <a:extLst>
              <a:ext uri="{FF2B5EF4-FFF2-40B4-BE49-F238E27FC236}">
                <a16:creationId xmlns="" xmlns:a16="http://schemas.microsoft.com/office/drawing/2014/main" id="{A07BBC47-2FCA-4D7E-BCD2-8DCBF66DAB08}"/>
              </a:ext>
            </a:extLst>
          </p:cNvPr>
          <p:cNvSpPr/>
          <p:nvPr/>
        </p:nvSpPr>
        <p:spPr>
          <a:xfrm>
            <a:off x="6691656" y="6540158"/>
            <a:ext cx="900683" cy="316676"/>
          </a:xfrm>
          <a:prstGeom prst="flowChartPreparation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State Data Storage</a:t>
            </a:r>
            <a:endParaRPr lang="ko-KR" altLang="en-US" sz="700" dirty="0"/>
          </a:p>
        </p:txBody>
      </p:sp>
      <p:cxnSp>
        <p:nvCxnSpPr>
          <p:cNvPr id="182" name="직선 연결선 181">
            <a:extLst>
              <a:ext uri="{FF2B5EF4-FFF2-40B4-BE49-F238E27FC236}">
                <a16:creationId xmlns="" xmlns:a16="http://schemas.microsoft.com/office/drawing/2014/main" id="{755BEBE5-4F59-4174-8C8A-38A1921C3459}"/>
              </a:ext>
            </a:extLst>
          </p:cNvPr>
          <p:cNvCxnSpPr>
            <a:cxnSpLocks/>
          </p:cNvCxnSpPr>
          <p:nvPr/>
        </p:nvCxnSpPr>
        <p:spPr>
          <a:xfrm flipH="1" flipV="1">
            <a:off x="4805599" y="4284488"/>
            <a:ext cx="3105599" cy="9623"/>
          </a:xfrm>
          <a:prstGeom prst="line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연결선 182">
            <a:extLst>
              <a:ext uri="{FF2B5EF4-FFF2-40B4-BE49-F238E27FC236}">
                <a16:creationId xmlns="" xmlns:a16="http://schemas.microsoft.com/office/drawing/2014/main" id="{55B755AD-539E-4769-B78F-6AC5B0760A12}"/>
              </a:ext>
            </a:extLst>
          </p:cNvPr>
          <p:cNvCxnSpPr>
            <a:cxnSpLocks/>
          </p:cNvCxnSpPr>
          <p:nvPr/>
        </p:nvCxnSpPr>
        <p:spPr>
          <a:xfrm>
            <a:off x="4811585" y="4278118"/>
            <a:ext cx="0" cy="1906782"/>
          </a:xfrm>
          <a:prstGeom prst="line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>
            <a:extLst>
              <a:ext uri="{FF2B5EF4-FFF2-40B4-BE49-F238E27FC236}">
                <a16:creationId xmlns="" xmlns:a16="http://schemas.microsoft.com/office/drawing/2014/main" id="{E7D4172B-AA96-4A97-8A68-80E630622114}"/>
              </a:ext>
            </a:extLst>
          </p:cNvPr>
          <p:cNvCxnSpPr>
            <a:cxnSpLocks/>
            <a:stCxn id="52" idx="2"/>
          </p:cNvCxnSpPr>
          <p:nvPr/>
        </p:nvCxnSpPr>
        <p:spPr>
          <a:xfrm flipH="1">
            <a:off x="5916061" y="4171569"/>
            <a:ext cx="5358" cy="106549"/>
          </a:xfrm>
          <a:prstGeom prst="line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5629144" y="3867600"/>
            <a:ext cx="584549" cy="30396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67" dirty="0"/>
              <a:t>Time Keeping Mode</a:t>
            </a:r>
            <a:endParaRPr lang="ko-KR" altLang="en-US" sz="667" dirty="0"/>
          </a:p>
        </p:txBody>
      </p:sp>
      <p:cxnSp>
        <p:nvCxnSpPr>
          <p:cNvPr id="187" name="직선 연결선 186">
            <a:extLst>
              <a:ext uri="{FF2B5EF4-FFF2-40B4-BE49-F238E27FC236}">
                <a16:creationId xmlns="" xmlns:a16="http://schemas.microsoft.com/office/drawing/2014/main" id="{C9D017A3-9FE8-4484-96AA-9F77BDBD352D}"/>
              </a:ext>
            </a:extLst>
          </p:cNvPr>
          <p:cNvCxnSpPr>
            <a:cxnSpLocks/>
          </p:cNvCxnSpPr>
          <p:nvPr/>
        </p:nvCxnSpPr>
        <p:spPr>
          <a:xfrm flipH="1">
            <a:off x="6971488" y="4184028"/>
            <a:ext cx="5358" cy="106549"/>
          </a:xfrm>
          <a:prstGeom prst="line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>
            <a:extLst>
              <a:ext uri="{FF2B5EF4-FFF2-40B4-BE49-F238E27FC236}">
                <a16:creationId xmlns="" xmlns:a16="http://schemas.microsoft.com/office/drawing/2014/main" id="{80611734-F3C9-41BC-930F-AE7591A4AB42}"/>
              </a:ext>
            </a:extLst>
          </p:cNvPr>
          <p:cNvCxnSpPr>
            <a:cxnSpLocks/>
          </p:cNvCxnSpPr>
          <p:nvPr/>
        </p:nvCxnSpPr>
        <p:spPr>
          <a:xfrm flipH="1">
            <a:off x="7909416" y="4184028"/>
            <a:ext cx="5358" cy="106549"/>
          </a:xfrm>
          <a:prstGeom prst="line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7645604" y="3875957"/>
            <a:ext cx="632443" cy="3047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33" dirty="0"/>
              <a:t>Time Keeping Unit Change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6677011" y="3863037"/>
            <a:ext cx="578320" cy="30396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67" dirty="0"/>
              <a:t>Time Keeping Set </a:t>
            </a:r>
          </a:p>
        </p:txBody>
      </p:sp>
      <p:cxnSp>
        <p:nvCxnSpPr>
          <p:cNvPr id="191" name="직선 연결선 190">
            <a:extLst>
              <a:ext uri="{FF2B5EF4-FFF2-40B4-BE49-F238E27FC236}">
                <a16:creationId xmlns="" xmlns:a16="http://schemas.microsoft.com/office/drawing/2014/main" id="{5A7E9723-C446-47CF-A4E5-AE452476A88B}"/>
              </a:ext>
            </a:extLst>
          </p:cNvPr>
          <p:cNvCxnSpPr>
            <a:cxnSpLocks/>
          </p:cNvCxnSpPr>
          <p:nvPr/>
        </p:nvCxnSpPr>
        <p:spPr>
          <a:xfrm flipH="1" flipV="1">
            <a:off x="4819138" y="5147651"/>
            <a:ext cx="2735110" cy="22652"/>
          </a:xfrm>
          <a:prstGeom prst="line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>
            <a:extLst>
              <a:ext uri="{FF2B5EF4-FFF2-40B4-BE49-F238E27FC236}">
                <a16:creationId xmlns="" xmlns:a16="http://schemas.microsoft.com/office/drawing/2014/main" id="{AC430280-3C57-41F2-B6BD-FE44BD968BD1}"/>
              </a:ext>
            </a:extLst>
          </p:cNvPr>
          <p:cNvCxnSpPr>
            <a:cxnSpLocks/>
          </p:cNvCxnSpPr>
          <p:nvPr/>
        </p:nvCxnSpPr>
        <p:spPr>
          <a:xfrm flipH="1">
            <a:off x="5498045" y="5035321"/>
            <a:ext cx="2824" cy="117955"/>
          </a:xfrm>
          <a:prstGeom prst="line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="" xmlns:a16="http://schemas.microsoft.com/office/drawing/2014/main" id="{7D34E7A6-AC85-4DE2-8D4B-FF2A6CD0277D}"/>
              </a:ext>
            </a:extLst>
          </p:cNvPr>
          <p:cNvCxnSpPr>
            <a:cxnSpLocks/>
          </p:cNvCxnSpPr>
          <p:nvPr/>
        </p:nvCxnSpPr>
        <p:spPr>
          <a:xfrm flipH="1">
            <a:off x="6555090" y="5048020"/>
            <a:ext cx="2824" cy="117955"/>
          </a:xfrm>
          <a:prstGeom prst="line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>
            <a:extLst>
              <a:ext uri="{FF2B5EF4-FFF2-40B4-BE49-F238E27FC236}">
                <a16:creationId xmlns="" xmlns:a16="http://schemas.microsoft.com/office/drawing/2014/main" id="{52112CAE-DFE3-49FA-AD39-298BAAE1D95E}"/>
              </a:ext>
            </a:extLst>
          </p:cNvPr>
          <p:cNvCxnSpPr>
            <a:cxnSpLocks/>
          </p:cNvCxnSpPr>
          <p:nvPr/>
        </p:nvCxnSpPr>
        <p:spPr>
          <a:xfrm flipH="1">
            <a:off x="7554688" y="5058630"/>
            <a:ext cx="2824" cy="117955"/>
          </a:xfrm>
          <a:prstGeom prst="line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6225855" y="4740222"/>
            <a:ext cx="615261" cy="30396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67" dirty="0"/>
              <a:t>Alarm</a:t>
            </a:r>
          </a:p>
          <a:p>
            <a:pPr algn="ctr"/>
            <a:r>
              <a:rPr lang="en-US" altLang="ko-KR" sz="667" dirty="0"/>
              <a:t>Set</a:t>
            </a:r>
            <a:r>
              <a:rPr lang="ko-KR" altLang="en-US" sz="667" dirty="0"/>
              <a:t> </a:t>
            </a:r>
            <a:r>
              <a:rPr lang="en-US" altLang="ko-KR" sz="667" dirty="0"/>
              <a:t>Mode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7290605" y="4767486"/>
            <a:ext cx="544436" cy="30396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67" dirty="0"/>
              <a:t>Alarm</a:t>
            </a:r>
          </a:p>
          <a:p>
            <a:pPr algn="ctr"/>
            <a:r>
              <a:rPr lang="en-US" altLang="ko-KR" sz="667" dirty="0"/>
              <a:t>Unit Change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5237555" y="4730044"/>
            <a:ext cx="506264" cy="30396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67" dirty="0"/>
              <a:t>Alarm</a:t>
            </a:r>
          </a:p>
          <a:p>
            <a:pPr algn="ctr"/>
            <a:r>
              <a:rPr lang="en-US" altLang="ko-KR" sz="667" dirty="0"/>
              <a:t>Mode</a:t>
            </a:r>
          </a:p>
        </p:txBody>
      </p:sp>
      <p:cxnSp>
        <p:nvCxnSpPr>
          <p:cNvPr id="224" name="직선 연결선 223">
            <a:extLst>
              <a:ext uri="{FF2B5EF4-FFF2-40B4-BE49-F238E27FC236}">
                <a16:creationId xmlns="" xmlns:a16="http://schemas.microsoft.com/office/drawing/2014/main" id="{84535D37-2CF8-4DC8-9098-D708927711E9}"/>
              </a:ext>
            </a:extLst>
          </p:cNvPr>
          <p:cNvCxnSpPr>
            <a:cxnSpLocks/>
          </p:cNvCxnSpPr>
          <p:nvPr/>
        </p:nvCxnSpPr>
        <p:spPr>
          <a:xfrm flipH="1" flipV="1">
            <a:off x="4804645" y="6177404"/>
            <a:ext cx="3440345" cy="17675"/>
          </a:xfrm>
          <a:prstGeom prst="line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연결선 225">
            <a:extLst>
              <a:ext uri="{FF2B5EF4-FFF2-40B4-BE49-F238E27FC236}">
                <a16:creationId xmlns="" xmlns:a16="http://schemas.microsoft.com/office/drawing/2014/main" id="{E1D41BE9-FE4A-47E1-B4BB-38A7EB94B1FD}"/>
              </a:ext>
            </a:extLst>
          </p:cNvPr>
          <p:cNvCxnSpPr>
            <a:cxnSpLocks/>
            <a:stCxn id="82" idx="2"/>
          </p:cNvCxnSpPr>
          <p:nvPr/>
        </p:nvCxnSpPr>
        <p:spPr>
          <a:xfrm>
            <a:off x="5360963" y="5982253"/>
            <a:ext cx="0" cy="194712"/>
          </a:xfrm>
          <a:prstGeom prst="line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연결선 226">
            <a:extLst>
              <a:ext uri="{FF2B5EF4-FFF2-40B4-BE49-F238E27FC236}">
                <a16:creationId xmlns="" xmlns:a16="http://schemas.microsoft.com/office/drawing/2014/main" id="{F560A998-645A-4D61-8617-97B4F238EB8A}"/>
              </a:ext>
            </a:extLst>
          </p:cNvPr>
          <p:cNvCxnSpPr>
            <a:cxnSpLocks/>
          </p:cNvCxnSpPr>
          <p:nvPr/>
        </p:nvCxnSpPr>
        <p:spPr>
          <a:xfrm>
            <a:off x="6389908" y="5990266"/>
            <a:ext cx="0" cy="194712"/>
          </a:xfrm>
          <a:prstGeom prst="line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연결선 227">
            <a:extLst>
              <a:ext uri="{FF2B5EF4-FFF2-40B4-BE49-F238E27FC236}">
                <a16:creationId xmlns="" xmlns:a16="http://schemas.microsoft.com/office/drawing/2014/main" id="{AC47420E-FBAB-4B98-8158-53D89EB2993D}"/>
              </a:ext>
            </a:extLst>
          </p:cNvPr>
          <p:cNvCxnSpPr>
            <a:cxnSpLocks/>
          </p:cNvCxnSpPr>
          <p:nvPr/>
        </p:nvCxnSpPr>
        <p:spPr>
          <a:xfrm>
            <a:off x="7358134" y="5990266"/>
            <a:ext cx="0" cy="194712"/>
          </a:xfrm>
          <a:prstGeom prst="line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연결선 228">
            <a:extLst>
              <a:ext uri="{FF2B5EF4-FFF2-40B4-BE49-F238E27FC236}">
                <a16:creationId xmlns="" xmlns:a16="http://schemas.microsoft.com/office/drawing/2014/main" id="{1AEF15C8-883E-4284-9F93-F7092CDDE8BE}"/>
              </a:ext>
            </a:extLst>
          </p:cNvPr>
          <p:cNvCxnSpPr>
            <a:cxnSpLocks/>
          </p:cNvCxnSpPr>
          <p:nvPr/>
        </p:nvCxnSpPr>
        <p:spPr>
          <a:xfrm>
            <a:off x="8244990" y="6002966"/>
            <a:ext cx="0" cy="194712"/>
          </a:xfrm>
          <a:prstGeom prst="line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7085917" y="5678284"/>
            <a:ext cx="544435" cy="30396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67" dirty="0"/>
              <a:t>Stop</a:t>
            </a:r>
          </a:p>
          <a:p>
            <a:pPr algn="ctr"/>
            <a:r>
              <a:rPr lang="en-US" altLang="ko-KR" sz="667" dirty="0"/>
              <a:t>Watch</a:t>
            </a:r>
          </a:p>
          <a:p>
            <a:pPr algn="ctr"/>
            <a:r>
              <a:rPr lang="en-US" altLang="ko-KR" sz="667" dirty="0"/>
              <a:t>Run</a:t>
            </a:r>
            <a:endParaRPr lang="ko-KR" altLang="en-US" sz="667" dirty="0"/>
          </a:p>
        </p:txBody>
      </p: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7958514" y="5672332"/>
            <a:ext cx="558409" cy="30396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67" dirty="0"/>
              <a:t>Stop</a:t>
            </a:r>
          </a:p>
          <a:p>
            <a:pPr algn="ctr"/>
            <a:r>
              <a:rPr lang="en-US" altLang="ko-KR" sz="667" dirty="0"/>
              <a:t>Watch</a:t>
            </a:r>
          </a:p>
          <a:p>
            <a:pPr algn="ctr"/>
            <a:r>
              <a:rPr lang="en-US" altLang="ko-KR" sz="667" dirty="0" err="1"/>
              <a:t>Laptime</a:t>
            </a:r>
            <a:endParaRPr lang="ko-KR" altLang="en-US" sz="667" dirty="0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6115553" y="5686297"/>
            <a:ext cx="544435" cy="30396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67" dirty="0"/>
              <a:t>Stop</a:t>
            </a:r>
          </a:p>
          <a:p>
            <a:pPr algn="ctr"/>
            <a:r>
              <a:rPr lang="en-US" altLang="ko-KR" sz="667" dirty="0"/>
              <a:t>Watch</a:t>
            </a:r>
          </a:p>
          <a:p>
            <a:pPr algn="ctr"/>
            <a:r>
              <a:rPr lang="en-US" altLang="ko-KR" sz="667" dirty="0"/>
              <a:t>Pause</a:t>
            </a:r>
            <a:endParaRPr lang="ko-KR" altLang="en-US" sz="667" dirty="0"/>
          </a:p>
        </p:txBody>
      </p: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5098275" y="5678284"/>
            <a:ext cx="525375" cy="30396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67" dirty="0"/>
              <a:t>Stop</a:t>
            </a:r>
          </a:p>
          <a:p>
            <a:pPr algn="ctr"/>
            <a:r>
              <a:rPr lang="en-US" altLang="ko-KR" sz="667" dirty="0"/>
              <a:t>Watch</a:t>
            </a:r>
          </a:p>
          <a:p>
            <a:pPr algn="ctr"/>
            <a:r>
              <a:rPr lang="en-US" altLang="ko-KR" sz="667" dirty="0"/>
              <a:t>Mode</a:t>
            </a:r>
            <a:endParaRPr lang="ko-KR" altLang="en-US" sz="667" dirty="0"/>
          </a:p>
        </p:txBody>
      </p:sp>
      <p:cxnSp>
        <p:nvCxnSpPr>
          <p:cNvPr id="230" name="직선 화살표 연결선 229">
            <a:extLst>
              <a:ext uri="{FF2B5EF4-FFF2-40B4-BE49-F238E27FC236}">
                <a16:creationId xmlns="" xmlns:a16="http://schemas.microsoft.com/office/drawing/2014/main" id="{6402C99D-35EB-402B-9738-67C873249437}"/>
              </a:ext>
            </a:extLst>
          </p:cNvPr>
          <p:cNvCxnSpPr>
            <a:cxnSpLocks/>
          </p:cNvCxnSpPr>
          <p:nvPr/>
        </p:nvCxnSpPr>
        <p:spPr>
          <a:xfrm>
            <a:off x="7135548" y="6199414"/>
            <a:ext cx="6450" cy="326230"/>
          </a:xfrm>
          <a:prstGeom prst="straightConnector1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직사각형 235">
            <a:extLst>
              <a:ext uri="{FF2B5EF4-FFF2-40B4-BE49-F238E27FC236}">
                <a16:creationId xmlns="" xmlns:a16="http://schemas.microsoft.com/office/drawing/2014/main" id="{2BC0D4B5-43CB-4E0E-A4F2-B9890B9240B1}"/>
              </a:ext>
            </a:extLst>
          </p:cNvPr>
          <p:cNvSpPr/>
          <p:nvPr/>
        </p:nvSpPr>
        <p:spPr>
          <a:xfrm>
            <a:off x="9302202" y="5997432"/>
            <a:ext cx="64297" cy="30396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533" dirty="0"/>
          </a:p>
        </p:txBody>
      </p:sp>
      <p:sp>
        <p:nvSpPr>
          <p:cNvPr id="237" name="직사각형 236">
            <a:extLst>
              <a:ext uri="{FF2B5EF4-FFF2-40B4-BE49-F238E27FC236}">
                <a16:creationId xmlns="" xmlns:a16="http://schemas.microsoft.com/office/drawing/2014/main" id="{CA9B26F3-295E-46F3-8AB0-2C303894106C}"/>
              </a:ext>
            </a:extLst>
          </p:cNvPr>
          <p:cNvSpPr/>
          <p:nvPr/>
        </p:nvSpPr>
        <p:spPr>
          <a:xfrm>
            <a:off x="8613554" y="5993016"/>
            <a:ext cx="64297" cy="30396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533" dirty="0"/>
          </a:p>
        </p:txBody>
      </p:sp>
      <p:cxnSp>
        <p:nvCxnSpPr>
          <p:cNvPr id="241" name="직선 화살표 연결선 240">
            <a:extLst>
              <a:ext uri="{FF2B5EF4-FFF2-40B4-BE49-F238E27FC236}">
                <a16:creationId xmlns="" xmlns:a16="http://schemas.microsoft.com/office/drawing/2014/main" id="{AB0702B9-111D-490B-8779-C4AA74D678CF}"/>
              </a:ext>
            </a:extLst>
          </p:cNvPr>
          <p:cNvCxnSpPr>
            <a:cxnSpLocks/>
            <a:endCxn id="238" idx="0"/>
          </p:cNvCxnSpPr>
          <p:nvPr/>
        </p:nvCxnSpPr>
        <p:spPr>
          <a:xfrm flipH="1">
            <a:off x="8985763" y="5270071"/>
            <a:ext cx="8944" cy="722945"/>
          </a:xfrm>
          <a:prstGeom prst="straightConnector1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연결선 241">
            <a:extLst>
              <a:ext uri="{FF2B5EF4-FFF2-40B4-BE49-F238E27FC236}">
                <a16:creationId xmlns="" xmlns:a16="http://schemas.microsoft.com/office/drawing/2014/main" id="{058D8D74-2B72-4E90-8A01-B5FC0255DDF4}"/>
              </a:ext>
            </a:extLst>
          </p:cNvPr>
          <p:cNvCxnSpPr>
            <a:cxnSpLocks/>
          </p:cNvCxnSpPr>
          <p:nvPr/>
        </p:nvCxnSpPr>
        <p:spPr>
          <a:xfrm flipH="1">
            <a:off x="8485862" y="5022465"/>
            <a:ext cx="1121" cy="227145"/>
          </a:xfrm>
          <a:prstGeom prst="line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8214765" y="4769296"/>
            <a:ext cx="544436" cy="30396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67" dirty="0"/>
              <a:t>Alarm Indicator</a:t>
            </a:r>
          </a:p>
        </p:txBody>
      </p:sp>
      <p:cxnSp>
        <p:nvCxnSpPr>
          <p:cNvPr id="247" name="직선 연결선 246">
            <a:extLst>
              <a:ext uri="{FF2B5EF4-FFF2-40B4-BE49-F238E27FC236}">
                <a16:creationId xmlns="" xmlns:a16="http://schemas.microsoft.com/office/drawing/2014/main" id="{67D4C84B-EECD-4372-AA78-D05CDEB7CCBA}"/>
              </a:ext>
            </a:extLst>
          </p:cNvPr>
          <p:cNvCxnSpPr>
            <a:cxnSpLocks/>
          </p:cNvCxnSpPr>
          <p:nvPr/>
        </p:nvCxnSpPr>
        <p:spPr>
          <a:xfrm flipH="1" flipV="1">
            <a:off x="8483902" y="5238129"/>
            <a:ext cx="319155" cy="3888"/>
          </a:xfrm>
          <a:prstGeom prst="line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직선 연결선 248">
            <a:extLst>
              <a:ext uri="{FF2B5EF4-FFF2-40B4-BE49-F238E27FC236}">
                <a16:creationId xmlns="" xmlns:a16="http://schemas.microsoft.com/office/drawing/2014/main" id="{B1566C8E-0C74-4D92-ADBD-B4465CEFF970}"/>
              </a:ext>
            </a:extLst>
          </p:cNvPr>
          <p:cNvCxnSpPr>
            <a:cxnSpLocks/>
          </p:cNvCxnSpPr>
          <p:nvPr/>
        </p:nvCxnSpPr>
        <p:spPr>
          <a:xfrm>
            <a:off x="8802349" y="5236910"/>
            <a:ext cx="708" cy="666364"/>
          </a:xfrm>
          <a:prstGeom prst="line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직선 연결선 258">
            <a:extLst>
              <a:ext uri="{FF2B5EF4-FFF2-40B4-BE49-F238E27FC236}">
                <a16:creationId xmlns="" xmlns:a16="http://schemas.microsoft.com/office/drawing/2014/main" id="{BC8AF6C6-E4C6-434E-B3BF-9F96088C73C2}"/>
              </a:ext>
            </a:extLst>
          </p:cNvPr>
          <p:cNvCxnSpPr>
            <a:cxnSpLocks/>
          </p:cNvCxnSpPr>
          <p:nvPr/>
        </p:nvCxnSpPr>
        <p:spPr>
          <a:xfrm flipH="1" flipV="1">
            <a:off x="8797774" y="5896619"/>
            <a:ext cx="2953188" cy="6655"/>
          </a:xfrm>
          <a:prstGeom prst="line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연결선 265">
            <a:extLst>
              <a:ext uri="{FF2B5EF4-FFF2-40B4-BE49-F238E27FC236}">
                <a16:creationId xmlns="" xmlns:a16="http://schemas.microsoft.com/office/drawing/2014/main" id="{C32E3C4C-F1CD-4491-A071-816454988BA7}"/>
              </a:ext>
            </a:extLst>
          </p:cNvPr>
          <p:cNvCxnSpPr>
            <a:cxnSpLocks/>
          </p:cNvCxnSpPr>
          <p:nvPr/>
        </p:nvCxnSpPr>
        <p:spPr>
          <a:xfrm>
            <a:off x="11746672" y="5695043"/>
            <a:ext cx="1405" cy="204903"/>
          </a:xfrm>
          <a:prstGeom prst="line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직사각형 290">
            <a:extLst>
              <a:ext uri="{FF2B5EF4-FFF2-40B4-BE49-F238E27FC236}">
                <a16:creationId xmlns="" xmlns:a16="http://schemas.microsoft.com/office/drawing/2014/main" id="{A336004F-A20E-9F47-95E7-561FD3EAA04B}"/>
              </a:ext>
            </a:extLst>
          </p:cNvPr>
          <p:cNvSpPr/>
          <p:nvPr/>
        </p:nvSpPr>
        <p:spPr>
          <a:xfrm>
            <a:off x="11465623" y="5526805"/>
            <a:ext cx="570679" cy="2792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Alarm</a:t>
            </a:r>
          </a:p>
          <a:p>
            <a:pPr algn="ctr"/>
            <a:r>
              <a:rPr lang="en-US" altLang="ko-KR" sz="667" dirty="0"/>
              <a:t>Ringing</a:t>
            </a:r>
            <a:endParaRPr lang="ko-KR" altLang="en-US" sz="667" dirty="0"/>
          </a:p>
        </p:txBody>
      </p:sp>
      <p:cxnSp>
        <p:nvCxnSpPr>
          <p:cNvPr id="286" name="직선 연결선 285">
            <a:extLst>
              <a:ext uri="{FF2B5EF4-FFF2-40B4-BE49-F238E27FC236}">
                <a16:creationId xmlns="" xmlns:a16="http://schemas.microsoft.com/office/drawing/2014/main" id="{08235FE2-0A53-4BDF-AB3E-4AFFCFD45CEB}"/>
              </a:ext>
            </a:extLst>
          </p:cNvPr>
          <p:cNvCxnSpPr>
            <a:cxnSpLocks/>
          </p:cNvCxnSpPr>
          <p:nvPr/>
        </p:nvCxnSpPr>
        <p:spPr>
          <a:xfrm>
            <a:off x="8994707" y="6243763"/>
            <a:ext cx="0" cy="162073"/>
          </a:xfrm>
          <a:prstGeom prst="line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직사각형 237">
            <a:extLst>
              <a:ext uri="{FF2B5EF4-FFF2-40B4-BE49-F238E27FC236}">
                <a16:creationId xmlns="" xmlns:a16="http://schemas.microsoft.com/office/drawing/2014/main" id="{336739D6-92B9-4586-AA71-735DED13CBDE}"/>
              </a:ext>
            </a:extLst>
          </p:cNvPr>
          <p:cNvSpPr/>
          <p:nvPr/>
        </p:nvSpPr>
        <p:spPr>
          <a:xfrm>
            <a:off x="8706558" y="5993016"/>
            <a:ext cx="558409" cy="30396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67" dirty="0"/>
              <a:t>Add Value</a:t>
            </a:r>
            <a:endParaRPr lang="ko-KR" altLang="en-US" sz="667" dirty="0"/>
          </a:p>
        </p:txBody>
      </p:sp>
      <p:cxnSp>
        <p:nvCxnSpPr>
          <p:cNvPr id="287" name="직선 연결선 286">
            <a:extLst>
              <a:ext uri="{FF2B5EF4-FFF2-40B4-BE49-F238E27FC236}">
                <a16:creationId xmlns="" xmlns:a16="http://schemas.microsoft.com/office/drawing/2014/main" id="{99AE2ADD-AF06-46B8-BD49-87CA35DF3CB2}"/>
              </a:ext>
            </a:extLst>
          </p:cNvPr>
          <p:cNvCxnSpPr>
            <a:cxnSpLocks/>
          </p:cNvCxnSpPr>
          <p:nvPr/>
        </p:nvCxnSpPr>
        <p:spPr>
          <a:xfrm flipH="1">
            <a:off x="8996046" y="6402508"/>
            <a:ext cx="1278322" cy="3329"/>
          </a:xfrm>
          <a:prstGeom prst="line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직선 화살표 연결선 309">
            <a:extLst>
              <a:ext uri="{FF2B5EF4-FFF2-40B4-BE49-F238E27FC236}">
                <a16:creationId xmlns="" xmlns:a16="http://schemas.microsoft.com/office/drawing/2014/main" id="{70989A20-44ED-4247-8E1D-EE4A8F57EAD5}"/>
              </a:ext>
            </a:extLst>
          </p:cNvPr>
          <p:cNvCxnSpPr>
            <a:cxnSpLocks/>
            <a:endCxn id="179" idx="0"/>
          </p:cNvCxnSpPr>
          <p:nvPr/>
        </p:nvCxnSpPr>
        <p:spPr>
          <a:xfrm>
            <a:off x="10275668" y="5899436"/>
            <a:ext cx="4765" cy="609268"/>
          </a:xfrm>
          <a:prstGeom prst="straightConnector1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타원 313">
            <a:extLst>
              <a:ext uri="{FF2B5EF4-FFF2-40B4-BE49-F238E27FC236}">
                <a16:creationId xmlns="" xmlns:a16="http://schemas.microsoft.com/office/drawing/2014/main" id="{656586A4-F174-440A-AA4F-4D6D6759A9AE}"/>
              </a:ext>
            </a:extLst>
          </p:cNvPr>
          <p:cNvSpPr/>
          <p:nvPr/>
        </p:nvSpPr>
        <p:spPr>
          <a:xfrm>
            <a:off x="10299467" y="5971143"/>
            <a:ext cx="221368" cy="163862"/>
          </a:xfrm>
          <a:prstGeom prst="ellipse">
            <a:avLst/>
          </a:prstGeom>
          <a:noFill/>
          <a:ln w="381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67"/>
          </a:p>
        </p:txBody>
      </p:sp>
      <p:cxnSp>
        <p:nvCxnSpPr>
          <p:cNvPr id="315" name="직선 화살표 연결선 314">
            <a:extLst>
              <a:ext uri="{FF2B5EF4-FFF2-40B4-BE49-F238E27FC236}">
                <a16:creationId xmlns="" xmlns:a16="http://schemas.microsoft.com/office/drawing/2014/main" id="{4333C779-2ADB-48C4-812C-8F254225BC91}"/>
              </a:ext>
            </a:extLst>
          </p:cNvPr>
          <p:cNvCxnSpPr>
            <a:cxnSpLocks/>
            <a:stCxn id="314" idx="4"/>
          </p:cNvCxnSpPr>
          <p:nvPr/>
        </p:nvCxnSpPr>
        <p:spPr>
          <a:xfrm flipH="1">
            <a:off x="10402361" y="6135005"/>
            <a:ext cx="7790" cy="279625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TextBox 315">
            <a:extLst>
              <a:ext uri="{FF2B5EF4-FFF2-40B4-BE49-F238E27FC236}">
                <a16:creationId xmlns="" xmlns:a16="http://schemas.microsoft.com/office/drawing/2014/main" id="{4EA4DA41-3C6E-4A9E-B8FB-AEED0F183331}"/>
              </a:ext>
            </a:extLst>
          </p:cNvPr>
          <p:cNvSpPr txBox="1"/>
          <p:nvPr/>
        </p:nvSpPr>
        <p:spPr>
          <a:xfrm>
            <a:off x="10561482" y="5896619"/>
            <a:ext cx="583357" cy="521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30" dirty="0"/>
              <a:t>Update</a:t>
            </a:r>
          </a:p>
          <a:p>
            <a:r>
              <a:rPr lang="en-US" altLang="ko-KR" sz="930" dirty="0"/>
              <a:t>Alarm </a:t>
            </a:r>
          </a:p>
          <a:p>
            <a:r>
              <a:rPr lang="en-US" altLang="ko-KR" sz="930" dirty="0"/>
              <a:t>Data</a:t>
            </a:r>
            <a:endParaRPr lang="ko-KR" altLang="en-US" sz="930" dirty="0"/>
          </a:p>
        </p:txBody>
      </p:sp>
      <p:sp>
        <p:nvSpPr>
          <p:cNvPr id="317" name="타원 316">
            <a:extLst>
              <a:ext uri="{FF2B5EF4-FFF2-40B4-BE49-F238E27FC236}">
                <a16:creationId xmlns="" xmlns:a16="http://schemas.microsoft.com/office/drawing/2014/main" id="{FE7D1F7C-667C-4D56-A1AE-1D60386C7235}"/>
              </a:ext>
            </a:extLst>
          </p:cNvPr>
          <p:cNvSpPr/>
          <p:nvPr/>
        </p:nvSpPr>
        <p:spPr>
          <a:xfrm>
            <a:off x="6902846" y="6242957"/>
            <a:ext cx="190322" cy="119572"/>
          </a:xfrm>
          <a:prstGeom prst="ellipse">
            <a:avLst/>
          </a:prstGeom>
          <a:noFill/>
          <a:ln w="381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67"/>
          </a:p>
        </p:txBody>
      </p:sp>
      <p:cxnSp>
        <p:nvCxnSpPr>
          <p:cNvPr id="318" name="직선 화살표 연결선 317">
            <a:extLst>
              <a:ext uri="{FF2B5EF4-FFF2-40B4-BE49-F238E27FC236}">
                <a16:creationId xmlns="" xmlns:a16="http://schemas.microsoft.com/office/drawing/2014/main" id="{F64958B2-8203-458D-96F8-4D74B0D05C19}"/>
              </a:ext>
            </a:extLst>
          </p:cNvPr>
          <p:cNvCxnSpPr>
            <a:cxnSpLocks/>
            <a:stCxn id="317" idx="4"/>
          </p:cNvCxnSpPr>
          <p:nvPr/>
        </p:nvCxnSpPr>
        <p:spPr>
          <a:xfrm>
            <a:off x="6998007" y="6362529"/>
            <a:ext cx="0" cy="165861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TextBox 318">
            <a:extLst>
              <a:ext uri="{FF2B5EF4-FFF2-40B4-BE49-F238E27FC236}">
                <a16:creationId xmlns="" xmlns:a16="http://schemas.microsoft.com/office/drawing/2014/main" id="{DB936798-C48C-476D-80A8-CE18807E62F5}"/>
              </a:ext>
            </a:extLst>
          </p:cNvPr>
          <p:cNvSpPr txBox="1"/>
          <p:nvPr/>
        </p:nvSpPr>
        <p:spPr>
          <a:xfrm>
            <a:off x="7119670" y="6154951"/>
            <a:ext cx="1330336" cy="378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30" dirty="0"/>
              <a:t>Update</a:t>
            </a:r>
          </a:p>
          <a:p>
            <a:r>
              <a:rPr lang="en-US" altLang="ko-KR" sz="930" dirty="0"/>
              <a:t>State Data</a:t>
            </a:r>
            <a:endParaRPr lang="ko-KR" altLang="en-US" sz="930" dirty="0"/>
          </a:p>
        </p:txBody>
      </p:sp>
      <p:cxnSp>
        <p:nvCxnSpPr>
          <p:cNvPr id="231" name="직선 연결선 230"/>
          <p:cNvCxnSpPr/>
          <p:nvPr/>
        </p:nvCxnSpPr>
        <p:spPr>
          <a:xfrm flipH="1" flipV="1">
            <a:off x="8471200" y="2828595"/>
            <a:ext cx="527104" cy="5411"/>
          </a:xfrm>
          <a:prstGeom prst="line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36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756878C6-9DBC-4361-856F-A1027230E059}"/>
              </a:ext>
            </a:extLst>
          </p:cNvPr>
          <p:cNvSpPr/>
          <p:nvPr/>
        </p:nvSpPr>
        <p:spPr>
          <a:xfrm>
            <a:off x="943130" y="1389467"/>
            <a:ext cx="6412870" cy="1116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000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Index</a:t>
            </a:r>
          </a:p>
          <a:p>
            <a:pPr latinLnBrk="0">
              <a:lnSpc>
                <a:spcPct val="150000"/>
              </a:lnSpc>
              <a:defRPr/>
            </a:pPr>
            <a:endParaRPr lang="en-US" altLang="ko-KR" sz="500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" name="직선 연결선[R] 2">
            <a:extLst>
              <a:ext uri="{FF2B5EF4-FFF2-40B4-BE49-F238E27FC236}">
                <a16:creationId xmlns="" xmlns:a16="http://schemas.microsoft.com/office/drawing/2014/main" id="{5BBF49C2-06E2-F849-84D8-8D047F9F0202}"/>
              </a:ext>
            </a:extLst>
          </p:cNvPr>
          <p:cNvCxnSpPr/>
          <p:nvPr/>
        </p:nvCxnSpPr>
        <p:spPr>
          <a:xfrm>
            <a:off x="943130" y="2304740"/>
            <a:ext cx="84745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B925B59-F1CC-B041-A14E-2C3BED17180C}"/>
              </a:ext>
            </a:extLst>
          </p:cNvPr>
          <p:cNvSpPr txBox="1"/>
          <p:nvPr/>
        </p:nvSpPr>
        <p:spPr>
          <a:xfrm>
            <a:off x="1111047" y="2720089"/>
            <a:ext cx="9097255" cy="3264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b="1" dirty="0"/>
              <a:t>SA</a:t>
            </a:r>
            <a:r>
              <a:rPr kumimoji="1" lang="ko-KR" altLang="en-US" sz="2000" b="1" dirty="0"/>
              <a:t> 수정</a:t>
            </a:r>
            <a:endParaRPr kumimoji="1" lang="en-US" altLang="ko-KR" sz="20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Structured Charts </a:t>
            </a:r>
            <a:r>
              <a:rPr lang="en-US" altLang="ko-KR" sz="2000" b="1"/>
              <a:t>Transform Analysis</a:t>
            </a:r>
            <a:endParaRPr kumimoji="1" lang="en-US" altLang="ko-KR" sz="20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b="1" dirty="0"/>
              <a:t>Structured Charts - Basic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b="1" dirty="0"/>
              <a:t>Structured Charts - Advanced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2000" b="1" dirty="0"/>
          </a:p>
          <a:p>
            <a:pPr>
              <a:lnSpc>
                <a:spcPct val="150000"/>
              </a:lnSpc>
            </a:pPr>
            <a:r>
              <a:rPr kumimoji="1" lang="en-US" altLang="ko-KR" sz="2000" b="1" dirty="0"/>
              <a:t> </a:t>
            </a:r>
            <a:endParaRPr kumimoji="1" lang="ko-KR" altLang="en-US" sz="2000" b="1" dirty="0"/>
          </a:p>
          <a:p>
            <a:pPr>
              <a:lnSpc>
                <a:spcPct val="150000"/>
              </a:lnSpc>
            </a:pPr>
            <a:r>
              <a:rPr kumimoji="1" lang="en-US" altLang="ko-KR" sz="20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723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756878C6-9DBC-4361-856F-A1027230E059}"/>
              </a:ext>
            </a:extLst>
          </p:cNvPr>
          <p:cNvSpPr/>
          <p:nvPr/>
        </p:nvSpPr>
        <p:spPr>
          <a:xfrm>
            <a:off x="943130" y="1389467"/>
            <a:ext cx="7782416" cy="182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000" b="1" kern="0" dirty="0">
                <a:solidFill>
                  <a:schemeClr val="bg1"/>
                </a:solidFill>
              </a:rPr>
              <a:t>Structured Charts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4000" b="1" kern="0" dirty="0">
                <a:solidFill>
                  <a:schemeClr val="bg1"/>
                </a:solidFill>
              </a:rPr>
              <a:t> - Advanced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="" xmlns:a16="http://schemas.microsoft.com/office/drawing/2014/main" id="{5BBF49C2-06E2-F849-84D8-8D047F9F0202}"/>
              </a:ext>
            </a:extLst>
          </p:cNvPr>
          <p:cNvCxnSpPr/>
          <p:nvPr/>
        </p:nvCxnSpPr>
        <p:spPr>
          <a:xfrm>
            <a:off x="943130" y="2304740"/>
            <a:ext cx="84745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0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74DC985-DCB3-1A4A-A918-6FCD53B99B6F}"/>
              </a:ext>
            </a:extLst>
          </p:cNvPr>
          <p:cNvSpPr/>
          <p:nvPr/>
        </p:nvSpPr>
        <p:spPr>
          <a:xfrm>
            <a:off x="4536302" y="798718"/>
            <a:ext cx="1457300" cy="4878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Main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174DC985-DCB3-1A4A-A918-6FCD53B99B6F}"/>
              </a:ext>
            </a:extLst>
          </p:cNvPr>
          <p:cNvSpPr/>
          <p:nvPr/>
        </p:nvSpPr>
        <p:spPr>
          <a:xfrm>
            <a:off x="174393" y="4272641"/>
            <a:ext cx="933983" cy="4726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Button A</a:t>
            </a:r>
          </a:p>
          <a:p>
            <a:pPr algn="ctr"/>
            <a:r>
              <a:rPr lang="en-US" altLang="ko-KR" sz="1200" dirty="0"/>
              <a:t>Interface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1643529" y="4265785"/>
            <a:ext cx="933983" cy="4795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Button B</a:t>
            </a:r>
          </a:p>
          <a:p>
            <a:pPr algn="ctr"/>
            <a:r>
              <a:rPr lang="en-US" altLang="ko-KR" sz="1200" dirty="0"/>
              <a:t>Interface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A60EC088-C02F-B846-8590-87F40EC2A5F1}"/>
              </a:ext>
            </a:extLst>
          </p:cNvPr>
          <p:cNvSpPr/>
          <p:nvPr/>
        </p:nvSpPr>
        <p:spPr>
          <a:xfrm>
            <a:off x="3070305" y="4265785"/>
            <a:ext cx="933983" cy="4722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Button C</a:t>
            </a:r>
          </a:p>
          <a:p>
            <a:pPr algn="ctr"/>
            <a:r>
              <a:rPr lang="en-US" altLang="ko-KR" sz="1200" dirty="0"/>
              <a:t>Interface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A336004F-A20E-9F47-95E7-561FD3EAA04B}"/>
              </a:ext>
            </a:extLst>
          </p:cNvPr>
          <p:cNvSpPr/>
          <p:nvPr/>
        </p:nvSpPr>
        <p:spPr>
          <a:xfrm>
            <a:off x="4483358" y="4275316"/>
            <a:ext cx="949569" cy="4700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Button D</a:t>
            </a:r>
          </a:p>
          <a:p>
            <a:pPr algn="ctr"/>
            <a:r>
              <a:rPr lang="en-US" altLang="ko-KR" sz="1200" dirty="0"/>
              <a:t>Interface</a:t>
            </a:r>
            <a:endParaRPr lang="ko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174DC985-DCB3-1A4A-A918-6FCD53B99B6F}"/>
              </a:ext>
            </a:extLst>
          </p:cNvPr>
          <p:cNvSpPr/>
          <p:nvPr/>
        </p:nvSpPr>
        <p:spPr>
          <a:xfrm>
            <a:off x="496947" y="3207639"/>
            <a:ext cx="1145707" cy="44218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Button</a:t>
            </a:r>
          </a:p>
          <a:p>
            <a:pPr algn="ctr"/>
            <a:r>
              <a:rPr lang="en-US" altLang="ko-KR" sz="1200" dirty="0"/>
              <a:t>Control</a:t>
            </a:r>
            <a:endParaRPr lang="ko-KR" altLang="en-US" sz="1200" dirty="0"/>
          </a:p>
        </p:txBody>
      </p:sp>
      <p:cxnSp>
        <p:nvCxnSpPr>
          <p:cNvPr id="6" name="꺾인 연결선 5"/>
          <p:cNvCxnSpPr>
            <a:stCxn id="12" idx="2"/>
            <a:endCxn id="8" idx="0"/>
          </p:cNvCxnSpPr>
          <p:nvPr/>
        </p:nvCxnSpPr>
        <p:spPr>
          <a:xfrm rot="5400000">
            <a:off x="544186" y="3747025"/>
            <a:ext cx="622815" cy="428416"/>
          </a:xfrm>
          <a:prstGeom prst="bentConnector3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12" idx="2"/>
            <a:endCxn id="9" idx="0"/>
          </p:cNvCxnSpPr>
          <p:nvPr/>
        </p:nvCxnSpPr>
        <p:spPr>
          <a:xfrm rot="16200000" flipH="1">
            <a:off x="1282182" y="3437445"/>
            <a:ext cx="615959" cy="1040720"/>
          </a:xfrm>
          <a:prstGeom prst="bentConnector3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12" idx="2"/>
            <a:endCxn id="11" idx="0"/>
          </p:cNvCxnSpPr>
          <p:nvPr/>
        </p:nvCxnSpPr>
        <p:spPr>
          <a:xfrm rot="16200000" flipH="1">
            <a:off x="2701227" y="2018400"/>
            <a:ext cx="625490" cy="3888342"/>
          </a:xfrm>
          <a:prstGeom prst="bentConnector3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12" idx="2"/>
            <a:endCxn id="10" idx="0"/>
          </p:cNvCxnSpPr>
          <p:nvPr/>
        </p:nvCxnSpPr>
        <p:spPr>
          <a:xfrm rot="16200000" flipH="1">
            <a:off x="1995570" y="2724057"/>
            <a:ext cx="615959" cy="2467496"/>
          </a:xfrm>
          <a:prstGeom prst="bentConnector3">
            <a:avLst>
              <a:gd name="adj1" fmla="val 50000"/>
            </a:avLst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4" idx="2"/>
          </p:cNvCxnSpPr>
          <p:nvPr/>
        </p:nvCxnSpPr>
        <p:spPr>
          <a:xfrm flipH="1">
            <a:off x="5264952" y="1286581"/>
            <a:ext cx="1" cy="328228"/>
          </a:xfrm>
          <a:prstGeom prst="straightConnector1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순서도: 준비 33"/>
          <p:cNvSpPr/>
          <p:nvPr/>
        </p:nvSpPr>
        <p:spPr>
          <a:xfrm>
            <a:off x="4325837" y="3197565"/>
            <a:ext cx="1247649" cy="483103"/>
          </a:xfrm>
          <a:prstGeom prst="flowChartPreparation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Alarm Data Storage</a:t>
            </a:r>
            <a:endParaRPr lang="ko-KR" altLang="en-US" sz="1100" dirty="0"/>
          </a:p>
        </p:txBody>
      </p:sp>
      <p:sp>
        <p:nvSpPr>
          <p:cNvPr id="35" name="순서도: 준비 34"/>
          <p:cNvSpPr/>
          <p:nvPr/>
        </p:nvSpPr>
        <p:spPr>
          <a:xfrm>
            <a:off x="2641295" y="3197565"/>
            <a:ext cx="1127629" cy="501364"/>
          </a:xfrm>
          <a:prstGeom prst="flowChartPreparation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State Data Storage</a:t>
            </a:r>
            <a:endParaRPr lang="ko-KR" altLang="en-US" sz="1100" dirty="0"/>
          </a:p>
        </p:txBody>
      </p:sp>
      <p:sp>
        <p:nvSpPr>
          <p:cNvPr id="49" name="타원 48"/>
          <p:cNvSpPr/>
          <p:nvPr/>
        </p:nvSpPr>
        <p:spPr>
          <a:xfrm>
            <a:off x="1100917" y="2283142"/>
            <a:ext cx="258243" cy="287220"/>
          </a:xfrm>
          <a:prstGeom prst="ellipse">
            <a:avLst/>
          </a:prstGeom>
          <a:noFill/>
          <a:ln w="381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/>
          <p:cNvCxnSpPr>
            <a:cxnSpLocks/>
            <a:stCxn id="49" idx="6"/>
          </p:cNvCxnSpPr>
          <p:nvPr/>
        </p:nvCxnSpPr>
        <p:spPr>
          <a:xfrm>
            <a:off x="1359160" y="2426752"/>
            <a:ext cx="289052" cy="2013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72459" y="2656805"/>
            <a:ext cx="1233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Button Data</a:t>
            </a:r>
            <a:endParaRPr lang="ko-KR" alt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2266528" y="2654593"/>
            <a:ext cx="1054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State Data</a:t>
            </a:r>
            <a:endParaRPr lang="ko-KR" alt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4151003" y="2632305"/>
            <a:ext cx="1159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Alarm Data</a:t>
            </a:r>
            <a:endParaRPr lang="ko-KR" altLang="en-US" sz="1200" dirty="0"/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11109074" y="2861684"/>
            <a:ext cx="892245" cy="4665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Time Keeping Unit Change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9249800" y="2802612"/>
            <a:ext cx="92652" cy="4654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8267905" y="2802612"/>
            <a:ext cx="92652" cy="4654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96" name="직사각형 95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5514494" y="4279905"/>
            <a:ext cx="92652" cy="4654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7180859" y="5606375"/>
            <a:ext cx="92652" cy="4654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4313170" y="4272641"/>
            <a:ext cx="92652" cy="4654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4092011" y="4272641"/>
            <a:ext cx="92652" cy="4654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100" name="직사각형 99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2920349" y="4263697"/>
            <a:ext cx="92652" cy="4654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101" name="직사각형 100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2619751" y="4263697"/>
            <a:ext cx="92652" cy="4654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1495667" y="4263697"/>
            <a:ext cx="92652" cy="4654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1150854" y="4279905"/>
            <a:ext cx="92652" cy="4654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28967" y="4265784"/>
            <a:ext cx="92652" cy="4654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110" name="직사각형 109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6302248" y="5606375"/>
            <a:ext cx="92652" cy="4654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111" name="직사각형 110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9533302" y="5617526"/>
            <a:ext cx="92652" cy="4654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112" name="직사각형 111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8562038" y="5617526"/>
            <a:ext cx="92652" cy="4654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10699387" y="5622488"/>
            <a:ext cx="92652" cy="4654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9765029" y="5622488"/>
            <a:ext cx="92652" cy="4654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9612593" y="2843119"/>
            <a:ext cx="92652" cy="4794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10572700" y="2843119"/>
            <a:ext cx="92652" cy="4794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12054808" y="2862809"/>
            <a:ext cx="92652" cy="4654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120" name="직사각형 119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10973313" y="2853820"/>
            <a:ext cx="92652" cy="4654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122" name="직사각형 121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7592249" y="4325394"/>
            <a:ext cx="92652" cy="4654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128" name="직사각형 127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7396370" y="5606375"/>
            <a:ext cx="92652" cy="4654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129" name="직사각형 128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8342521" y="5614388"/>
            <a:ext cx="97299" cy="4654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130" name="직사각형 129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6645958" y="4325394"/>
            <a:ext cx="92652" cy="4654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131" name="직사각형 130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7845869" y="4336287"/>
            <a:ext cx="92652" cy="4654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132" name="직사각형 131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8983858" y="4336287"/>
            <a:ext cx="92652" cy="4654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133" name="직사각형 132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9299915" y="4335830"/>
            <a:ext cx="92652" cy="4654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134" name="직사각형 133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10251877" y="4337549"/>
            <a:ext cx="92652" cy="4654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135" name="직사각형 134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10496991" y="4342801"/>
            <a:ext cx="92652" cy="4654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136" name="직사각형 135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11457098" y="4342801"/>
            <a:ext cx="92652" cy="4654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211" name="TextBox 210"/>
          <p:cNvSpPr txBox="1"/>
          <p:nvPr/>
        </p:nvSpPr>
        <p:spPr>
          <a:xfrm>
            <a:off x="9690064" y="2313925"/>
            <a:ext cx="677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Enable</a:t>
            </a:r>
          </a:p>
          <a:p>
            <a:r>
              <a:rPr lang="en-US" altLang="ko-KR" sz="700" dirty="0"/>
              <a:t>Disable</a:t>
            </a:r>
            <a:endParaRPr lang="ko-KR" altLang="en-US" sz="700" dirty="0"/>
          </a:p>
        </p:txBody>
      </p:sp>
      <p:sp>
        <p:nvSpPr>
          <p:cNvPr id="212" name="TextBox 211"/>
          <p:cNvSpPr txBox="1"/>
          <p:nvPr/>
        </p:nvSpPr>
        <p:spPr>
          <a:xfrm>
            <a:off x="11022069" y="2367908"/>
            <a:ext cx="67740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Trigger</a:t>
            </a:r>
            <a:endParaRPr lang="ko-KR" altLang="en-US" sz="900" dirty="0"/>
          </a:p>
        </p:txBody>
      </p:sp>
      <p:sp>
        <p:nvSpPr>
          <p:cNvPr id="213" name="TextBox 212"/>
          <p:cNvSpPr txBox="1"/>
          <p:nvPr/>
        </p:nvSpPr>
        <p:spPr>
          <a:xfrm>
            <a:off x="10222644" y="3463967"/>
            <a:ext cx="677403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Enable</a:t>
            </a:r>
          </a:p>
          <a:p>
            <a:r>
              <a:rPr lang="en-US" altLang="ko-KR" sz="900" dirty="0"/>
              <a:t>Disable</a:t>
            </a:r>
            <a:endParaRPr lang="ko-KR" altLang="en-US" sz="900" dirty="0"/>
          </a:p>
        </p:txBody>
      </p:sp>
      <p:sp>
        <p:nvSpPr>
          <p:cNvPr id="268" name="TextBox 267"/>
          <p:cNvSpPr txBox="1"/>
          <p:nvPr/>
        </p:nvSpPr>
        <p:spPr>
          <a:xfrm>
            <a:off x="7649656" y="3473686"/>
            <a:ext cx="677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Enable</a:t>
            </a:r>
          </a:p>
          <a:p>
            <a:r>
              <a:rPr lang="en-US" altLang="ko-KR" sz="900" dirty="0"/>
              <a:t>Disable</a:t>
            </a:r>
            <a:endParaRPr lang="ko-KR" altLang="en-US" sz="900" dirty="0"/>
          </a:p>
        </p:txBody>
      </p:sp>
      <p:sp>
        <p:nvSpPr>
          <p:cNvPr id="271" name="TextBox 270"/>
          <p:cNvSpPr txBox="1"/>
          <p:nvPr/>
        </p:nvSpPr>
        <p:spPr>
          <a:xfrm>
            <a:off x="9030778" y="3473686"/>
            <a:ext cx="67740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Trigger</a:t>
            </a:r>
            <a:endParaRPr lang="ko-KR" altLang="en-US" sz="900" dirty="0"/>
          </a:p>
        </p:txBody>
      </p:sp>
      <p:sp>
        <p:nvSpPr>
          <p:cNvPr id="276" name="TextBox 275"/>
          <p:cNvSpPr txBox="1"/>
          <p:nvPr/>
        </p:nvSpPr>
        <p:spPr>
          <a:xfrm>
            <a:off x="6037245" y="5014732"/>
            <a:ext cx="677403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Enable</a:t>
            </a:r>
          </a:p>
          <a:p>
            <a:r>
              <a:rPr lang="en-US" altLang="ko-KR" sz="900" dirty="0"/>
              <a:t>Disable</a:t>
            </a:r>
            <a:endParaRPr lang="ko-KR" altLang="en-US" sz="900" dirty="0"/>
          </a:p>
        </p:txBody>
      </p:sp>
      <p:sp>
        <p:nvSpPr>
          <p:cNvPr id="279" name="TextBox 278"/>
          <p:cNvSpPr txBox="1"/>
          <p:nvPr/>
        </p:nvSpPr>
        <p:spPr>
          <a:xfrm>
            <a:off x="7186330" y="5001875"/>
            <a:ext cx="677403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Enable</a:t>
            </a:r>
          </a:p>
          <a:p>
            <a:r>
              <a:rPr lang="en-US" altLang="ko-KR" sz="900" dirty="0"/>
              <a:t>Disable</a:t>
            </a:r>
            <a:endParaRPr lang="ko-KR" altLang="en-US" sz="900" dirty="0"/>
          </a:p>
        </p:txBody>
      </p:sp>
      <p:sp>
        <p:nvSpPr>
          <p:cNvPr id="284" name="TextBox 283"/>
          <p:cNvSpPr txBox="1"/>
          <p:nvPr/>
        </p:nvSpPr>
        <p:spPr>
          <a:xfrm>
            <a:off x="8300216" y="5014732"/>
            <a:ext cx="677403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Enable</a:t>
            </a:r>
          </a:p>
          <a:p>
            <a:r>
              <a:rPr lang="en-US" altLang="ko-KR" sz="900" dirty="0"/>
              <a:t>Disable</a:t>
            </a:r>
            <a:endParaRPr lang="ko-KR" altLang="en-US" sz="900" dirty="0"/>
          </a:p>
        </p:txBody>
      </p:sp>
      <p:sp>
        <p:nvSpPr>
          <p:cNvPr id="285" name="TextBox 284"/>
          <p:cNvSpPr txBox="1"/>
          <p:nvPr/>
        </p:nvSpPr>
        <p:spPr>
          <a:xfrm>
            <a:off x="9469101" y="5025728"/>
            <a:ext cx="67740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Trigger</a:t>
            </a:r>
            <a:endParaRPr lang="ko-KR" altLang="en-US" sz="900" dirty="0"/>
          </a:p>
        </p:txBody>
      </p:sp>
      <p:sp>
        <p:nvSpPr>
          <p:cNvPr id="165" name="TextBox 164"/>
          <p:cNvSpPr txBox="1"/>
          <p:nvPr/>
        </p:nvSpPr>
        <p:spPr>
          <a:xfrm>
            <a:off x="6363978" y="3505876"/>
            <a:ext cx="6774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Trigger</a:t>
            </a:r>
            <a:endParaRPr lang="ko-KR" altLang="en-US" sz="900" dirty="0"/>
          </a:p>
        </p:txBody>
      </p: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4509DC17-3935-0346-8397-F3734552372A}"/>
              </a:ext>
            </a:extLst>
          </p:cNvPr>
          <p:cNvSpPr/>
          <p:nvPr/>
        </p:nvSpPr>
        <p:spPr>
          <a:xfrm>
            <a:off x="7242" y="-109563"/>
            <a:ext cx="12184758" cy="92333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rgbClr val="262B35"/>
                </a:solidFill>
              </a:rPr>
              <a:t> </a:t>
            </a:r>
            <a:r>
              <a:rPr lang="en-US" altLang="ko-KR" sz="3600" b="1" kern="0" dirty="0">
                <a:solidFill>
                  <a:srgbClr val="262B35"/>
                </a:solidFill>
              </a:rPr>
              <a:t>Structured Charts </a:t>
            </a:r>
            <a:r>
              <a:rPr lang="en-US" altLang="ko-KR" sz="2800" b="1" kern="0" dirty="0">
                <a:solidFill>
                  <a:srgbClr val="262B35"/>
                </a:solidFill>
              </a:rPr>
              <a:t>– </a:t>
            </a:r>
            <a:r>
              <a:rPr lang="en-US" altLang="ko-KR" sz="2800" b="1" kern="0" dirty="0" smtClean="0">
                <a:solidFill>
                  <a:srgbClr val="262B35"/>
                </a:solidFill>
              </a:rPr>
              <a:t>Main</a:t>
            </a:r>
            <a:endParaRPr lang="ko-KR" altLang="en-US" sz="2800" b="1" kern="0" dirty="0">
              <a:solidFill>
                <a:srgbClr val="FF0000"/>
              </a:solidFill>
            </a:endParaRPr>
          </a:p>
        </p:txBody>
      </p:sp>
      <p:cxnSp>
        <p:nvCxnSpPr>
          <p:cNvPr id="137" name="꺾인 연결선 65">
            <a:extLst>
              <a:ext uri="{FF2B5EF4-FFF2-40B4-BE49-F238E27FC236}">
                <a16:creationId xmlns="" xmlns:a16="http://schemas.microsoft.com/office/drawing/2014/main" id="{625CF3B0-1D81-F547-97BA-159671B40915}"/>
              </a:ext>
            </a:extLst>
          </p:cNvPr>
          <p:cNvCxnSpPr>
            <a:cxnSpLocks/>
            <a:endCxn id="12" idx="0"/>
          </p:cNvCxnSpPr>
          <p:nvPr/>
        </p:nvCxnSpPr>
        <p:spPr>
          <a:xfrm rot="10800000" flipV="1">
            <a:off x="1069802" y="2639861"/>
            <a:ext cx="4127023" cy="567777"/>
          </a:xfrm>
          <a:prstGeom prst="bentConnector2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꺾인 연결선 65">
            <a:extLst>
              <a:ext uri="{FF2B5EF4-FFF2-40B4-BE49-F238E27FC236}">
                <a16:creationId xmlns="" xmlns:a16="http://schemas.microsoft.com/office/drawing/2014/main" id="{C2396AE2-33E8-824E-A443-AFF097FFA84C}"/>
              </a:ext>
            </a:extLst>
          </p:cNvPr>
          <p:cNvCxnSpPr>
            <a:cxnSpLocks/>
            <a:endCxn id="35" idx="0"/>
          </p:cNvCxnSpPr>
          <p:nvPr/>
        </p:nvCxnSpPr>
        <p:spPr>
          <a:xfrm rot="10800000" flipV="1">
            <a:off x="3205111" y="2639859"/>
            <a:ext cx="1973701" cy="557706"/>
          </a:xfrm>
          <a:prstGeom prst="bentConnector2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="" xmlns:a16="http://schemas.microsoft.com/office/drawing/2014/main" id="{8AE60DC2-4E71-AD44-89CE-AA400D8A7652}"/>
              </a:ext>
            </a:extLst>
          </p:cNvPr>
          <p:cNvCxnSpPr>
            <a:cxnSpLocks/>
            <a:endCxn id="333" idx="0"/>
          </p:cNvCxnSpPr>
          <p:nvPr/>
        </p:nvCxnSpPr>
        <p:spPr>
          <a:xfrm>
            <a:off x="11741659" y="3328228"/>
            <a:ext cx="0" cy="3213096"/>
          </a:xfrm>
          <a:prstGeom prst="straightConnector1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타원 146">
            <a:extLst>
              <a:ext uri="{FF2B5EF4-FFF2-40B4-BE49-F238E27FC236}">
                <a16:creationId xmlns="" xmlns:a16="http://schemas.microsoft.com/office/drawing/2014/main" id="{9FAED437-22C0-6E41-8AA2-288C167979C1}"/>
              </a:ext>
            </a:extLst>
          </p:cNvPr>
          <p:cNvSpPr/>
          <p:nvPr/>
        </p:nvSpPr>
        <p:spPr>
          <a:xfrm>
            <a:off x="3133313" y="2301652"/>
            <a:ext cx="258243" cy="287220"/>
          </a:xfrm>
          <a:prstGeom prst="ellipse">
            <a:avLst/>
          </a:prstGeom>
          <a:noFill/>
          <a:ln w="381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="" xmlns:a16="http://schemas.microsoft.com/office/drawing/2014/main" id="{63D541FD-53F5-E74F-BFC9-ABDB42850A87}"/>
              </a:ext>
            </a:extLst>
          </p:cNvPr>
          <p:cNvCxnSpPr>
            <a:cxnSpLocks/>
            <a:stCxn id="147" idx="6"/>
          </p:cNvCxnSpPr>
          <p:nvPr/>
        </p:nvCxnSpPr>
        <p:spPr>
          <a:xfrm>
            <a:off x="3391556" y="2445262"/>
            <a:ext cx="289052" cy="2013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타원 148">
            <a:extLst>
              <a:ext uri="{FF2B5EF4-FFF2-40B4-BE49-F238E27FC236}">
                <a16:creationId xmlns="" xmlns:a16="http://schemas.microsoft.com/office/drawing/2014/main" id="{FE998D73-0F1B-2747-9159-BA83680D47E2}"/>
              </a:ext>
            </a:extLst>
          </p:cNvPr>
          <p:cNvSpPr/>
          <p:nvPr/>
        </p:nvSpPr>
        <p:spPr>
          <a:xfrm>
            <a:off x="4567344" y="2289890"/>
            <a:ext cx="258243" cy="287220"/>
          </a:xfrm>
          <a:prstGeom prst="ellipse">
            <a:avLst/>
          </a:prstGeom>
          <a:noFill/>
          <a:ln w="381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0" name="직선 화살표 연결선 149">
            <a:extLst>
              <a:ext uri="{FF2B5EF4-FFF2-40B4-BE49-F238E27FC236}">
                <a16:creationId xmlns="" xmlns:a16="http://schemas.microsoft.com/office/drawing/2014/main" id="{D3D252B4-CE8B-8243-9500-80A974DB4784}"/>
              </a:ext>
            </a:extLst>
          </p:cNvPr>
          <p:cNvCxnSpPr>
            <a:cxnSpLocks/>
            <a:stCxn id="149" idx="6"/>
          </p:cNvCxnSpPr>
          <p:nvPr/>
        </p:nvCxnSpPr>
        <p:spPr>
          <a:xfrm>
            <a:off x="4825587" y="2433500"/>
            <a:ext cx="289052" cy="2013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꺾인 연결선 65">
            <a:extLst>
              <a:ext uri="{FF2B5EF4-FFF2-40B4-BE49-F238E27FC236}">
                <a16:creationId xmlns="" xmlns:a16="http://schemas.microsoft.com/office/drawing/2014/main" id="{ABCCD5FB-50C9-9F49-A7F8-7DC5DA01C99E}"/>
              </a:ext>
            </a:extLst>
          </p:cNvPr>
          <p:cNvCxnSpPr>
            <a:cxnSpLocks/>
            <a:stCxn id="224" idx="3"/>
            <a:endCxn id="81" idx="0"/>
          </p:cNvCxnSpPr>
          <p:nvPr/>
        </p:nvCxnSpPr>
        <p:spPr>
          <a:xfrm>
            <a:off x="5772214" y="2278572"/>
            <a:ext cx="5782983" cy="583112"/>
          </a:xfrm>
          <a:prstGeom prst="bentConnector2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타원 155">
            <a:extLst>
              <a:ext uri="{FF2B5EF4-FFF2-40B4-BE49-F238E27FC236}">
                <a16:creationId xmlns="" xmlns:a16="http://schemas.microsoft.com/office/drawing/2014/main" id="{64F06D3D-C025-E64E-8BEF-45CE7E5D57FF}"/>
              </a:ext>
            </a:extLst>
          </p:cNvPr>
          <p:cNvSpPr/>
          <p:nvPr/>
        </p:nvSpPr>
        <p:spPr>
          <a:xfrm>
            <a:off x="10181252" y="2396151"/>
            <a:ext cx="170592" cy="1661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0" name="직선 화살표 연결선 159">
            <a:extLst>
              <a:ext uri="{FF2B5EF4-FFF2-40B4-BE49-F238E27FC236}">
                <a16:creationId xmlns="" xmlns:a16="http://schemas.microsoft.com/office/drawing/2014/main" id="{7CF18672-1C76-2343-B9A8-D35B24BF6078}"/>
              </a:ext>
            </a:extLst>
          </p:cNvPr>
          <p:cNvCxnSpPr>
            <a:cxnSpLocks/>
          </p:cNvCxnSpPr>
          <p:nvPr/>
        </p:nvCxnSpPr>
        <p:spPr>
          <a:xfrm>
            <a:off x="10263553" y="2577110"/>
            <a:ext cx="0" cy="225502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꺾인 연결선 65">
            <a:extLst>
              <a:ext uri="{FF2B5EF4-FFF2-40B4-BE49-F238E27FC236}">
                <a16:creationId xmlns="" xmlns:a16="http://schemas.microsoft.com/office/drawing/2014/main" id="{F2CDEB88-25A6-1D48-B276-7A23678ADFB6}"/>
              </a:ext>
            </a:extLst>
          </p:cNvPr>
          <p:cNvCxnSpPr>
            <a:cxnSpLocks/>
            <a:endCxn id="80" idx="0"/>
          </p:cNvCxnSpPr>
          <p:nvPr/>
        </p:nvCxnSpPr>
        <p:spPr>
          <a:xfrm>
            <a:off x="5827723" y="2278555"/>
            <a:ext cx="4304905" cy="564564"/>
          </a:xfrm>
          <a:prstGeom prst="bentConnector2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꺾인 연결선 65">
            <a:extLst>
              <a:ext uri="{FF2B5EF4-FFF2-40B4-BE49-F238E27FC236}">
                <a16:creationId xmlns="" xmlns:a16="http://schemas.microsoft.com/office/drawing/2014/main" id="{20E4A3AB-1A08-C04B-B430-9E6593F7BA13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5796520" y="2286789"/>
            <a:ext cx="3012280" cy="515823"/>
          </a:xfrm>
          <a:prstGeom prst="bentConnector2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="" xmlns:a16="http://schemas.microsoft.com/office/drawing/2014/main" id="{E92FBBBA-78CE-6B4D-981A-A0F82913F721}"/>
              </a:ext>
            </a:extLst>
          </p:cNvPr>
          <p:cNvSpPr txBox="1"/>
          <p:nvPr/>
        </p:nvSpPr>
        <p:spPr>
          <a:xfrm>
            <a:off x="8366236" y="2306618"/>
            <a:ext cx="677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Enable</a:t>
            </a:r>
          </a:p>
          <a:p>
            <a:r>
              <a:rPr lang="en-US" altLang="ko-KR" sz="700" dirty="0"/>
              <a:t>Disable</a:t>
            </a:r>
            <a:endParaRPr lang="ko-KR" altLang="en-US" sz="700" dirty="0"/>
          </a:p>
        </p:txBody>
      </p:sp>
      <p:sp>
        <p:nvSpPr>
          <p:cNvPr id="164" name="타원 163">
            <a:extLst>
              <a:ext uri="{FF2B5EF4-FFF2-40B4-BE49-F238E27FC236}">
                <a16:creationId xmlns="" xmlns:a16="http://schemas.microsoft.com/office/drawing/2014/main" id="{E4F67DEA-BA87-8F49-B2F0-287BF26DDAA3}"/>
              </a:ext>
            </a:extLst>
          </p:cNvPr>
          <p:cNvSpPr/>
          <p:nvPr/>
        </p:nvSpPr>
        <p:spPr>
          <a:xfrm>
            <a:off x="8857424" y="2388844"/>
            <a:ext cx="170592" cy="1661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6" name="직선 화살표 연결선 165">
            <a:extLst>
              <a:ext uri="{FF2B5EF4-FFF2-40B4-BE49-F238E27FC236}">
                <a16:creationId xmlns="" xmlns:a16="http://schemas.microsoft.com/office/drawing/2014/main" id="{19D07D72-F438-134C-A6F7-BC9ACE55F8E8}"/>
              </a:ext>
            </a:extLst>
          </p:cNvPr>
          <p:cNvCxnSpPr>
            <a:cxnSpLocks/>
          </p:cNvCxnSpPr>
          <p:nvPr/>
        </p:nvCxnSpPr>
        <p:spPr>
          <a:xfrm>
            <a:off x="8939725" y="2569803"/>
            <a:ext cx="0" cy="225502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꺾인 연결선 65">
            <a:extLst>
              <a:ext uri="{FF2B5EF4-FFF2-40B4-BE49-F238E27FC236}">
                <a16:creationId xmlns="" xmlns:a16="http://schemas.microsoft.com/office/drawing/2014/main" id="{0DBFFADF-E316-5242-9398-E20C25B27910}"/>
              </a:ext>
            </a:extLst>
          </p:cNvPr>
          <p:cNvCxnSpPr>
            <a:cxnSpLocks/>
            <a:stCxn id="224" idx="2"/>
            <a:endCxn id="89" idx="0"/>
          </p:cNvCxnSpPr>
          <p:nvPr/>
        </p:nvCxnSpPr>
        <p:spPr>
          <a:xfrm rot="16200000" flipH="1">
            <a:off x="5459083" y="2617098"/>
            <a:ext cx="1902728" cy="1522036"/>
          </a:xfrm>
          <a:prstGeom prst="bentConnector3">
            <a:avLst>
              <a:gd name="adj1" fmla="val 54005"/>
            </a:avLst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꺾인 연결선 65">
            <a:extLst>
              <a:ext uri="{FF2B5EF4-FFF2-40B4-BE49-F238E27FC236}">
                <a16:creationId xmlns="" xmlns:a16="http://schemas.microsoft.com/office/drawing/2014/main" id="{8B3EDCC8-5146-AA43-A2A0-CA6507138A25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5643118" y="3448249"/>
            <a:ext cx="2812872" cy="878935"/>
          </a:xfrm>
          <a:prstGeom prst="bentConnector2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꺾인 연결선 65">
            <a:extLst>
              <a:ext uri="{FF2B5EF4-FFF2-40B4-BE49-F238E27FC236}">
                <a16:creationId xmlns="" xmlns:a16="http://schemas.microsoft.com/office/drawing/2014/main" id="{3D978FF2-0A9A-0B48-80B7-A23B68B2B177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5643118" y="3447831"/>
            <a:ext cx="4173787" cy="887907"/>
          </a:xfrm>
          <a:prstGeom prst="bentConnector2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꺾인 연결선 65">
            <a:extLst>
              <a:ext uri="{FF2B5EF4-FFF2-40B4-BE49-F238E27FC236}">
                <a16:creationId xmlns="" xmlns:a16="http://schemas.microsoft.com/office/drawing/2014/main" id="{871BCD04-7A9E-9641-8AAD-71AA744A605E}"/>
              </a:ext>
            </a:extLst>
          </p:cNvPr>
          <p:cNvCxnSpPr>
            <a:cxnSpLocks/>
            <a:endCxn id="88" idx="0"/>
          </p:cNvCxnSpPr>
          <p:nvPr/>
        </p:nvCxnSpPr>
        <p:spPr>
          <a:xfrm>
            <a:off x="5635250" y="3447282"/>
            <a:ext cx="5383899" cy="895519"/>
          </a:xfrm>
          <a:prstGeom prst="bentConnector2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타원 178">
            <a:extLst>
              <a:ext uri="{FF2B5EF4-FFF2-40B4-BE49-F238E27FC236}">
                <a16:creationId xmlns="" xmlns:a16="http://schemas.microsoft.com/office/drawing/2014/main" id="{BD277189-ACB1-5648-BAA4-0A72894BAF07}"/>
              </a:ext>
            </a:extLst>
          </p:cNvPr>
          <p:cNvSpPr/>
          <p:nvPr/>
        </p:nvSpPr>
        <p:spPr>
          <a:xfrm>
            <a:off x="6915851" y="3566764"/>
            <a:ext cx="170592" cy="1661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0" name="직선 화살표 연결선 179">
            <a:extLst>
              <a:ext uri="{FF2B5EF4-FFF2-40B4-BE49-F238E27FC236}">
                <a16:creationId xmlns="" xmlns:a16="http://schemas.microsoft.com/office/drawing/2014/main" id="{DD65B0A5-4810-AD4C-B66D-72E8A1229717}"/>
              </a:ext>
            </a:extLst>
          </p:cNvPr>
          <p:cNvCxnSpPr>
            <a:cxnSpLocks/>
          </p:cNvCxnSpPr>
          <p:nvPr/>
        </p:nvCxnSpPr>
        <p:spPr>
          <a:xfrm>
            <a:off x="6998152" y="3747723"/>
            <a:ext cx="0" cy="225502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타원 180">
            <a:extLst>
              <a:ext uri="{FF2B5EF4-FFF2-40B4-BE49-F238E27FC236}">
                <a16:creationId xmlns="" xmlns:a16="http://schemas.microsoft.com/office/drawing/2014/main" id="{232EF85E-56ED-3444-A1EE-EEA51D0B2E72}"/>
              </a:ext>
            </a:extLst>
          </p:cNvPr>
          <p:cNvSpPr/>
          <p:nvPr/>
        </p:nvSpPr>
        <p:spPr>
          <a:xfrm>
            <a:off x="8203925" y="3566764"/>
            <a:ext cx="170592" cy="1661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2" name="직선 화살표 연결선 181">
            <a:extLst>
              <a:ext uri="{FF2B5EF4-FFF2-40B4-BE49-F238E27FC236}">
                <a16:creationId xmlns="" xmlns:a16="http://schemas.microsoft.com/office/drawing/2014/main" id="{81E96C25-19AE-CE47-B1AD-9B7ACEB57EEB}"/>
              </a:ext>
            </a:extLst>
          </p:cNvPr>
          <p:cNvCxnSpPr>
            <a:cxnSpLocks/>
          </p:cNvCxnSpPr>
          <p:nvPr/>
        </p:nvCxnSpPr>
        <p:spPr>
          <a:xfrm>
            <a:off x="8286226" y="3747723"/>
            <a:ext cx="0" cy="225502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타원 182">
            <a:extLst>
              <a:ext uri="{FF2B5EF4-FFF2-40B4-BE49-F238E27FC236}">
                <a16:creationId xmlns="" xmlns:a16="http://schemas.microsoft.com/office/drawing/2014/main" id="{CB3F77F7-337A-6C4D-BFE0-B9413B19404F}"/>
              </a:ext>
            </a:extLst>
          </p:cNvPr>
          <p:cNvSpPr/>
          <p:nvPr/>
        </p:nvSpPr>
        <p:spPr>
          <a:xfrm>
            <a:off x="9574155" y="3565455"/>
            <a:ext cx="170592" cy="1661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4" name="직선 화살표 연결선 183">
            <a:extLst>
              <a:ext uri="{FF2B5EF4-FFF2-40B4-BE49-F238E27FC236}">
                <a16:creationId xmlns="" xmlns:a16="http://schemas.microsoft.com/office/drawing/2014/main" id="{490365AE-923E-B047-A59C-EDA23570DDB3}"/>
              </a:ext>
            </a:extLst>
          </p:cNvPr>
          <p:cNvCxnSpPr>
            <a:cxnSpLocks/>
          </p:cNvCxnSpPr>
          <p:nvPr/>
        </p:nvCxnSpPr>
        <p:spPr>
          <a:xfrm>
            <a:off x="9656456" y="3746414"/>
            <a:ext cx="0" cy="225502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타원 184">
            <a:extLst>
              <a:ext uri="{FF2B5EF4-FFF2-40B4-BE49-F238E27FC236}">
                <a16:creationId xmlns="" xmlns:a16="http://schemas.microsoft.com/office/drawing/2014/main" id="{70440545-8155-C54B-8DE5-8479BA785515}"/>
              </a:ext>
            </a:extLst>
          </p:cNvPr>
          <p:cNvSpPr/>
          <p:nvPr/>
        </p:nvSpPr>
        <p:spPr>
          <a:xfrm>
            <a:off x="10764478" y="3565455"/>
            <a:ext cx="170592" cy="1661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7" name="직선 화살표 연결선 186">
            <a:extLst>
              <a:ext uri="{FF2B5EF4-FFF2-40B4-BE49-F238E27FC236}">
                <a16:creationId xmlns="" xmlns:a16="http://schemas.microsoft.com/office/drawing/2014/main" id="{65F16B01-231A-6E4B-8580-DE63537C3626}"/>
              </a:ext>
            </a:extLst>
          </p:cNvPr>
          <p:cNvCxnSpPr>
            <a:cxnSpLocks/>
          </p:cNvCxnSpPr>
          <p:nvPr/>
        </p:nvCxnSpPr>
        <p:spPr>
          <a:xfrm>
            <a:off x="10846779" y="3746414"/>
            <a:ext cx="0" cy="225502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타원 187">
            <a:extLst>
              <a:ext uri="{FF2B5EF4-FFF2-40B4-BE49-F238E27FC236}">
                <a16:creationId xmlns="" xmlns:a16="http://schemas.microsoft.com/office/drawing/2014/main" id="{A5C5C895-A7BC-CA4C-9377-5E34804C897E}"/>
              </a:ext>
            </a:extLst>
          </p:cNvPr>
          <p:cNvSpPr/>
          <p:nvPr/>
        </p:nvSpPr>
        <p:spPr>
          <a:xfrm>
            <a:off x="11603821" y="2408395"/>
            <a:ext cx="170592" cy="1661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9" name="직선 화살표 연결선 188">
            <a:extLst>
              <a:ext uri="{FF2B5EF4-FFF2-40B4-BE49-F238E27FC236}">
                <a16:creationId xmlns="" xmlns:a16="http://schemas.microsoft.com/office/drawing/2014/main" id="{7FCA8FFF-DE2F-2A49-8ED4-DF7F5291A2C6}"/>
              </a:ext>
            </a:extLst>
          </p:cNvPr>
          <p:cNvCxnSpPr>
            <a:cxnSpLocks/>
          </p:cNvCxnSpPr>
          <p:nvPr/>
        </p:nvCxnSpPr>
        <p:spPr>
          <a:xfrm>
            <a:off x="11686122" y="2589354"/>
            <a:ext cx="0" cy="225502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꺾인 연결선 65">
            <a:extLst>
              <a:ext uri="{FF2B5EF4-FFF2-40B4-BE49-F238E27FC236}">
                <a16:creationId xmlns="" xmlns:a16="http://schemas.microsoft.com/office/drawing/2014/main" id="{F7EE468C-3B75-B246-8F43-C486642036D6}"/>
              </a:ext>
            </a:extLst>
          </p:cNvPr>
          <p:cNvCxnSpPr>
            <a:cxnSpLocks/>
            <a:endCxn id="82" idx="0"/>
          </p:cNvCxnSpPr>
          <p:nvPr/>
        </p:nvCxnSpPr>
        <p:spPr>
          <a:xfrm rot="16200000" flipH="1">
            <a:off x="4486170" y="3304665"/>
            <a:ext cx="3464456" cy="1138963"/>
          </a:xfrm>
          <a:prstGeom prst="bentConnector3">
            <a:avLst>
              <a:gd name="adj1" fmla="val 82552"/>
            </a:avLst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꺾인 연결선 65">
            <a:extLst>
              <a:ext uri="{FF2B5EF4-FFF2-40B4-BE49-F238E27FC236}">
                <a16:creationId xmlns="" xmlns:a16="http://schemas.microsoft.com/office/drawing/2014/main" id="{D4C194C1-7D1C-FB47-9C5D-351BD893FB8B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5643118" y="5014732"/>
            <a:ext cx="2273056" cy="599656"/>
          </a:xfrm>
          <a:prstGeom prst="bentConnector2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꺾인 연결선 65">
            <a:extLst>
              <a:ext uri="{FF2B5EF4-FFF2-40B4-BE49-F238E27FC236}">
                <a16:creationId xmlns="" xmlns:a16="http://schemas.microsoft.com/office/drawing/2014/main" id="{059165D9-DD0E-C84C-8788-482E6EC80866}"/>
              </a:ext>
            </a:extLst>
          </p:cNvPr>
          <p:cNvCxnSpPr>
            <a:cxnSpLocks/>
            <a:endCxn id="83" idx="0"/>
          </p:cNvCxnSpPr>
          <p:nvPr/>
        </p:nvCxnSpPr>
        <p:spPr>
          <a:xfrm>
            <a:off x="5662812" y="5006425"/>
            <a:ext cx="3422247" cy="611101"/>
          </a:xfrm>
          <a:prstGeom prst="bentConnector2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꺾인 연결선 65">
            <a:extLst>
              <a:ext uri="{FF2B5EF4-FFF2-40B4-BE49-F238E27FC236}">
                <a16:creationId xmlns="" xmlns:a16="http://schemas.microsoft.com/office/drawing/2014/main" id="{E5523BC5-DD9C-7942-A36B-E4E1F862BFB2}"/>
              </a:ext>
            </a:extLst>
          </p:cNvPr>
          <p:cNvCxnSpPr>
            <a:cxnSpLocks/>
            <a:endCxn id="84" idx="0"/>
          </p:cNvCxnSpPr>
          <p:nvPr/>
        </p:nvCxnSpPr>
        <p:spPr>
          <a:xfrm>
            <a:off x="5653419" y="5014732"/>
            <a:ext cx="4626756" cy="607756"/>
          </a:xfrm>
          <a:prstGeom prst="bentConnector2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타원 198">
            <a:extLst>
              <a:ext uri="{FF2B5EF4-FFF2-40B4-BE49-F238E27FC236}">
                <a16:creationId xmlns="" xmlns:a16="http://schemas.microsoft.com/office/drawing/2014/main" id="{AE77BB08-2DFE-3F46-B28C-B9A0EC19A633}"/>
              </a:ext>
            </a:extLst>
          </p:cNvPr>
          <p:cNvSpPr/>
          <p:nvPr/>
        </p:nvSpPr>
        <p:spPr>
          <a:xfrm>
            <a:off x="6549854" y="5065996"/>
            <a:ext cx="170592" cy="1661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0" name="직선 화살표 연결선 199">
            <a:extLst>
              <a:ext uri="{FF2B5EF4-FFF2-40B4-BE49-F238E27FC236}">
                <a16:creationId xmlns="" xmlns:a16="http://schemas.microsoft.com/office/drawing/2014/main" id="{2AC5857E-CE75-0846-84F4-0CEFC31C9903}"/>
              </a:ext>
            </a:extLst>
          </p:cNvPr>
          <p:cNvCxnSpPr>
            <a:cxnSpLocks/>
            <a:stCxn id="199" idx="4"/>
          </p:cNvCxnSpPr>
          <p:nvPr/>
        </p:nvCxnSpPr>
        <p:spPr>
          <a:xfrm>
            <a:off x="6635150" y="5232116"/>
            <a:ext cx="10808" cy="204329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타원 200">
            <a:extLst>
              <a:ext uri="{FF2B5EF4-FFF2-40B4-BE49-F238E27FC236}">
                <a16:creationId xmlns="" xmlns:a16="http://schemas.microsoft.com/office/drawing/2014/main" id="{07BDE841-7999-3E4D-B798-00406E6F065B}"/>
              </a:ext>
            </a:extLst>
          </p:cNvPr>
          <p:cNvSpPr/>
          <p:nvPr/>
        </p:nvSpPr>
        <p:spPr>
          <a:xfrm>
            <a:off x="7680581" y="5065996"/>
            <a:ext cx="170592" cy="1661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2" name="직선 화살표 연결선 201">
            <a:extLst>
              <a:ext uri="{FF2B5EF4-FFF2-40B4-BE49-F238E27FC236}">
                <a16:creationId xmlns="" xmlns:a16="http://schemas.microsoft.com/office/drawing/2014/main" id="{91FBA040-EB1C-E04E-94EA-532D2781150E}"/>
              </a:ext>
            </a:extLst>
          </p:cNvPr>
          <p:cNvCxnSpPr>
            <a:cxnSpLocks/>
          </p:cNvCxnSpPr>
          <p:nvPr/>
        </p:nvCxnSpPr>
        <p:spPr>
          <a:xfrm>
            <a:off x="7762882" y="5246955"/>
            <a:ext cx="0" cy="225502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타원 202">
            <a:extLst>
              <a:ext uri="{FF2B5EF4-FFF2-40B4-BE49-F238E27FC236}">
                <a16:creationId xmlns="" xmlns:a16="http://schemas.microsoft.com/office/drawing/2014/main" id="{45488F9E-5DB3-804F-896B-73762444523E}"/>
              </a:ext>
            </a:extLst>
          </p:cNvPr>
          <p:cNvSpPr/>
          <p:nvPr/>
        </p:nvSpPr>
        <p:spPr>
          <a:xfrm>
            <a:off x="8853620" y="5060617"/>
            <a:ext cx="170592" cy="1661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4" name="직선 화살표 연결선 203">
            <a:extLst>
              <a:ext uri="{FF2B5EF4-FFF2-40B4-BE49-F238E27FC236}">
                <a16:creationId xmlns="" xmlns:a16="http://schemas.microsoft.com/office/drawing/2014/main" id="{BAD1C78C-044D-5746-A6BD-971495414594}"/>
              </a:ext>
            </a:extLst>
          </p:cNvPr>
          <p:cNvCxnSpPr>
            <a:cxnSpLocks/>
          </p:cNvCxnSpPr>
          <p:nvPr/>
        </p:nvCxnSpPr>
        <p:spPr>
          <a:xfrm>
            <a:off x="8935921" y="5241576"/>
            <a:ext cx="0" cy="225502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타원 205">
            <a:extLst>
              <a:ext uri="{FF2B5EF4-FFF2-40B4-BE49-F238E27FC236}">
                <a16:creationId xmlns="" xmlns:a16="http://schemas.microsoft.com/office/drawing/2014/main" id="{B7A966AE-6938-B34B-B90C-BC5903533E08}"/>
              </a:ext>
            </a:extLst>
          </p:cNvPr>
          <p:cNvSpPr/>
          <p:nvPr/>
        </p:nvSpPr>
        <p:spPr>
          <a:xfrm>
            <a:off x="10027186" y="5068484"/>
            <a:ext cx="170592" cy="1661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7" name="직선 화살표 연결선 206">
            <a:extLst>
              <a:ext uri="{FF2B5EF4-FFF2-40B4-BE49-F238E27FC236}">
                <a16:creationId xmlns="" xmlns:a16="http://schemas.microsoft.com/office/drawing/2014/main" id="{B133AD10-AAD1-0645-91DD-0B97F467E590}"/>
              </a:ext>
            </a:extLst>
          </p:cNvPr>
          <p:cNvCxnSpPr>
            <a:cxnSpLocks/>
          </p:cNvCxnSpPr>
          <p:nvPr/>
        </p:nvCxnSpPr>
        <p:spPr>
          <a:xfrm>
            <a:off x="10109487" y="5249443"/>
            <a:ext cx="0" cy="225502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구부러짐 73">
            <a:extLst>
              <a:ext uri="{FF2B5EF4-FFF2-40B4-BE49-F238E27FC236}">
                <a16:creationId xmlns="" xmlns:a16="http://schemas.microsoft.com/office/drawing/2014/main" id="{7DED99B1-85D8-4B85-B5B7-4E71801590A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347309" y="-457291"/>
            <a:ext cx="30842" cy="3879861"/>
          </a:xfrm>
          <a:prstGeom prst="curvedConnector3">
            <a:avLst>
              <a:gd name="adj1" fmla="val 2800979"/>
            </a:avLst>
          </a:prstGeom>
          <a:ln w="6350">
            <a:solidFill>
              <a:schemeClr val="tx1"/>
            </a:solidFill>
            <a:tailEnd type="triangle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순서도: 준비 331">
            <a:extLst>
              <a:ext uri="{FF2B5EF4-FFF2-40B4-BE49-F238E27FC236}">
                <a16:creationId xmlns="" xmlns:a16="http://schemas.microsoft.com/office/drawing/2014/main" id="{633B0FE4-9AF5-429E-B9FC-F3E65364C89B}"/>
              </a:ext>
            </a:extLst>
          </p:cNvPr>
          <p:cNvSpPr/>
          <p:nvPr/>
        </p:nvSpPr>
        <p:spPr>
          <a:xfrm>
            <a:off x="7213809" y="6508704"/>
            <a:ext cx="849532" cy="349296"/>
          </a:xfrm>
          <a:prstGeom prst="flowChartPreparation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Alarm Data Storage</a:t>
            </a:r>
            <a:endParaRPr lang="ko-KR" altLang="en-US" sz="700" dirty="0"/>
          </a:p>
        </p:txBody>
      </p:sp>
      <p:sp>
        <p:nvSpPr>
          <p:cNvPr id="333" name="순서도: 준비 332">
            <a:extLst>
              <a:ext uri="{FF2B5EF4-FFF2-40B4-BE49-F238E27FC236}">
                <a16:creationId xmlns="" xmlns:a16="http://schemas.microsoft.com/office/drawing/2014/main" id="{3CFA8AC2-A651-4F74-93BE-46A074D995C9}"/>
              </a:ext>
            </a:extLst>
          </p:cNvPr>
          <p:cNvSpPr/>
          <p:nvPr/>
        </p:nvSpPr>
        <p:spPr>
          <a:xfrm>
            <a:off x="11291317" y="6541324"/>
            <a:ext cx="900683" cy="316676"/>
          </a:xfrm>
          <a:prstGeom prst="flowChartPreparation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State Data Storage</a:t>
            </a:r>
            <a:endParaRPr lang="ko-KR" altLang="en-US" sz="700" dirty="0"/>
          </a:p>
        </p:txBody>
      </p:sp>
      <p:cxnSp>
        <p:nvCxnSpPr>
          <p:cNvPr id="334" name="직선 연결선 333">
            <a:extLst>
              <a:ext uri="{FF2B5EF4-FFF2-40B4-BE49-F238E27FC236}">
                <a16:creationId xmlns="" xmlns:a16="http://schemas.microsoft.com/office/drawing/2014/main" id="{B502FAE9-EC4F-4634-9E58-030B3B4C2C3F}"/>
              </a:ext>
            </a:extLst>
          </p:cNvPr>
          <p:cNvCxnSpPr>
            <a:cxnSpLocks/>
          </p:cNvCxnSpPr>
          <p:nvPr/>
        </p:nvCxnSpPr>
        <p:spPr>
          <a:xfrm flipH="1">
            <a:off x="8841740" y="3384874"/>
            <a:ext cx="2899919" cy="0"/>
          </a:xfrm>
          <a:prstGeom prst="line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직선 연결선 335">
            <a:extLst>
              <a:ext uri="{FF2B5EF4-FFF2-40B4-BE49-F238E27FC236}">
                <a16:creationId xmlns="" xmlns:a16="http://schemas.microsoft.com/office/drawing/2014/main" id="{537F0F5B-ECC9-4ABF-A9F9-3A51BA63CE44}"/>
              </a:ext>
            </a:extLst>
          </p:cNvPr>
          <p:cNvCxnSpPr>
            <a:cxnSpLocks/>
          </p:cNvCxnSpPr>
          <p:nvPr/>
        </p:nvCxnSpPr>
        <p:spPr>
          <a:xfrm>
            <a:off x="10162713" y="3042411"/>
            <a:ext cx="18539" cy="342463"/>
          </a:xfrm>
          <a:prstGeom prst="line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9748585" y="2843119"/>
            <a:ext cx="768085" cy="4654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Time Keeping Set </a:t>
            </a:r>
          </a:p>
        </p:txBody>
      </p:sp>
      <p:cxnSp>
        <p:nvCxnSpPr>
          <p:cNvPr id="337" name="직선 연결선 336">
            <a:extLst>
              <a:ext uri="{FF2B5EF4-FFF2-40B4-BE49-F238E27FC236}">
                <a16:creationId xmlns="" xmlns:a16="http://schemas.microsoft.com/office/drawing/2014/main" id="{B8ABBE89-23C9-4871-BA9B-73A6CDCAEA0D}"/>
              </a:ext>
            </a:extLst>
          </p:cNvPr>
          <p:cNvCxnSpPr>
            <a:cxnSpLocks/>
          </p:cNvCxnSpPr>
          <p:nvPr/>
        </p:nvCxnSpPr>
        <p:spPr>
          <a:xfrm>
            <a:off x="8840801" y="2931592"/>
            <a:ext cx="12819" cy="453282"/>
          </a:xfrm>
          <a:prstGeom prst="line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8424757" y="2802612"/>
            <a:ext cx="768085" cy="4654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Time Keeping Mode</a:t>
            </a:r>
            <a:endParaRPr lang="ko-KR" altLang="en-US" sz="1050" dirty="0"/>
          </a:p>
        </p:txBody>
      </p:sp>
      <p:cxnSp>
        <p:nvCxnSpPr>
          <p:cNvPr id="345" name="직선 연결선 344">
            <a:extLst>
              <a:ext uri="{FF2B5EF4-FFF2-40B4-BE49-F238E27FC236}">
                <a16:creationId xmlns="" xmlns:a16="http://schemas.microsoft.com/office/drawing/2014/main" id="{5BB1AF8D-6FDE-4A5F-8741-94A8A973F773}"/>
              </a:ext>
            </a:extLst>
          </p:cNvPr>
          <p:cNvCxnSpPr>
            <a:cxnSpLocks/>
          </p:cNvCxnSpPr>
          <p:nvPr/>
        </p:nvCxnSpPr>
        <p:spPr>
          <a:xfrm flipH="1">
            <a:off x="8439821" y="4920262"/>
            <a:ext cx="3301837" cy="0"/>
          </a:xfrm>
          <a:prstGeom prst="line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직선 연결선 353">
            <a:extLst>
              <a:ext uri="{FF2B5EF4-FFF2-40B4-BE49-F238E27FC236}">
                <a16:creationId xmlns="" xmlns:a16="http://schemas.microsoft.com/office/drawing/2014/main" id="{C19CEA7D-64D1-4DFA-B511-5E42CE554F8F}"/>
              </a:ext>
            </a:extLst>
          </p:cNvPr>
          <p:cNvCxnSpPr>
            <a:cxnSpLocks/>
          </p:cNvCxnSpPr>
          <p:nvPr/>
        </p:nvCxnSpPr>
        <p:spPr>
          <a:xfrm flipH="1">
            <a:off x="11025545" y="4592899"/>
            <a:ext cx="1" cy="340261"/>
          </a:xfrm>
          <a:prstGeom prst="line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직선 연결선 354">
            <a:extLst>
              <a:ext uri="{FF2B5EF4-FFF2-40B4-BE49-F238E27FC236}">
                <a16:creationId xmlns="" xmlns:a16="http://schemas.microsoft.com/office/drawing/2014/main" id="{1E97070A-E7C3-4056-9E36-E91F32F6F01E}"/>
              </a:ext>
            </a:extLst>
          </p:cNvPr>
          <p:cNvCxnSpPr>
            <a:cxnSpLocks/>
          </p:cNvCxnSpPr>
          <p:nvPr/>
        </p:nvCxnSpPr>
        <p:spPr>
          <a:xfrm flipH="1">
            <a:off x="9822220" y="4590822"/>
            <a:ext cx="1" cy="340261"/>
          </a:xfrm>
          <a:prstGeom prst="line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직선 연결선 355">
            <a:extLst>
              <a:ext uri="{FF2B5EF4-FFF2-40B4-BE49-F238E27FC236}">
                <a16:creationId xmlns="" xmlns:a16="http://schemas.microsoft.com/office/drawing/2014/main" id="{B12C0C2D-3DD6-4C94-81D8-7FBD884C6803}"/>
              </a:ext>
            </a:extLst>
          </p:cNvPr>
          <p:cNvCxnSpPr>
            <a:cxnSpLocks/>
          </p:cNvCxnSpPr>
          <p:nvPr/>
        </p:nvCxnSpPr>
        <p:spPr>
          <a:xfrm flipH="1">
            <a:off x="8441685" y="4592136"/>
            <a:ext cx="1" cy="340261"/>
          </a:xfrm>
          <a:prstGeom prst="line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8021985" y="4327184"/>
            <a:ext cx="868009" cy="4654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Alarm</a:t>
            </a:r>
          </a:p>
          <a:p>
            <a:pPr algn="ctr"/>
            <a:r>
              <a:rPr lang="en-US" altLang="ko-KR" sz="1050" dirty="0"/>
              <a:t>Mode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9432861" y="4335738"/>
            <a:ext cx="768087" cy="4654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Alarm</a:t>
            </a:r>
          </a:p>
          <a:p>
            <a:pPr algn="ctr"/>
            <a:r>
              <a:rPr lang="en-US" altLang="ko-KR" sz="1050" dirty="0"/>
              <a:t>Unit Change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10635105" y="4342801"/>
            <a:ext cx="768087" cy="4654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Alarm</a:t>
            </a:r>
          </a:p>
          <a:p>
            <a:pPr algn="ctr"/>
            <a:r>
              <a:rPr lang="en-US" altLang="ko-KR" sz="1050" dirty="0"/>
              <a:t>Set Mode</a:t>
            </a:r>
          </a:p>
        </p:txBody>
      </p:sp>
      <p:sp>
        <p:nvSpPr>
          <p:cNvPr id="357" name="타원 356">
            <a:extLst>
              <a:ext uri="{FF2B5EF4-FFF2-40B4-BE49-F238E27FC236}">
                <a16:creationId xmlns="" xmlns:a16="http://schemas.microsoft.com/office/drawing/2014/main" id="{9D163A88-5783-49AD-BED2-D4A07426256B}"/>
              </a:ext>
            </a:extLst>
          </p:cNvPr>
          <p:cNvSpPr/>
          <p:nvPr/>
        </p:nvSpPr>
        <p:spPr>
          <a:xfrm>
            <a:off x="11774413" y="5984067"/>
            <a:ext cx="190322" cy="168498"/>
          </a:xfrm>
          <a:prstGeom prst="ellipse">
            <a:avLst/>
          </a:prstGeom>
          <a:noFill/>
          <a:ln w="381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67"/>
          </a:p>
        </p:txBody>
      </p:sp>
      <p:cxnSp>
        <p:nvCxnSpPr>
          <p:cNvPr id="358" name="직선 화살표 연결선 357">
            <a:extLst>
              <a:ext uri="{FF2B5EF4-FFF2-40B4-BE49-F238E27FC236}">
                <a16:creationId xmlns="" xmlns:a16="http://schemas.microsoft.com/office/drawing/2014/main" id="{4ABACF13-14C6-4EEA-A3BA-F16CFA63C1AA}"/>
              </a:ext>
            </a:extLst>
          </p:cNvPr>
          <p:cNvCxnSpPr>
            <a:cxnSpLocks/>
            <a:stCxn id="357" idx="4"/>
          </p:cNvCxnSpPr>
          <p:nvPr/>
        </p:nvCxnSpPr>
        <p:spPr>
          <a:xfrm>
            <a:off x="11869574" y="6152565"/>
            <a:ext cx="0" cy="206972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TextBox 358">
            <a:extLst>
              <a:ext uri="{FF2B5EF4-FFF2-40B4-BE49-F238E27FC236}">
                <a16:creationId xmlns="" xmlns:a16="http://schemas.microsoft.com/office/drawing/2014/main" id="{2C5D45DF-8594-4983-B6C6-0123AE04F87F}"/>
              </a:ext>
            </a:extLst>
          </p:cNvPr>
          <p:cNvSpPr txBox="1"/>
          <p:nvPr/>
        </p:nvSpPr>
        <p:spPr>
          <a:xfrm>
            <a:off x="11065965" y="5822421"/>
            <a:ext cx="804013" cy="378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30" dirty="0"/>
              <a:t>Update</a:t>
            </a:r>
          </a:p>
          <a:p>
            <a:r>
              <a:rPr lang="en-US" altLang="ko-KR" sz="930" dirty="0"/>
              <a:t>State Data</a:t>
            </a:r>
            <a:endParaRPr lang="ko-KR" altLang="en-US" sz="930" dirty="0"/>
          </a:p>
        </p:txBody>
      </p:sp>
      <p:cxnSp>
        <p:nvCxnSpPr>
          <p:cNvPr id="361" name="직선 연결선 360">
            <a:extLst>
              <a:ext uri="{FF2B5EF4-FFF2-40B4-BE49-F238E27FC236}">
                <a16:creationId xmlns="" xmlns:a16="http://schemas.microsoft.com/office/drawing/2014/main" id="{8CC242F7-43AB-4C82-B19E-A29C56857DA2}"/>
              </a:ext>
            </a:extLst>
          </p:cNvPr>
          <p:cNvCxnSpPr>
            <a:cxnSpLocks/>
          </p:cNvCxnSpPr>
          <p:nvPr/>
        </p:nvCxnSpPr>
        <p:spPr>
          <a:xfrm flipH="1">
            <a:off x="6728375" y="6212033"/>
            <a:ext cx="5013283" cy="0"/>
          </a:xfrm>
          <a:prstGeom prst="line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직선 연결선 363">
            <a:extLst>
              <a:ext uri="{FF2B5EF4-FFF2-40B4-BE49-F238E27FC236}">
                <a16:creationId xmlns="" xmlns:a16="http://schemas.microsoft.com/office/drawing/2014/main" id="{5A9763D4-FF38-442A-851F-8C0D9698B445}"/>
              </a:ext>
            </a:extLst>
          </p:cNvPr>
          <p:cNvCxnSpPr>
            <a:cxnSpLocks/>
          </p:cNvCxnSpPr>
          <p:nvPr/>
        </p:nvCxnSpPr>
        <p:spPr>
          <a:xfrm flipH="1">
            <a:off x="6751130" y="5865451"/>
            <a:ext cx="1" cy="340261"/>
          </a:xfrm>
          <a:prstGeom prst="line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직선 연결선 364">
            <a:extLst>
              <a:ext uri="{FF2B5EF4-FFF2-40B4-BE49-F238E27FC236}">
                <a16:creationId xmlns="" xmlns:a16="http://schemas.microsoft.com/office/drawing/2014/main" id="{741E61C7-3982-44DB-8DB7-912CC5E7D45B}"/>
              </a:ext>
            </a:extLst>
          </p:cNvPr>
          <p:cNvCxnSpPr>
            <a:cxnSpLocks/>
          </p:cNvCxnSpPr>
          <p:nvPr/>
        </p:nvCxnSpPr>
        <p:spPr>
          <a:xfrm flipH="1">
            <a:off x="7912172" y="5868846"/>
            <a:ext cx="1" cy="340261"/>
          </a:xfrm>
          <a:prstGeom prst="line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직선 연결선 365">
            <a:extLst>
              <a:ext uri="{FF2B5EF4-FFF2-40B4-BE49-F238E27FC236}">
                <a16:creationId xmlns="" xmlns:a16="http://schemas.microsoft.com/office/drawing/2014/main" id="{59BA0738-5AD8-4C70-9F4F-F5C1CCFD7C82}"/>
              </a:ext>
            </a:extLst>
          </p:cNvPr>
          <p:cNvCxnSpPr>
            <a:cxnSpLocks/>
          </p:cNvCxnSpPr>
          <p:nvPr/>
        </p:nvCxnSpPr>
        <p:spPr>
          <a:xfrm flipH="1">
            <a:off x="9084955" y="5880648"/>
            <a:ext cx="1" cy="340261"/>
          </a:xfrm>
          <a:prstGeom prst="line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직선 연결선 366">
            <a:extLst>
              <a:ext uri="{FF2B5EF4-FFF2-40B4-BE49-F238E27FC236}">
                <a16:creationId xmlns="" xmlns:a16="http://schemas.microsoft.com/office/drawing/2014/main" id="{B642AD09-FAAF-453C-90FE-D015A572C8F7}"/>
              </a:ext>
            </a:extLst>
          </p:cNvPr>
          <p:cNvCxnSpPr>
            <a:cxnSpLocks/>
          </p:cNvCxnSpPr>
          <p:nvPr/>
        </p:nvCxnSpPr>
        <p:spPr>
          <a:xfrm flipH="1">
            <a:off x="10275496" y="5869444"/>
            <a:ext cx="1" cy="340261"/>
          </a:xfrm>
          <a:prstGeom prst="line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6459100" y="5606375"/>
            <a:ext cx="657559" cy="4654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Stop</a:t>
            </a:r>
          </a:p>
          <a:p>
            <a:pPr algn="ctr"/>
            <a:r>
              <a:rPr lang="en-US" altLang="ko-KR" sz="1050" dirty="0"/>
              <a:t>Watch</a:t>
            </a:r>
          </a:p>
          <a:p>
            <a:pPr algn="ctr"/>
            <a:r>
              <a:rPr lang="en-US" altLang="ko-KR" sz="1050" dirty="0"/>
              <a:t>Mode</a:t>
            </a:r>
            <a:endParaRPr lang="ko-KR" altLang="en-US" sz="1050" dirty="0"/>
          </a:p>
        </p:txBody>
      </p: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8701016" y="5617526"/>
            <a:ext cx="768085" cy="4654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Stop</a:t>
            </a:r>
          </a:p>
          <a:p>
            <a:pPr algn="ctr"/>
            <a:r>
              <a:rPr lang="en-US" altLang="ko-KR" sz="1050" dirty="0"/>
              <a:t>Watch</a:t>
            </a:r>
          </a:p>
          <a:p>
            <a:pPr algn="ctr"/>
            <a:r>
              <a:rPr lang="en-US" altLang="ko-KR" sz="1050" dirty="0"/>
              <a:t>Run</a:t>
            </a:r>
            <a:endParaRPr lang="ko-KR" altLang="en-US" sz="1050" dirty="0"/>
          </a:p>
        </p:txBody>
      </p: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9896132" y="5622488"/>
            <a:ext cx="768085" cy="4654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Stop</a:t>
            </a:r>
          </a:p>
          <a:p>
            <a:pPr algn="ctr"/>
            <a:r>
              <a:rPr lang="en-US" altLang="ko-KR" sz="1050" dirty="0"/>
              <a:t>Watch</a:t>
            </a:r>
          </a:p>
          <a:p>
            <a:pPr algn="ctr"/>
            <a:r>
              <a:rPr lang="en-US" altLang="ko-KR" sz="1050" dirty="0" err="1"/>
              <a:t>Laptime</a:t>
            </a:r>
            <a:endParaRPr lang="ko-KR" altLang="en-US" sz="1050" dirty="0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7532131" y="5614388"/>
            <a:ext cx="768085" cy="4654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Stop</a:t>
            </a:r>
          </a:p>
          <a:p>
            <a:pPr algn="ctr"/>
            <a:r>
              <a:rPr lang="en-US" altLang="ko-KR" sz="1050" dirty="0"/>
              <a:t>Watch</a:t>
            </a:r>
          </a:p>
          <a:p>
            <a:pPr algn="ctr"/>
            <a:r>
              <a:rPr lang="en-US" altLang="ko-KR" sz="1050" dirty="0"/>
              <a:t>Pause</a:t>
            </a:r>
            <a:endParaRPr lang="ko-KR" altLang="en-US" sz="1050" dirty="0"/>
          </a:p>
        </p:txBody>
      </p:sp>
      <p:sp>
        <p:nvSpPr>
          <p:cNvPr id="369" name="직사각형 368">
            <a:extLst>
              <a:ext uri="{FF2B5EF4-FFF2-40B4-BE49-F238E27FC236}">
                <a16:creationId xmlns="" xmlns:a16="http://schemas.microsoft.com/office/drawing/2014/main" id="{6072BD83-DFE1-4AFF-B272-54EA66D24806}"/>
              </a:ext>
            </a:extLst>
          </p:cNvPr>
          <p:cNvSpPr/>
          <p:nvPr/>
        </p:nvSpPr>
        <p:spPr>
          <a:xfrm>
            <a:off x="6005102" y="5606375"/>
            <a:ext cx="92652" cy="4654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370" name="직사각형 369">
            <a:extLst>
              <a:ext uri="{FF2B5EF4-FFF2-40B4-BE49-F238E27FC236}">
                <a16:creationId xmlns="" xmlns:a16="http://schemas.microsoft.com/office/drawing/2014/main" id="{1927006D-6FD7-4AE0-A3FD-E2FCB3B19EB4}"/>
              </a:ext>
            </a:extLst>
          </p:cNvPr>
          <p:cNvSpPr/>
          <p:nvPr/>
        </p:nvSpPr>
        <p:spPr>
          <a:xfrm>
            <a:off x="5126491" y="5606375"/>
            <a:ext cx="92652" cy="4654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cxnSp>
        <p:nvCxnSpPr>
          <p:cNvPr id="372" name="직선 연결선 371">
            <a:extLst>
              <a:ext uri="{FF2B5EF4-FFF2-40B4-BE49-F238E27FC236}">
                <a16:creationId xmlns="" xmlns:a16="http://schemas.microsoft.com/office/drawing/2014/main" id="{6D0F6726-C450-4302-94D0-33E461AB88CC}"/>
              </a:ext>
            </a:extLst>
          </p:cNvPr>
          <p:cNvCxnSpPr>
            <a:cxnSpLocks/>
          </p:cNvCxnSpPr>
          <p:nvPr/>
        </p:nvCxnSpPr>
        <p:spPr>
          <a:xfrm flipH="1">
            <a:off x="4483358" y="4916487"/>
            <a:ext cx="2688653" cy="0"/>
          </a:xfrm>
          <a:prstGeom prst="line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직선 연결선 376">
            <a:extLst>
              <a:ext uri="{FF2B5EF4-FFF2-40B4-BE49-F238E27FC236}">
                <a16:creationId xmlns="" xmlns:a16="http://schemas.microsoft.com/office/drawing/2014/main" id="{70829BFF-6A4C-4913-9F2A-6E9C7A78EA15}"/>
              </a:ext>
            </a:extLst>
          </p:cNvPr>
          <p:cNvCxnSpPr>
            <a:cxnSpLocks/>
          </p:cNvCxnSpPr>
          <p:nvPr/>
        </p:nvCxnSpPr>
        <p:spPr>
          <a:xfrm flipH="1">
            <a:off x="7169410" y="4578246"/>
            <a:ext cx="1" cy="340261"/>
          </a:xfrm>
          <a:prstGeom prst="line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6810799" y="4329480"/>
            <a:ext cx="721332" cy="4654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Alarm</a:t>
            </a:r>
          </a:p>
          <a:p>
            <a:pPr algn="ctr"/>
            <a:r>
              <a:rPr lang="en-US" altLang="ko-KR" sz="1050" dirty="0"/>
              <a:t>Indicator</a:t>
            </a:r>
          </a:p>
        </p:txBody>
      </p:sp>
      <p:cxnSp>
        <p:nvCxnSpPr>
          <p:cNvPr id="378" name="직선 연결선 377">
            <a:extLst>
              <a:ext uri="{FF2B5EF4-FFF2-40B4-BE49-F238E27FC236}">
                <a16:creationId xmlns="" xmlns:a16="http://schemas.microsoft.com/office/drawing/2014/main" id="{18005CA7-BD3A-4306-996E-FBA9268F335C}"/>
              </a:ext>
            </a:extLst>
          </p:cNvPr>
          <p:cNvCxnSpPr>
            <a:cxnSpLocks/>
          </p:cNvCxnSpPr>
          <p:nvPr/>
        </p:nvCxnSpPr>
        <p:spPr>
          <a:xfrm flipH="1">
            <a:off x="4483358" y="4926803"/>
            <a:ext cx="1" cy="1401426"/>
          </a:xfrm>
          <a:prstGeom prst="line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직선 연결선 379">
            <a:extLst>
              <a:ext uri="{FF2B5EF4-FFF2-40B4-BE49-F238E27FC236}">
                <a16:creationId xmlns="" xmlns:a16="http://schemas.microsoft.com/office/drawing/2014/main" id="{6119B027-3637-4F5C-A6D6-38C8E673A7EF}"/>
              </a:ext>
            </a:extLst>
          </p:cNvPr>
          <p:cNvCxnSpPr>
            <a:cxnSpLocks/>
          </p:cNvCxnSpPr>
          <p:nvPr/>
        </p:nvCxnSpPr>
        <p:spPr>
          <a:xfrm flipH="1">
            <a:off x="4483359" y="6328229"/>
            <a:ext cx="3108890" cy="0"/>
          </a:xfrm>
          <a:prstGeom prst="line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직선 연결선 381">
            <a:extLst>
              <a:ext uri="{FF2B5EF4-FFF2-40B4-BE49-F238E27FC236}">
                <a16:creationId xmlns="" xmlns:a16="http://schemas.microsoft.com/office/drawing/2014/main" id="{AE240026-695A-4A1D-B666-FF10B53FF4C7}"/>
              </a:ext>
            </a:extLst>
          </p:cNvPr>
          <p:cNvCxnSpPr>
            <a:cxnSpLocks/>
          </p:cNvCxnSpPr>
          <p:nvPr/>
        </p:nvCxnSpPr>
        <p:spPr>
          <a:xfrm flipH="1">
            <a:off x="5604602" y="5985588"/>
            <a:ext cx="1" cy="340261"/>
          </a:xfrm>
          <a:prstGeom prst="line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직사각형 370">
            <a:extLst>
              <a:ext uri="{FF2B5EF4-FFF2-40B4-BE49-F238E27FC236}">
                <a16:creationId xmlns="" xmlns:a16="http://schemas.microsoft.com/office/drawing/2014/main" id="{8587092A-5872-4F48-BE15-C8572EA0EE45}"/>
              </a:ext>
            </a:extLst>
          </p:cNvPr>
          <p:cNvSpPr/>
          <p:nvPr/>
        </p:nvSpPr>
        <p:spPr>
          <a:xfrm>
            <a:off x="5283343" y="5606375"/>
            <a:ext cx="657559" cy="4654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Add Value</a:t>
            </a:r>
            <a:endParaRPr lang="ko-KR" altLang="en-US" sz="1050" dirty="0"/>
          </a:p>
        </p:txBody>
      </p:sp>
      <p:cxnSp>
        <p:nvCxnSpPr>
          <p:cNvPr id="400" name="직선 화살표 연결선 399">
            <a:extLst>
              <a:ext uri="{FF2B5EF4-FFF2-40B4-BE49-F238E27FC236}">
                <a16:creationId xmlns="" xmlns:a16="http://schemas.microsoft.com/office/drawing/2014/main" id="{727B1A76-B7E0-4FFA-8D45-5B155FD7C119}"/>
              </a:ext>
            </a:extLst>
          </p:cNvPr>
          <p:cNvCxnSpPr>
            <a:cxnSpLocks/>
          </p:cNvCxnSpPr>
          <p:nvPr/>
        </p:nvCxnSpPr>
        <p:spPr>
          <a:xfrm flipH="1">
            <a:off x="7597011" y="6316884"/>
            <a:ext cx="5314" cy="212721"/>
          </a:xfrm>
          <a:prstGeom prst="straightConnector1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타원 401">
            <a:extLst>
              <a:ext uri="{FF2B5EF4-FFF2-40B4-BE49-F238E27FC236}">
                <a16:creationId xmlns="" xmlns:a16="http://schemas.microsoft.com/office/drawing/2014/main" id="{9C29FDFB-574B-4A4B-BF0A-2AC3ABAE2218}"/>
              </a:ext>
            </a:extLst>
          </p:cNvPr>
          <p:cNvSpPr/>
          <p:nvPr/>
        </p:nvSpPr>
        <p:spPr>
          <a:xfrm>
            <a:off x="7641033" y="6220910"/>
            <a:ext cx="190322" cy="147850"/>
          </a:xfrm>
          <a:prstGeom prst="ellipse">
            <a:avLst/>
          </a:prstGeom>
          <a:noFill/>
          <a:ln w="381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67"/>
          </a:p>
        </p:txBody>
      </p:sp>
      <p:sp>
        <p:nvSpPr>
          <p:cNvPr id="403" name="TextBox 402">
            <a:extLst>
              <a:ext uri="{FF2B5EF4-FFF2-40B4-BE49-F238E27FC236}">
                <a16:creationId xmlns="" xmlns:a16="http://schemas.microsoft.com/office/drawing/2014/main" id="{74B2B81F-80AE-4B39-BC76-6D25E32867C9}"/>
              </a:ext>
            </a:extLst>
          </p:cNvPr>
          <p:cNvSpPr txBox="1"/>
          <p:nvPr/>
        </p:nvSpPr>
        <p:spPr>
          <a:xfrm>
            <a:off x="7841121" y="6179477"/>
            <a:ext cx="1330336" cy="378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30" dirty="0"/>
              <a:t>Update</a:t>
            </a:r>
          </a:p>
          <a:p>
            <a:r>
              <a:rPr lang="en-US" altLang="ko-KR" sz="930" dirty="0"/>
              <a:t>Alarm Data</a:t>
            </a:r>
            <a:endParaRPr lang="ko-KR" altLang="en-US" sz="930" dirty="0"/>
          </a:p>
        </p:txBody>
      </p:sp>
      <p:cxnSp>
        <p:nvCxnSpPr>
          <p:cNvPr id="405" name="직선 화살표 연결선 404">
            <a:extLst>
              <a:ext uri="{FF2B5EF4-FFF2-40B4-BE49-F238E27FC236}">
                <a16:creationId xmlns="" xmlns:a16="http://schemas.microsoft.com/office/drawing/2014/main" id="{15C30BE2-8EFA-45E1-AD4B-3DC85BC0217E}"/>
              </a:ext>
            </a:extLst>
          </p:cNvPr>
          <p:cNvCxnSpPr>
            <a:cxnSpLocks/>
            <a:stCxn id="402" idx="4"/>
          </p:cNvCxnSpPr>
          <p:nvPr/>
        </p:nvCxnSpPr>
        <p:spPr>
          <a:xfrm flipH="1">
            <a:off x="7731292" y="6368760"/>
            <a:ext cx="4902" cy="154947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직선 화살표 연결선 405">
            <a:extLst>
              <a:ext uri="{FF2B5EF4-FFF2-40B4-BE49-F238E27FC236}">
                <a16:creationId xmlns="" xmlns:a16="http://schemas.microsoft.com/office/drawing/2014/main" id="{CB2F35F4-F0F0-4D3C-8D67-AC2908961970}"/>
              </a:ext>
            </a:extLst>
          </p:cNvPr>
          <p:cNvCxnSpPr>
            <a:cxnSpLocks/>
          </p:cNvCxnSpPr>
          <p:nvPr/>
        </p:nvCxnSpPr>
        <p:spPr>
          <a:xfrm>
            <a:off x="5197941" y="2145894"/>
            <a:ext cx="6196" cy="1031200"/>
          </a:xfrm>
          <a:prstGeom prst="straightConnector1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다이아몬드 223"/>
          <p:cNvSpPr/>
          <p:nvPr/>
        </p:nvSpPr>
        <p:spPr>
          <a:xfrm>
            <a:off x="5526643" y="2130392"/>
            <a:ext cx="245571" cy="296360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174DC985-DCB3-1A4A-A918-6FCD53B99B6F}"/>
              </a:ext>
            </a:extLst>
          </p:cNvPr>
          <p:cNvSpPr/>
          <p:nvPr/>
        </p:nvSpPr>
        <p:spPr>
          <a:xfrm>
            <a:off x="4553550" y="1642530"/>
            <a:ext cx="1457300" cy="4878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Main Controller</a:t>
            </a:r>
            <a:endParaRPr lang="ko-KR" altLang="en-US" sz="1400" dirty="0"/>
          </a:p>
        </p:txBody>
      </p:sp>
      <p:cxnSp>
        <p:nvCxnSpPr>
          <p:cNvPr id="412" name="직선 화살표 연결선 411">
            <a:extLst>
              <a:ext uri="{FF2B5EF4-FFF2-40B4-BE49-F238E27FC236}">
                <a16:creationId xmlns="" xmlns:a16="http://schemas.microsoft.com/office/drawing/2014/main" id="{1E919DEE-1077-4768-A18A-C63D1AACC38F}"/>
              </a:ext>
            </a:extLst>
          </p:cNvPr>
          <p:cNvCxnSpPr>
            <a:cxnSpLocks/>
          </p:cNvCxnSpPr>
          <p:nvPr/>
        </p:nvCxnSpPr>
        <p:spPr>
          <a:xfrm>
            <a:off x="5640711" y="4508731"/>
            <a:ext cx="6196" cy="1031200"/>
          </a:xfrm>
          <a:prstGeom prst="straightConnector1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" name="TextBox 412">
            <a:extLst>
              <a:ext uri="{FF2B5EF4-FFF2-40B4-BE49-F238E27FC236}">
                <a16:creationId xmlns="" xmlns:a16="http://schemas.microsoft.com/office/drawing/2014/main" id="{89B7E94E-6408-45E5-8130-D3775A57FB81}"/>
              </a:ext>
            </a:extLst>
          </p:cNvPr>
          <p:cNvSpPr txBox="1"/>
          <p:nvPr/>
        </p:nvSpPr>
        <p:spPr>
          <a:xfrm>
            <a:off x="4883029" y="5063748"/>
            <a:ext cx="67740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Trigger</a:t>
            </a:r>
            <a:endParaRPr lang="ko-KR" altLang="en-US" sz="900" dirty="0"/>
          </a:p>
        </p:txBody>
      </p:sp>
      <p:sp>
        <p:nvSpPr>
          <p:cNvPr id="414" name="타원 413">
            <a:extLst>
              <a:ext uri="{FF2B5EF4-FFF2-40B4-BE49-F238E27FC236}">
                <a16:creationId xmlns="" xmlns:a16="http://schemas.microsoft.com/office/drawing/2014/main" id="{D1162A11-043C-4E01-9725-2A23E96CFBF6}"/>
              </a:ext>
            </a:extLst>
          </p:cNvPr>
          <p:cNvSpPr/>
          <p:nvPr/>
        </p:nvSpPr>
        <p:spPr>
          <a:xfrm>
            <a:off x="5420953" y="5152490"/>
            <a:ext cx="170592" cy="1661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5" name="직선 화살표 연결선 414">
            <a:extLst>
              <a:ext uri="{FF2B5EF4-FFF2-40B4-BE49-F238E27FC236}">
                <a16:creationId xmlns="" xmlns:a16="http://schemas.microsoft.com/office/drawing/2014/main" id="{C501FD2F-2AEA-4121-AC67-A87E2431D42E}"/>
              </a:ext>
            </a:extLst>
          </p:cNvPr>
          <p:cNvCxnSpPr>
            <a:cxnSpLocks/>
            <a:stCxn id="414" idx="4"/>
          </p:cNvCxnSpPr>
          <p:nvPr/>
        </p:nvCxnSpPr>
        <p:spPr>
          <a:xfrm>
            <a:off x="5506249" y="5318610"/>
            <a:ext cx="0" cy="203632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01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74DC985-DCB3-1A4A-A918-6FCD53B99B6F}"/>
              </a:ext>
            </a:extLst>
          </p:cNvPr>
          <p:cNvSpPr/>
          <p:nvPr/>
        </p:nvSpPr>
        <p:spPr>
          <a:xfrm>
            <a:off x="4536302" y="1030942"/>
            <a:ext cx="1457300" cy="4878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Main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174DC985-DCB3-1A4A-A918-6FCD53B99B6F}"/>
              </a:ext>
            </a:extLst>
          </p:cNvPr>
          <p:cNvSpPr/>
          <p:nvPr/>
        </p:nvSpPr>
        <p:spPr>
          <a:xfrm>
            <a:off x="4553550" y="1874754"/>
            <a:ext cx="1457300" cy="4878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Main Controller</a:t>
            </a:r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174DC985-DCB3-1A4A-A918-6FCD53B99B6F}"/>
              </a:ext>
            </a:extLst>
          </p:cNvPr>
          <p:cNvSpPr/>
          <p:nvPr/>
        </p:nvSpPr>
        <p:spPr>
          <a:xfrm>
            <a:off x="233385" y="4504865"/>
            <a:ext cx="933983" cy="4726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33" dirty="0"/>
              <a:t>Button A</a:t>
            </a:r>
          </a:p>
          <a:p>
            <a:pPr algn="ctr"/>
            <a:r>
              <a:rPr lang="en-US" altLang="ko-KR" sz="1333" dirty="0"/>
              <a:t>Interface</a:t>
            </a:r>
            <a:endParaRPr lang="ko-KR" altLang="en-US" sz="1333" dirty="0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1702521" y="4498009"/>
            <a:ext cx="933983" cy="4795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33" dirty="0"/>
              <a:t>Button B</a:t>
            </a:r>
          </a:p>
          <a:p>
            <a:pPr algn="ctr"/>
            <a:r>
              <a:rPr lang="en-US" altLang="ko-KR" sz="1333" dirty="0"/>
              <a:t>Interface</a:t>
            </a:r>
            <a:endParaRPr lang="ko-KR" altLang="en-US" sz="1333" dirty="0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A60EC088-C02F-B846-8590-87F40EC2A5F1}"/>
              </a:ext>
            </a:extLst>
          </p:cNvPr>
          <p:cNvSpPr/>
          <p:nvPr/>
        </p:nvSpPr>
        <p:spPr>
          <a:xfrm>
            <a:off x="3129297" y="4498009"/>
            <a:ext cx="933983" cy="4722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33" dirty="0"/>
              <a:t>Button C</a:t>
            </a:r>
          </a:p>
          <a:p>
            <a:pPr algn="ctr"/>
            <a:r>
              <a:rPr lang="en-US" altLang="ko-KR" sz="1333" dirty="0"/>
              <a:t>Interface</a:t>
            </a:r>
            <a:endParaRPr lang="ko-KR" altLang="en-US" sz="1333" dirty="0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A336004F-A20E-9F47-95E7-561FD3EAA04B}"/>
              </a:ext>
            </a:extLst>
          </p:cNvPr>
          <p:cNvSpPr/>
          <p:nvPr/>
        </p:nvSpPr>
        <p:spPr>
          <a:xfrm>
            <a:off x="4542350" y="4507540"/>
            <a:ext cx="949569" cy="4700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33" dirty="0"/>
              <a:t>Button D</a:t>
            </a:r>
          </a:p>
          <a:p>
            <a:pPr algn="ctr"/>
            <a:r>
              <a:rPr lang="en-US" altLang="ko-KR" sz="1333" dirty="0"/>
              <a:t>Interface</a:t>
            </a:r>
            <a:endParaRPr lang="ko-KR" altLang="en-US" sz="1333" dirty="0"/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174DC985-DCB3-1A4A-A918-6FCD53B99B6F}"/>
              </a:ext>
            </a:extLst>
          </p:cNvPr>
          <p:cNvSpPr/>
          <p:nvPr/>
        </p:nvSpPr>
        <p:spPr>
          <a:xfrm>
            <a:off x="496947" y="3439863"/>
            <a:ext cx="1145707" cy="44218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33" dirty="0"/>
              <a:t>Button</a:t>
            </a:r>
          </a:p>
          <a:p>
            <a:pPr algn="ctr"/>
            <a:r>
              <a:rPr lang="en-US" altLang="ko-KR" sz="1333" dirty="0"/>
              <a:t>Control</a:t>
            </a:r>
            <a:endParaRPr lang="ko-KR" altLang="en-US" sz="1333" dirty="0"/>
          </a:p>
        </p:txBody>
      </p:sp>
      <p:cxnSp>
        <p:nvCxnSpPr>
          <p:cNvPr id="6" name="꺾인 연결선 5"/>
          <p:cNvCxnSpPr>
            <a:stCxn id="12" idx="2"/>
            <a:endCxn id="8" idx="0"/>
          </p:cNvCxnSpPr>
          <p:nvPr/>
        </p:nvCxnSpPr>
        <p:spPr>
          <a:xfrm rot="5400000">
            <a:off x="573680" y="4008745"/>
            <a:ext cx="622816" cy="369424"/>
          </a:xfrm>
          <a:prstGeom prst="bentConnector3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12" idx="2"/>
            <a:endCxn id="9" idx="0"/>
          </p:cNvCxnSpPr>
          <p:nvPr/>
        </p:nvCxnSpPr>
        <p:spPr>
          <a:xfrm rot="16200000" flipH="1">
            <a:off x="1311678" y="3640172"/>
            <a:ext cx="615959" cy="1099712"/>
          </a:xfrm>
          <a:prstGeom prst="bentConnector3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12" idx="2"/>
            <a:endCxn id="11" idx="0"/>
          </p:cNvCxnSpPr>
          <p:nvPr/>
        </p:nvCxnSpPr>
        <p:spPr>
          <a:xfrm rot="16200000" flipH="1">
            <a:off x="2730724" y="2221126"/>
            <a:ext cx="625489" cy="3947335"/>
          </a:xfrm>
          <a:prstGeom prst="bentConnector3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12" idx="2"/>
            <a:endCxn id="10" idx="0"/>
          </p:cNvCxnSpPr>
          <p:nvPr/>
        </p:nvCxnSpPr>
        <p:spPr>
          <a:xfrm rot="16200000" flipH="1">
            <a:off x="2025066" y="2926784"/>
            <a:ext cx="615959" cy="2526488"/>
          </a:xfrm>
          <a:prstGeom prst="bentConnector3">
            <a:avLst>
              <a:gd name="adj1" fmla="val 50000"/>
            </a:avLst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4" idx="2"/>
          </p:cNvCxnSpPr>
          <p:nvPr/>
        </p:nvCxnSpPr>
        <p:spPr>
          <a:xfrm flipH="1">
            <a:off x="5264952" y="1518805"/>
            <a:ext cx="1" cy="328228"/>
          </a:xfrm>
          <a:prstGeom prst="straightConnector1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순서도: 준비 33"/>
          <p:cNvSpPr/>
          <p:nvPr/>
        </p:nvSpPr>
        <p:spPr>
          <a:xfrm>
            <a:off x="4325837" y="3429789"/>
            <a:ext cx="1247649" cy="483103"/>
          </a:xfrm>
          <a:prstGeom prst="flowChartPreparation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Alarm Data Storage</a:t>
            </a:r>
            <a:endParaRPr lang="ko-KR" altLang="en-US" sz="1100" dirty="0"/>
          </a:p>
        </p:txBody>
      </p:sp>
      <p:sp>
        <p:nvSpPr>
          <p:cNvPr id="35" name="순서도: 준비 34"/>
          <p:cNvSpPr/>
          <p:nvPr/>
        </p:nvSpPr>
        <p:spPr>
          <a:xfrm>
            <a:off x="2641295" y="3429789"/>
            <a:ext cx="1127629" cy="501364"/>
          </a:xfrm>
          <a:prstGeom prst="flowChartPreparation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State Data Storage</a:t>
            </a:r>
            <a:endParaRPr lang="ko-KR" altLang="en-US" sz="1100" dirty="0"/>
          </a:p>
        </p:txBody>
      </p: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4372162" y="4504865"/>
            <a:ext cx="92652" cy="4654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67" dirty="0"/>
          </a:p>
        </p:txBody>
      </p: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4151003" y="4504865"/>
            <a:ext cx="92652" cy="4654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67" dirty="0"/>
          </a:p>
        </p:txBody>
      </p:sp>
      <p:sp>
        <p:nvSpPr>
          <p:cNvPr id="100" name="직사각형 99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2979341" y="4495921"/>
            <a:ext cx="92652" cy="4654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67" dirty="0"/>
          </a:p>
        </p:txBody>
      </p:sp>
      <p:sp>
        <p:nvSpPr>
          <p:cNvPr id="101" name="직사각형 100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2678743" y="4495921"/>
            <a:ext cx="92652" cy="4654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67" dirty="0"/>
          </a:p>
        </p:txBody>
      </p: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1554659" y="4495921"/>
            <a:ext cx="92652" cy="4654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67" dirty="0"/>
          </a:p>
        </p:txBody>
      </p: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1209846" y="4512129"/>
            <a:ext cx="92652" cy="4654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67" dirty="0"/>
          </a:p>
        </p:txBody>
      </p: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82345" y="4492296"/>
            <a:ext cx="92652" cy="4654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67" dirty="0"/>
          </a:p>
        </p:txBody>
      </p: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174DC985-DCB3-1A4A-A918-6FCD53B99B6F}"/>
              </a:ext>
            </a:extLst>
          </p:cNvPr>
          <p:cNvSpPr/>
          <p:nvPr/>
        </p:nvSpPr>
        <p:spPr>
          <a:xfrm>
            <a:off x="8880310" y="3469234"/>
            <a:ext cx="1457300" cy="4878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Speaker Controller</a:t>
            </a:r>
            <a:endParaRPr lang="ko-KR" altLang="en-US" sz="1600" dirty="0"/>
          </a:p>
        </p:txBody>
      </p:sp>
      <p:sp>
        <p:nvSpPr>
          <p:cNvPr id="123" name="직사각형 122">
            <a:extLst>
              <a:ext uri="{FF2B5EF4-FFF2-40B4-BE49-F238E27FC236}">
                <a16:creationId xmlns="" xmlns:a16="http://schemas.microsoft.com/office/drawing/2014/main" id="{174DC985-DCB3-1A4A-A918-6FCD53B99B6F}"/>
              </a:ext>
            </a:extLst>
          </p:cNvPr>
          <p:cNvSpPr/>
          <p:nvPr/>
        </p:nvSpPr>
        <p:spPr>
          <a:xfrm>
            <a:off x="6288022" y="3469234"/>
            <a:ext cx="1457300" cy="4878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Backlight Controller</a:t>
            </a:r>
            <a:endParaRPr lang="ko-KR" altLang="en-US" sz="1600" dirty="0"/>
          </a:p>
        </p:txBody>
      </p:sp>
      <p:sp>
        <p:nvSpPr>
          <p:cNvPr id="138" name="직사각형 137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5573486" y="4512129"/>
            <a:ext cx="92652" cy="4654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67" dirty="0"/>
          </a:p>
        </p:txBody>
      </p:sp>
      <p:sp>
        <p:nvSpPr>
          <p:cNvPr id="139" name="직사각형 138">
            <a:extLst>
              <a:ext uri="{FF2B5EF4-FFF2-40B4-BE49-F238E27FC236}">
                <a16:creationId xmlns="" xmlns:a16="http://schemas.microsoft.com/office/drawing/2014/main" id="{A336004F-A20E-9F47-95E7-561FD3EAA04B}"/>
              </a:ext>
            </a:extLst>
          </p:cNvPr>
          <p:cNvSpPr/>
          <p:nvPr/>
        </p:nvSpPr>
        <p:spPr>
          <a:xfrm>
            <a:off x="6012714" y="4943806"/>
            <a:ext cx="768084" cy="4700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33" dirty="0"/>
              <a:t>Idle</a:t>
            </a:r>
            <a:endParaRPr lang="ko-KR" altLang="en-US" sz="1333" dirty="0"/>
          </a:p>
        </p:txBody>
      </p:sp>
      <p:sp>
        <p:nvSpPr>
          <p:cNvPr id="141" name="직사각형 140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5842525" y="4941132"/>
            <a:ext cx="92652" cy="4654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67" dirty="0"/>
          </a:p>
        </p:txBody>
      </p:sp>
      <p:sp>
        <p:nvSpPr>
          <p:cNvPr id="142" name="직사각형 141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6830762" y="4956749"/>
            <a:ext cx="92652" cy="4654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67" dirty="0"/>
          </a:p>
        </p:txBody>
      </p:sp>
      <p:sp>
        <p:nvSpPr>
          <p:cNvPr id="144" name="직사각형 143">
            <a:extLst>
              <a:ext uri="{FF2B5EF4-FFF2-40B4-BE49-F238E27FC236}">
                <a16:creationId xmlns="" xmlns:a16="http://schemas.microsoft.com/office/drawing/2014/main" id="{A336004F-A20E-9F47-95E7-561FD3EAA04B}"/>
              </a:ext>
            </a:extLst>
          </p:cNvPr>
          <p:cNvSpPr/>
          <p:nvPr/>
        </p:nvSpPr>
        <p:spPr>
          <a:xfrm>
            <a:off x="7212563" y="4939312"/>
            <a:ext cx="864095" cy="4700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67" dirty="0"/>
              <a:t>Backlight</a:t>
            </a:r>
          </a:p>
          <a:p>
            <a:pPr algn="ctr"/>
            <a:r>
              <a:rPr lang="en-US" altLang="ko-KR" sz="1200" dirty="0"/>
              <a:t>On</a:t>
            </a:r>
            <a:endParaRPr lang="ko-KR" altLang="en-US" sz="1200" dirty="0"/>
          </a:p>
        </p:txBody>
      </p:sp>
      <p:sp>
        <p:nvSpPr>
          <p:cNvPr id="145" name="직사각형 144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7066621" y="4936637"/>
            <a:ext cx="92652" cy="4654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67" dirty="0"/>
          </a:p>
        </p:txBody>
      </p:sp>
      <p:sp>
        <p:nvSpPr>
          <p:cNvPr id="146" name="직사각형 145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8127778" y="4946100"/>
            <a:ext cx="92652" cy="4654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67" dirty="0"/>
          </a:p>
        </p:txBody>
      </p:sp>
      <p:sp>
        <p:nvSpPr>
          <p:cNvPr id="147" name="직사각형 146">
            <a:extLst>
              <a:ext uri="{FF2B5EF4-FFF2-40B4-BE49-F238E27FC236}">
                <a16:creationId xmlns="" xmlns:a16="http://schemas.microsoft.com/office/drawing/2014/main" id="{A336004F-A20E-9F47-95E7-561FD3EAA04B}"/>
              </a:ext>
            </a:extLst>
          </p:cNvPr>
          <p:cNvSpPr/>
          <p:nvPr/>
        </p:nvSpPr>
        <p:spPr>
          <a:xfrm>
            <a:off x="8719335" y="4956750"/>
            <a:ext cx="768084" cy="4700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Alarm</a:t>
            </a:r>
          </a:p>
          <a:p>
            <a:pPr algn="ctr"/>
            <a:r>
              <a:rPr lang="en-US" altLang="ko-KR" sz="1200" dirty="0"/>
              <a:t>Off</a:t>
            </a:r>
            <a:endParaRPr lang="ko-KR" altLang="en-US" sz="1200" dirty="0"/>
          </a:p>
        </p:txBody>
      </p:sp>
      <p:sp>
        <p:nvSpPr>
          <p:cNvPr id="148" name="직사각형 147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8549146" y="4954076"/>
            <a:ext cx="92652" cy="4654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67" dirty="0"/>
          </a:p>
        </p:txBody>
      </p:sp>
      <p:sp>
        <p:nvSpPr>
          <p:cNvPr id="149" name="직사각형 148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9568986" y="4961340"/>
            <a:ext cx="92652" cy="4654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67" dirty="0"/>
          </a:p>
        </p:txBody>
      </p:sp>
      <p:sp>
        <p:nvSpPr>
          <p:cNvPr id="150" name="직사각형 149">
            <a:extLst>
              <a:ext uri="{FF2B5EF4-FFF2-40B4-BE49-F238E27FC236}">
                <a16:creationId xmlns="" xmlns:a16="http://schemas.microsoft.com/office/drawing/2014/main" id="{A336004F-A20E-9F47-95E7-561FD3EAA04B}"/>
              </a:ext>
            </a:extLst>
          </p:cNvPr>
          <p:cNvSpPr/>
          <p:nvPr/>
        </p:nvSpPr>
        <p:spPr>
          <a:xfrm>
            <a:off x="9922638" y="4961341"/>
            <a:ext cx="768084" cy="4700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Alarm</a:t>
            </a:r>
          </a:p>
          <a:p>
            <a:pPr algn="ctr"/>
            <a:r>
              <a:rPr lang="en-US" altLang="ko-KR" sz="1200" dirty="0"/>
              <a:t>Ready</a:t>
            </a:r>
            <a:endParaRPr lang="ko-KR" altLang="en-US" sz="1200" dirty="0"/>
          </a:p>
        </p:txBody>
      </p:sp>
      <p:sp>
        <p:nvSpPr>
          <p:cNvPr id="151" name="직사각형 150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9752449" y="4958667"/>
            <a:ext cx="92652" cy="4654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67" dirty="0"/>
          </a:p>
        </p:txBody>
      </p:sp>
      <p:sp>
        <p:nvSpPr>
          <p:cNvPr id="152" name="직사각형 151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10757346" y="4965931"/>
            <a:ext cx="92652" cy="4654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67" dirty="0"/>
          </a:p>
        </p:txBody>
      </p:sp>
      <p:sp>
        <p:nvSpPr>
          <p:cNvPr id="154" name="직사각형 153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10998505" y="4951403"/>
            <a:ext cx="92652" cy="4654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67" dirty="0"/>
          </a:p>
        </p:txBody>
      </p:sp>
      <p:sp>
        <p:nvSpPr>
          <p:cNvPr id="155" name="직사각형 154">
            <a:extLst>
              <a:ext uri="{FF2B5EF4-FFF2-40B4-BE49-F238E27FC236}">
                <a16:creationId xmlns="" xmlns:a16="http://schemas.microsoft.com/office/drawing/2014/main" id="{9DFB5124-43AE-E343-92E4-BE47890F6D42}"/>
              </a:ext>
            </a:extLst>
          </p:cNvPr>
          <p:cNvSpPr/>
          <p:nvPr/>
        </p:nvSpPr>
        <p:spPr>
          <a:xfrm>
            <a:off x="11989287" y="4958667"/>
            <a:ext cx="92652" cy="4654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67" dirty="0"/>
          </a:p>
        </p:txBody>
      </p:sp>
      <p:sp>
        <p:nvSpPr>
          <p:cNvPr id="176" name="TextBox 175"/>
          <p:cNvSpPr txBox="1"/>
          <p:nvPr/>
        </p:nvSpPr>
        <p:spPr>
          <a:xfrm>
            <a:off x="5503344" y="2886817"/>
            <a:ext cx="992509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67" dirty="0"/>
              <a:t>Button Data</a:t>
            </a:r>
            <a:endParaRPr lang="ko-KR" altLang="en-US" sz="1067" dirty="0"/>
          </a:p>
        </p:txBody>
      </p:sp>
      <p:sp>
        <p:nvSpPr>
          <p:cNvPr id="177" name="TextBox 176"/>
          <p:cNvSpPr txBox="1"/>
          <p:nvPr/>
        </p:nvSpPr>
        <p:spPr>
          <a:xfrm>
            <a:off x="5511259" y="2659982"/>
            <a:ext cx="1159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67" dirty="0"/>
              <a:t>Alarm</a:t>
            </a:r>
            <a:r>
              <a:rPr lang="en-US" altLang="ko-KR" sz="1200" dirty="0"/>
              <a:t> </a:t>
            </a:r>
            <a:r>
              <a:rPr lang="en-US" altLang="ko-KR" sz="1067" dirty="0"/>
              <a:t>Data</a:t>
            </a:r>
            <a:endParaRPr lang="ko-KR" altLang="en-US" sz="1200" dirty="0"/>
          </a:p>
        </p:txBody>
      </p:sp>
      <p:cxnSp>
        <p:nvCxnSpPr>
          <p:cNvPr id="191" name="직선 화살표 연결선 190"/>
          <p:cNvCxnSpPr>
            <a:cxnSpLocks/>
          </p:cNvCxnSpPr>
          <p:nvPr/>
        </p:nvCxnSpPr>
        <p:spPr>
          <a:xfrm flipH="1">
            <a:off x="6436838" y="4442771"/>
            <a:ext cx="177520" cy="198923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/>
          <p:cNvCxnSpPr>
            <a:cxnSpLocks/>
          </p:cNvCxnSpPr>
          <p:nvPr/>
        </p:nvCxnSpPr>
        <p:spPr>
          <a:xfrm flipH="1">
            <a:off x="9108196" y="4473189"/>
            <a:ext cx="188359" cy="213219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화살표 연결선 196"/>
          <p:cNvCxnSpPr>
            <a:cxnSpLocks/>
          </p:cNvCxnSpPr>
          <p:nvPr/>
        </p:nvCxnSpPr>
        <p:spPr>
          <a:xfrm>
            <a:off x="7411423" y="4450998"/>
            <a:ext cx="177139" cy="203908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화살표 연결선 200"/>
          <p:cNvCxnSpPr>
            <a:cxnSpLocks/>
          </p:cNvCxnSpPr>
          <p:nvPr/>
        </p:nvCxnSpPr>
        <p:spPr>
          <a:xfrm>
            <a:off x="10724404" y="4446581"/>
            <a:ext cx="257750" cy="133217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/>
          <p:cNvSpPr txBox="1"/>
          <p:nvPr/>
        </p:nvSpPr>
        <p:spPr>
          <a:xfrm>
            <a:off x="6035506" y="4109664"/>
            <a:ext cx="677403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33" dirty="0"/>
              <a:t>Enable</a:t>
            </a:r>
          </a:p>
          <a:p>
            <a:r>
              <a:rPr lang="en-US" altLang="ko-KR" sz="933" dirty="0"/>
              <a:t>Disable</a:t>
            </a:r>
            <a:endParaRPr lang="ko-KR" altLang="en-US" sz="933" dirty="0"/>
          </a:p>
        </p:txBody>
      </p:sp>
      <p:sp>
        <p:nvSpPr>
          <p:cNvPr id="205" name="TextBox 204"/>
          <p:cNvSpPr txBox="1"/>
          <p:nvPr/>
        </p:nvSpPr>
        <p:spPr>
          <a:xfrm>
            <a:off x="7521934" y="4106109"/>
            <a:ext cx="677403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33" dirty="0"/>
              <a:t>Enable</a:t>
            </a:r>
          </a:p>
          <a:p>
            <a:r>
              <a:rPr lang="en-US" altLang="ko-KR" sz="933" dirty="0"/>
              <a:t>Disable</a:t>
            </a:r>
            <a:endParaRPr lang="ko-KR" altLang="en-US" sz="933" dirty="0"/>
          </a:p>
        </p:txBody>
      </p:sp>
      <p:sp>
        <p:nvSpPr>
          <p:cNvPr id="215" name="TextBox 214"/>
          <p:cNvSpPr txBox="1"/>
          <p:nvPr/>
        </p:nvSpPr>
        <p:spPr>
          <a:xfrm>
            <a:off x="10780666" y="4076910"/>
            <a:ext cx="677403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33" dirty="0"/>
              <a:t>Enable</a:t>
            </a:r>
          </a:p>
          <a:p>
            <a:r>
              <a:rPr lang="en-US" altLang="ko-KR" sz="933" dirty="0"/>
              <a:t>Disable</a:t>
            </a:r>
            <a:endParaRPr lang="ko-KR" altLang="en-US" sz="933" dirty="0"/>
          </a:p>
        </p:txBody>
      </p:sp>
      <p:sp>
        <p:nvSpPr>
          <p:cNvPr id="82" name="다이아몬드 81"/>
          <p:cNvSpPr/>
          <p:nvPr/>
        </p:nvSpPr>
        <p:spPr>
          <a:xfrm>
            <a:off x="6896083" y="3959824"/>
            <a:ext cx="245571" cy="296360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33"/>
          </a:p>
        </p:txBody>
      </p:sp>
      <p:sp>
        <p:nvSpPr>
          <p:cNvPr id="83" name="다이아몬드 82"/>
          <p:cNvSpPr/>
          <p:nvPr/>
        </p:nvSpPr>
        <p:spPr>
          <a:xfrm>
            <a:off x="9538852" y="3959824"/>
            <a:ext cx="245571" cy="296360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33"/>
          </a:p>
        </p:txBody>
      </p:sp>
      <p:cxnSp>
        <p:nvCxnSpPr>
          <p:cNvPr id="84" name="직선 화살표 연결선 83"/>
          <p:cNvCxnSpPr>
            <a:stCxn id="82" idx="2"/>
            <a:endCxn id="139" idx="0"/>
          </p:cNvCxnSpPr>
          <p:nvPr/>
        </p:nvCxnSpPr>
        <p:spPr>
          <a:xfrm flipH="1">
            <a:off x="6396756" y="4256184"/>
            <a:ext cx="622112" cy="687621"/>
          </a:xfrm>
          <a:prstGeom prst="straightConnector1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82" idx="2"/>
            <a:endCxn id="144" idx="0"/>
          </p:cNvCxnSpPr>
          <p:nvPr/>
        </p:nvCxnSpPr>
        <p:spPr>
          <a:xfrm>
            <a:off x="7018869" y="4256185"/>
            <a:ext cx="625743" cy="683127"/>
          </a:xfrm>
          <a:prstGeom prst="straightConnector1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83" idx="2"/>
            <a:endCxn id="147" idx="0"/>
          </p:cNvCxnSpPr>
          <p:nvPr/>
        </p:nvCxnSpPr>
        <p:spPr>
          <a:xfrm flipH="1">
            <a:off x="9103378" y="4256184"/>
            <a:ext cx="558260" cy="700565"/>
          </a:xfrm>
          <a:prstGeom prst="straightConnector1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83" idx="2"/>
            <a:endCxn id="150" idx="0"/>
          </p:cNvCxnSpPr>
          <p:nvPr/>
        </p:nvCxnSpPr>
        <p:spPr>
          <a:xfrm>
            <a:off x="9661637" y="4256185"/>
            <a:ext cx="645043" cy="705156"/>
          </a:xfrm>
          <a:prstGeom prst="straightConnector1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stCxn id="83" idx="2"/>
            <a:endCxn id="153" idx="0"/>
          </p:cNvCxnSpPr>
          <p:nvPr/>
        </p:nvCxnSpPr>
        <p:spPr>
          <a:xfrm>
            <a:off x="9661637" y="4256185"/>
            <a:ext cx="1891099" cy="697892"/>
          </a:xfrm>
          <a:prstGeom prst="straightConnector1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9517473" y="4540689"/>
            <a:ext cx="677403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33" dirty="0"/>
              <a:t>Enable</a:t>
            </a:r>
          </a:p>
          <a:p>
            <a:r>
              <a:rPr lang="en-US" altLang="ko-KR" sz="933" dirty="0"/>
              <a:t>Disable</a:t>
            </a:r>
            <a:endParaRPr lang="ko-KR" altLang="en-US" sz="933" dirty="0"/>
          </a:p>
        </p:txBody>
      </p:sp>
      <p:sp>
        <p:nvSpPr>
          <p:cNvPr id="111" name="TextBox 110"/>
          <p:cNvSpPr txBox="1"/>
          <p:nvPr/>
        </p:nvSpPr>
        <p:spPr>
          <a:xfrm>
            <a:off x="8648435" y="4100117"/>
            <a:ext cx="677403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33" dirty="0"/>
              <a:t>Enable</a:t>
            </a:r>
          </a:p>
          <a:p>
            <a:r>
              <a:rPr lang="en-US" altLang="ko-KR" sz="933" dirty="0"/>
              <a:t>Disable</a:t>
            </a:r>
            <a:endParaRPr lang="ko-KR" altLang="en-US" sz="933" dirty="0"/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652C273A-8BA8-1740-AF66-C3C93C136CC7}"/>
              </a:ext>
            </a:extLst>
          </p:cNvPr>
          <p:cNvSpPr/>
          <p:nvPr/>
        </p:nvSpPr>
        <p:spPr>
          <a:xfrm>
            <a:off x="7242" y="-109563"/>
            <a:ext cx="12184758" cy="92333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rgbClr val="262B35"/>
                </a:solidFill>
              </a:rPr>
              <a:t> </a:t>
            </a:r>
            <a:r>
              <a:rPr lang="en-US" altLang="ko-KR" sz="3600" b="1" kern="0" dirty="0">
                <a:solidFill>
                  <a:srgbClr val="262B35"/>
                </a:solidFill>
              </a:rPr>
              <a:t>Structured Charts </a:t>
            </a:r>
            <a:r>
              <a:rPr lang="en-US" altLang="ko-KR" sz="2800" b="1" kern="0" dirty="0">
                <a:solidFill>
                  <a:srgbClr val="262B35"/>
                </a:solidFill>
              </a:rPr>
              <a:t>- Backlight, </a:t>
            </a:r>
            <a:r>
              <a:rPr lang="en-US" altLang="ko-KR" sz="2800" b="1" kern="0" dirty="0" smtClean="0">
                <a:solidFill>
                  <a:srgbClr val="262B35"/>
                </a:solidFill>
              </a:rPr>
              <a:t>Speaker</a:t>
            </a:r>
            <a:endParaRPr lang="ko-KR" altLang="en-US" sz="2800" b="1" kern="0" dirty="0">
              <a:solidFill>
                <a:srgbClr val="FF0000"/>
              </a:solidFill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="" xmlns:a16="http://schemas.microsoft.com/office/drawing/2014/main" id="{17D4509A-15B0-564A-A0E9-34203E45601F}"/>
              </a:ext>
            </a:extLst>
          </p:cNvPr>
          <p:cNvSpPr/>
          <p:nvPr/>
        </p:nvSpPr>
        <p:spPr>
          <a:xfrm>
            <a:off x="1100917" y="2515366"/>
            <a:ext cx="258243" cy="287220"/>
          </a:xfrm>
          <a:prstGeom prst="ellipse">
            <a:avLst/>
          </a:prstGeom>
          <a:noFill/>
          <a:ln w="381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67"/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="" xmlns:a16="http://schemas.microsoft.com/office/drawing/2014/main" id="{D884BB82-EE8B-B146-8DE7-893EAA7C19BA}"/>
              </a:ext>
            </a:extLst>
          </p:cNvPr>
          <p:cNvCxnSpPr>
            <a:cxnSpLocks/>
            <a:stCxn id="94" idx="6"/>
          </p:cNvCxnSpPr>
          <p:nvPr/>
        </p:nvCxnSpPr>
        <p:spPr>
          <a:xfrm>
            <a:off x="1359160" y="2658976"/>
            <a:ext cx="289052" cy="2013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FCB33AD7-CB53-6D4D-8B24-DB48897E6BA9}"/>
              </a:ext>
            </a:extLst>
          </p:cNvPr>
          <p:cNvSpPr txBox="1"/>
          <p:nvPr/>
        </p:nvSpPr>
        <p:spPr>
          <a:xfrm>
            <a:off x="431203" y="2869991"/>
            <a:ext cx="1233308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33" dirty="0"/>
              <a:t>Button Data</a:t>
            </a:r>
            <a:endParaRPr lang="ko-KR" altLang="en-US" sz="1333" dirty="0"/>
          </a:p>
        </p:txBody>
      </p:sp>
      <p:sp>
        <p:nvSpPr>
          <p:cNvPr id="107" name="TextBox 106">
            <a:extLst>
              <a:ext uri="{FF2B5EF4-FFF2-40B4-BE49-F238E27FC236}">
                <a16:creationId xmlns="" xmlns:a16="http://schemas.microsoft.com/office/drawing/2014/main" id="{C1834C2C-B742-664D-B776-3648735CD487}"/>
              </a:ext>
            </a:extLst>
          </p:cNvPr>
          <p:cNvSpPr txBox="1"/>
          <p:nvPr/>
        </p:nvSpPr>
        <p:spPr>
          <a:xfrm>
            <a:off x="2266528" y="2886817"/>
            <a:ext cx="1054585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33" dirty="0"/>
              <a:t>State Data</a:t>
            </a:r>
            <a:endParaRPr lang="ko-KR" altLang="en-US" sz="1333" dirty="0"/>
          </a:p>
        </p:txBody>
      </p:sp>
      <p:sp>
        <p:nvSpPr>
          <p:cNvPr id="108" name="TextBox 107">
            <a:extLst>
              <a:ext uri="{FF2B5EF4-FFF2-40B4-BE49-F238E27FC236}">
                <a16:creationId xmlns="" xmlns:a16="http://schemas.microsoft.com/office/drawing/2014/main" id="{A31654D3-38A2-A340-8AFD-B3156DA3E875}"/>
              </a:ext>
            </a:extLst>
          </p:cNvPr>
          <p:cNvSpPr txBox="1"/>
          <p:nvPr/>
        </p:nvSpPr>
        <p:spPr>
          <a:xfrm>
            <a:off x="4151003" y="2864529"/>
            <a:ext cx="1159417" cy="297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30" dirty="0"/>
              <a:t>Alarm Data</a:t>
            </a:r>
            <a:endParaRPr lang="ko-KR" altLang="en-US" sz="1330" dirty="0"/>
          </a:p>
        </p:txBody>
      </p:sp>
      <p:cxnSp>
        <p:nvCxnSpPr>
          <p:cNvPr id="109" name="꺾인 연결선 65">
            <a:extLst>
              <a:ext uri="{FF2B5EF4-FFF2-40B4-BE49-F238E27FC236}">
                <a16:creationId xmlns="" xmlns:a16="http://schemas.microsoft.com/office/drawing/2014/main" id="{1EBE4257-D924-A143-AED2-D0E04F7E4C33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69802" y="2872085"/>
            <a:ext cx="4127023" cy="567777"/>
          </a:xfrm>
          <a:prstGeom prst="bentConnector2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65">
            <a:extLst>
              <a:ext uri="{FF2B5EF4-FFF2-40B4-BE49-F238E27FC236}">
                <a16:creationId xmlns="" xmlns:a16="http://schemas.microsoft.com/office/drawing/2014/main" id="{602655E1-2B1C-1C46-825B-E00B57F7C54B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05111" y="2872083"/>
            <a:ext cx="1973701" cy="557706"/>
          </a:xfrm>
          <a:prstGeom prst="bentConnector2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="" xmlns:a16="http://schemas.microsoft.com/office/drawing/2014/main" id="{B66F0BE0-3A66-8249-9C7E-5FE57CCB2462}"/>
              </a:ext>
            </a:extLst>
          </p:cNvPr>
          <p:cNvCxnSpPr>
            <a:cxnSpLocks/>
          </p:cNvCxnSpPr>
          <p:nvPr/>
        </p:nvCxnSpPr>
        <p:spPr>
          <a:xfrm>
            <a:off x="5197941" y="2378118"/>
            <a:ext cx="6196" cy="1031200"/>
          </a:xfrm>
          <a:prstGeom prst="straightConnector1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타원 115">
            <a:extLst>
              <a:ext uri="{FF2B5EF4-FFF2-40B4-BE49-F238E27FC236}">
                <a16:creationId xmlns="" xmlns:a16="http://schemas.microsoft.com/office/drawing/2014/main" id="{0840F91D-B503-394D-8053-5A9D748364CD}"/>
              </a:ext>
            </a:extLst>
          </p:cNvPr>
          <p:cNvSpPr/>
          <p:nvPr/>
        </p:nvSpPr>
        <p:spPr>
          <a:xfrm>
            <a:off x="3255399" y="2522114"/>
            <a:ext cx="258243" cy="287220"/>
          </a:xfrm>
          <a:prstGeom prst="ellipse">
            <a:avLst/>
          </a:prstGeom>
          <a:noFill/>
          <a:ln w="381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67"/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="" xmlns:a16="http://schemas.microsoft.com/office/drawing/2014/main" id="{11AE7D4C-82ED-844B-B8A6-FEDFB8AFEE38}"/>
              </a:ext>
            </a:extLst>
          </p:cNvPr>
          <p:cNvCxnSpPr>
            <a:cxnSpLocks/>
            <a:stCxn id="116" idx="6"/>
          </p:cNvCxnSpPr>
          <p:nvPr/>
        </p:nvCxnSpPr>
        <p:spPr>
          <a:xfrm>
            <a:off x="3513642" y="2665724"/>
            <a:ext cx="289052" cy="2013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타원 117">
            <a:extLst>
              <a:ext uri="{FF2B5EF4-FFF2-40B4-BE49-F238E27FC236}">
                <a16:creationId xmlns="" xmlns:a16="http://schemas.microsoft.com/office/drawing/2014/main" id="{96B25415-F932-304B-989E-7685B4551D6E}"/>
              </a:ext>
            </a:extLst>
          </p:cNvPr>
          <p:cNvSpPr/>
          <p:nvPr/>
        </p:nvSpPr>
        <p:spPr>
          <a:xfrm>
            <a:off x="4567344" y="2522114"/>
            <a:ext cx="258243" cy="287220"/>
          </a:xfrm>
          <a:prstGeom prst="ellipse">
            <a:avLst/>
          </a:prstGeom>
          <a:noFill/>
          <a:ln w="381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67"/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="" xmlns:a16="http://schemas.microsoft.com/office/drawing/2014/main" id="{11F6EF00-36AB-CA4D-9FAE-BF413CCD5A62}"/>
              </a:ext>
            </a:extLst>
          </p:cNvPr>
          <p:cNvCxnSpPr>
            <a:cxnSpLocks/>
            <a:stCxn id="118" idx="6"/>
          </p:cNvCxnSpPr>
          <p:nvPr/>
        </p:nvCxnSpPr>
        <p:spPr>
          <a:xfrm>
            <a:off x="4825587" y="2665724"/>
            <a:ext cx="289052" cy="2013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65">
            <a:extLst>
              <a:ext uri="{FF2B5EF4-FFF2-40B4-BE49-F238E27FC236}">
                <a16:creationId xmlns="" xmlns:a16="http://schemas.microsoft.com/office/drawing/2014/main" id="{4E9133E9-BAAD-1C4D-8598-CAC9DA26DC9A}"/>
              </a:ext>
            </a:extLst>
          </p:cNvPr>
          <p:cNvCxnSpPr>
            <a:cxnSpLocks/>
            <a:stCxn id="5" idx="2"/>
            <a:endCxn id="123" idx="0"/>
          </p:cNvCxnSpPr>
          <p:nvPr/>
        </p:nvCxnSpPr>
        <p:spPr>
          <a:xfrm rot="16200000" flipH="1">
            <a:off x="5596128" y="2048689"/>
            <a:ext cx="1106617" cy="1734472"/>
          </a:xfrm>
          <a:prstGeom prst="bentConnector3">
            <a:avLst>
              <a:gd name="adj1" fmla="val 50000"/>
            </a:avLst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 65">
            <a:extLst>
              <a:ext uri="{FF2B5EF4-FFF2-40B4-BE49-F238E27FC236}">
                <a16:creationId xmlns="" xmlns:a16="http://schemas.microsoft.com/office/drawing/2014/main" id="{D327566E-75B1-9844-B36F-D40F5B7EE30E}"/>
              </a:ext>
            </a:extLst>
          </p:cNvPr>
          <p:cNvCxnSpPr>
            <a:cxnSpLocks/>
            <a:endCxn id="121" idx="0"/>
          </p:cNvCxnSpPr>
          <p:nvPr/>
        </p:nvCxnSpPr>
        <p:spPr>
          <a:xfrm>
            <a:off x="5280127" y="2901523"/>
            <a:ext cx="4328833" cy="567711"/>
          </a:xfrm>
          <a:prstGeom prst="bentConnector2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="" xmlns:a16="http://schemas.microsoft.com/office/drawing/2014/main" id="{C26036B5-8434-6C48-AF25-FF6FAEDA7C66}"/>
              </a:ext>
            </a:extLst>
          </p:cNvPr>
          <p:cNvSpPr txBox="1"/>
          <p:nvPr/>
        </p:nvSpPr>
        <p:spPr>
          <a:xfrm>
            <a:off x="8100042" y="2879856"/>
            <a:ext cx="992509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67" dirty="0"/>
              <a:t>Button Data</a:t>
            </a:r>
            <a:endParaRPr lang="ko-KR" altLang="en-US" sz="1067" dirty="0"/>
          </a:p>
        </p:txBody>
      </p:sp>
      <p:sp>
        <p:nvSpPr>
          <p:cNvPr id="132" name="TextBox 131">
            <a:extLst>
              <a:ext uri="{FF2B5EF4-FFF2-40B4-BE49-F238E27FC236}">
                <a16:creationId xmlns="" xmlns:a16="http://schemas.microsoft.com/office/drawing/2014/main" id="{0123C938-52E4-AF42-A4DE-77D95AB6D104}"/>
              </a:ext>
            </a:extLst>
          </p:cNvPr>
          <p:cNvSpPr txBox="1"/>
          <p:nvPr/>
        </p:nvSpPr>
        <p:spPr>
          <a:xfrm>
            <a:off x="8107957" y="2653021"/>
            <a:ext cx="1159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67" dirty="0"/>
              <a:t>Alarm</a:t>
            </a:r>
            <a:r>
              <a:rPr lang="en-US" altLang="ko-KR" sz="1200" dirty="0"/>
              <a:t> </a:t>
            </a:r>
            <a:r>
              <a:rPr lang="en-US" altLang="ko-KR" sz="1067" dirty="0"/>
              <a:t>Data</a:t>
            </a:r>
            <a:endParaRPr lang="ko-KR" altLang="en-US" sz="1200" dirty="0"/>
          </a:p>
        </p:txBody>
      </p:sp>
      <p:sp>
        <p:nvSpPr>
          <p:cNvPr id="137" name="타원 136">
            <a:extLst>
              <a:ext uri="{FF2B5EF4-FFF2-40B4-BE49-F238E27FC236}">
                <a16:creationId xmlns="" xmlns:a16="http://schemas.microsoft.com/office/drawing/2014/main" id="{4BB9456F-A9B6-DF4E-93B2-B18426CAD83B}"/>
              </a:ext>
            </a:extLst>
          </p:cNvPr>
          <p:cNvSpPr/>
          <p:nvPr/>
        </p:nvSpPr>
        <p:spPr>
          <a:xfrm>
            <a:off x="6595613" y="4221091"/>
            <a:ext cx="202131" cy="24512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67"/>
          </a:p>
        </p:txBody>
      </p:sp>
      <p:sp>
        <p:nvSpPr>
          <p:cNvPr id="157" name="타원 156">
            <a:extLst>
              <a:ext uri="{FF2B5EF4-FFF2-40B4-BE49-F238E27FC236}">
                <a16:creationId xmlns="" xmlns:a16="http://schemas.microsoft.com/office/drawing/2014/main" id="{6516D111-F3A6-5643-BC5C-936B4A922E66}"/>
              </a:ext>
            </a:extLst>
          </p:cNvPr>
          <p:cNvSpPr/>
          <p:nvPr/>
        </p:nvSpPr>
        <p:spPr>
          <a:xfrm>
            <a:off x="7239830" y="4221091"/>
            <a:ext cx="202131" cy="24512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67"/>
          </a:p>
        </p:txBody>
      </p:sp>
      <p:sp>
        <p:nvSpPr>
          <p:cNvPr id="161" name="타원 160">
            <a:extLst>
              <a:ext uri="{FF2B5EF4-FFF2-40B4-BE49-F238E27FC236}">
                <a16:creationId xmlns="" xmlns:a16="http://schemas.microsoft.com/office/drawing/2014/main" id="{900E2DB6-1BE7-E54F-AFFB-0A000006E4F7}"/>
              </a:ext>
            </a:extLst>
          </p:cNvPr>
          <p:cNvSpPr/>
          <p:nvPr/>
        </p:nvSpPr>
        <p:spPr>
          <a:xfrm>
            <a:off x="9243624" y="4234456"/>
            <a:ext cx="202131" cy="24512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67"/>
          </a:p>
        </p:txBody>
      </p:sp>
      <p:sp>
        <p:nvSpPr>
          <p:cNvPr id="162" name="타원 161">
            <a:extLst>
              <a:ext uri="{FF2B5EF4-FFF2-40B4-BE49-F238E27FC236}">
                <a16:creationId xmlns="" xmlns:a16="http://schemas.microsoft.com/office/drawing/2014/main" id="{2A3174F0-504E-3F4B-807C-094CF387E7CE}"/>
              </a:ext>
            </a:extLst>
          </p:cNvPr>
          <p:cNvSpPr/>
          <p:nvPr/>
        </p:nvSpPr>
        <p:spPr>
          <a:xfrm>
            <a:off x="10516562" y="4259741"/>
            <a:ext cx="202131" cy="24512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67"/>
          </a:p>
        </p:txBody>
      </p:sp>
      <p:sp>
        <p:nvSpPr>
          <p:cNvPr id="164" name="타원 163">
            <a:extLst>
              <a:ext uri="{FF2B5EF4-FFF2-40B4-BE49-F238E27FC236}">
                <a16:creationId xmlns="" xmlns:a16="http://schemas.microsoft.com/office/drawing/2014/main" id="{99072ED8-9297-0540-9214-4C573448CD51}"/>
              </a:ext>
            </a:extLst>
          </p:cNvPr>
          <p:cNvSpPr/>
          <p:nvPr/>
        </p:nvSpPr>
        <p:spPr>
          <a:xfrm>
            <a:off x="10122834" y="4509879"/>
            <a:ext cx="202131" cy="24512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67"/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="" xmlns:a16="http://schemas.microsoft.com/office/drawing/2014/main" id="{71189467-B6B7-2542-B96F-C68E0AB3C809}"/>
              </a:ext>
            </a:extLst>
          </p:cNvPr>
          <p:cNvCxnSpPr>
            <a:cxnSpLocks/>
          </p:cNvCxnSpPr>
          <p:nvPr/>
        </p:nvCxnSpPr>
        <p:spPr>
          <a:xfrm>
            <a:off x="10317635" y="4744838"/>
            <a:ext cx="171844" cy="175314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타원 165">
            <a:extLst>
              <a:ext uri="{FF2B5EF4-FFF2-40B4-BE49-F238E27FC236}">
                <a16:creationId xmlns="" xmlns:a16="http://schemas.microsoft.com/office/drawing/2014/main" id="{837C2EC8-309B-1541-A940-878D24EFBEC0}"/>
              </a:ext>
            </a:extLst>
          </p:cNvPr>
          <p:cNvSpPr/>
          <p:nvPr/>
        </p:nvSpPr>
        <p:spPr>
          <a:xfrm>
            <a:off x="6344253" y="2548965"/>
            <a:ext cx="258243" cy="287220"/>
          </a:xfrm>
          <a:prstGeom prst="ellipse">
            <a:avLst/>
          </a:prstGeom>
          <a:noFill/>
          <a:ln w="381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67"/>
          </a:p>
        </p:txBody>
      </p:sp>
      <p:cxnSp>
        <p:nvCxnSpPr>
          <p:cNvPr id="167" name="직선 화살표 연결선 166">
            <a:extLst>
              <a:ext uri="{FF2B5EF4-FFF2-40B4-BE49-F238E27FC236}">
                <a16:creationId xmlns="" xmlns:a16="http://schemas.microsoft.com/office/drawing/2014/main" id="{218C8823-6EA4-A74F-8C50-46F03ED37416}"/>
              </a:ext>
            </a:extLst>
          </p:cNvPr>
          <p:cNvCxnSpPr>
            <a:cxnSpLocks/>
            <a:stCxn id="166" idx="6"/>
          </p:cNvCxnSpPr>
          <p:nvPr/>
        </p:nvCxnSpPr>
        <p:spPr>
          <a:xfrm>
            <a:off x="6602496" y="2692575"/>
            <a:ext cx="289052" cy="2013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타원 167">
            <a:extLst>
              <a:ext uri="{FF2B5EF4-FFF2-40B4-BE49-F238E27FC236}">
                <a16:creationId xmlns="" xmlns:a16="http://schemas.microsoft.com/office/drawing/2014/main" id="{EB298531-73D8-AF43-A6FF-B87CE2973073}"/>
              </a:ext>
            </a:extLst>
          </p:cNvPr>
          <p:cNvSpPr/>
          <p:nvPr/>
        </p:nvSpPr>
        <p:spPr>
          <a:xfrm>
            <a:off x="6368189" y="2961789"/>
            <a:ext cx="258243" cy="287220"/>
          </a:xfrm>
          <a:prstGeom prst="ellipse">
            <a:avLst/>
          </a:prstGeom>
          <a:noFill/>
          <a:ln w="381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67"/>
          </a:p>
        </p:txBody>
      </p:sp>
      <p:cxnSp>
        <p:nvCxnSpPr>
          <p:cNvPr id="169" name="직선 화살표 연결선 168">
            <a:extLst>
              <a:ext uri="{FF2B5EF4-FFF2-40B4-BE49-F238E27FC236}">
                <a16:creationId xmlns="" xmlns:a16="http://schemas.microsoft.com/office/drawing/2014/main" id="{FF173542-7061-854F-92FF-EC3FEBDE9471}"/>
              </a:ext>
            </a:extLst>
          </p:cNvPr>
          <p:cNvCxnSpPr>
            <a:cxnSpLocks/>
            <a:stCxn id="168" idx="6"/>
          </p:cNvCxnSpPr>
          <p:nvPr/>
        </p:nvCxnSpPr>
        <p:spPr>
          <a:xfrm>
            <a:off x="6626432" y="3105399"/>
            <a:ext cx="289052" cy="2013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타원 171">
            <a:extLst>
              <a:ext uri="{FF2B5EF4-FFF2-40B4-BE49-F238E27FC236}">
                <a16:creationId xmlns="" xmlns:a16="http://schemas.microsoft.com/office/drawing/2014/main" id="{749E4863-0EBB-6F45-82FA-0AE9D44CD7C5}"/>
              </a:ext>
            </a:extLst>
          </p:cNvPr>
          <p:cNvSpPr/>
          <p:nvPr/>
        </p:nvSpPr>
        <p:spPr>
          <a:xfrm>
            <a:off x="8980970" y="2547231"/>
            <a:ext cx="258243" cy="287220"/>
          </a:xfrm>
          <a:prstGeom prst="ellipse">
            <a:avLst/>
          </a:prstGeom>
          <a:noFill/>
          <a:ln w="381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67"/>
          </a:p>
        </p:txBody>
      </p:sp>
      <p:cxnSp>
        <p:nvCxnSpPr>
          <p:cNvPr id="173" name="직선 화살표 연결선 172">
            <a:extLst>
              <a:ext uri="{FF2B5EF4-FFF2-40B4-BE49-F238E27FC236}">
                <a16:creationId xmlns="" xmlns:a16="http://schemas.microsoft.com/office/drawing/2014/main" id="{CC32937B-961F-B246-A314-6CD4474B8EC0}"/>
              </a:ext>
            </a:extLst>
          </p:cNvPr>
          <p:cNvCxnSpPr>
            <a:cxnSpLocks/>
            <a:stCxn id="172" idx="6"/>
          </p:cNvCxnSpPr>
          <p:nvPr/>
        </p:nvCxnSpPr>
        <p:spPr>
          <a:xfrm>
            <a:off x="9239213" y="2690841"/>
            <a:ext cx="289052" cy="2013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타원 173">
            <a:extLst>
              <a:ext uri="{FF2B5EF4-FFF2-40B4-BE49-F238E27FC236}">
                <a16:creationId xmlns="" xmlns:a16="http://schemas.microsoft.com/office/drawing/2014/main" id="{CB1B9672-4E7B-D046-8680-F9ED70B6A20A}"/>
              </a:ext>
            </a:extLst>
          </p:cNvPr>
          <p:cNvSpPr/>
          <p:nvPr/>
        </p:nvSpPr>
        <p:spPr>
          <a:xfrm>
            <a:off x="8988361" y="2942837"/>
            <a:ext cx="258243" cy="287220"/>
          </a:xfrm>
          <a:prstGeom prst="ellipse">
            <a:avLst/>
          </a:prstGeom>
          <a:noFill/>
          <a:ln w="381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67"/>
          </a:p>
        </p:txBody>
      </p:sp>
      <p:cxnSp>
        <p:nvCxnSpPr>
          <p:cNvPr id="175" name="직선 화살표 연결선 174">
            <a:extLst>
              <a:ext uri="{FF2B5EF4-FFF2-40B4-BE49-F238E27FC236}">
                <a16:creationId xmlns="" xmlns:a16="http://schemas.microsoft.com/office/drawing/2014/main" id="{4047F61D-1A45-3143-BFF6-2C014383E591}"/>
              </a:ext>
            </a:extLst>
          </p:cNvPr>
          <p:cNvCxnSpPr>
            <a:cxnSpLocks/>
            <a:stCxn id="174" idx="6"/>
          </p:cNvCxnSpPr>
          <p:nvPr/>
        </p:nvCxnSpPr>
        <p:spPr>
          <a:xfrm>
            <a:off x="9246604" y="3086447"/>
            <a:ext cx="289052" cy="2013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연결선: 구부러짐 2">
            <a:extLst>
              <a:ext uri="{FF2B5EF4-FFF2-40B4-BE49-F238E27FC236}">
                <a16:creationId xmlns="" xmlns:a16="http://schemas.microsoft.com/office/drawing/2014/main" id="{E6F60B2C-E84A-46AE-A21E-3F174B6A6C0E}"/>
              </a:ext>
            </a:extLst>
          </p:cNvPr>
          <p:cNvCxnSpPr>
            <a:cxnSpLocks/>
          </p:cNvCxnSpPr>
          <p:nvPr/>
        </p:nvCxnSpPr>
        <p:spPr>
          <a:xfrm rot="16200000" flipH="1">
            <a:off x="6978998" y="3260909"/>
            <a:ext cx="17438" cy="1458766"/>
          </a:xfrm>
          <a:prstGeom prst="curvedConnector3">
            <a:avLst>
              <a:gd name="adj1" fmla="val 1410930"/>
            </a:avLst>
          </a:prstGeom>
          <a:ln w="6350">
            <a:solidFill>
              <a:schemeClr val="tx1"/>
            </a:solidFill>
            <a:tailEnd type="triangle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연결선: 구부러짐 111">
            <a:extLst>
              <a:ext uri="{FF2B5EF4-FFF2-40B4-BE49-F238E27FC236}">
                <a16:creationId xmlns="" xmlns:a16="http://schemas.microsoft.com/office/drawing/2014/main" id="{E239D953-07C1-445B-8BB1-4FA2D0EAE146}"/>
              </a:ext>
            </a:extLst>
          </p:cNvPr>
          <p:cNvCxnSpPr>
            <a:cxnSpLocks/>
          </p:cNvCxnSpPr>
          <p:nvPr/>
        </p:nvCxnSpPr>
        <p:spPr>
          <a:xfrm rot="16200000" flipH="1">
            <a:off x="9652918" y="3309813"/>
            <a:ext cx="17438" cy="1458766"/>
          </a:xfrm>
          <a:prstGeom prst="curvedConnector3">
            <a:avLst>
              <a:gd name="adj1" fmla="val 1410930"/>
            </a:avLst>
          </a:prstGeom>
          <a:ln w="6350">
            <a:solidFill>
              <a:schemeClr val="tx1"/>
            </a:solidFill>
            <a:tailEnd type="triangle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순서도: 준비 112">
            <a:extLst>
              <a:ext uri="{FF2B5EF4-FFF2-40B4-BE49-F238E27FC236}">
                <a16:creationId xmlns="" xmlns:a16="http://schemas.microsoft.com/office/drawing/2014/main" id="{2CD19227-FB2E-4250-8C90-3A290D58A2D5}"/>
              </a:ext>
            </a:extLst>
          </p:cNvPr>
          <p:cNvSpPr/>
          <p:nvPr/>
        </p:nvSpPr>
        <p:spPr>
          <a:xfrm>
            <a:off x="11168694" y="6251017"/>
            <a:ext cx="849532" cy="349296"/>
          </a:xfrm>
          <a:prstGeom prst="flowChartPreparation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Alarm Data Storage</a:t>
            </a:r>
            <a:endParaRPr lang="ko-KR" altLang="en-US" sz="700" dirty="0"/>
          </a:p>
        </p:txBody>
      </p:sp>
      <p:sp>
        <p:nvSpPr>
          <p:cNvPr id="114" name="타원 113">
            <a:extLst>
              <a:ext uri="{FF2B5EF4-FFF2-40B4-BE49-F238E27FC236}">
                <a16:creationId xmlns="" xmlns:a16="http://schemas.microsoft.com/office/drawing/2014/main" id="{13359201-CAA9-408F-8817-82F42D5E2994}"/>
              </a:ext>
            </a:extLst>
          </p:cNvPr>
          <p:cNvSpPr/>
          <p:nvPr/>
        </p:nvSpPr>
        <p:spPr>
          <a:xfrm>
            <a:off x="11276705" y="5637278"/>
            <a:ext cx="177140" cy="185295"/>
          </a:xfrm>
          <a:prstGeom prst="ellipse">
            <a:avLst/>
          </a:prstGeom>
          <a:noFill/>
          <a:ln w="381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67"/>
          </a:p>
        </p:txBody>
      </p:sp>
      <p:sp>
        <p:nvSpPr>
          <p:cNvPr id="120" name="TextBox 119">
            <a:extLst>
              <a:ext uri="{FF2B5EF4-FFF2-40B4-BE49-F238E27FC236}">
                <a16:creationId xmlns="" xmlns:a16="http://schemas.microsoft.com/office/drawing/2014/main" id="{CC8E9F2D-36A6-4BA7-A2E0-00B965446DD0}"/>
              </a:ext>
            </a:extLst>
          </p:cNvPr>
          <p:cNvSpPr txBox="1"/>
          <p:nvPr/>
        </p:nvSpPr>
        <p:spPr>
          <a:xfrm>
            <a:off x="10516562" y="5655982"/>
            <a:ext cx="836218" cy="378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30" dirty="0"/>
              <a:t>Update</a:t>
            </a:r>
          </a:p>
          <a:p>
            <a:r>
              <a:rPr lang="en-US" altLang="ko-KR" sz="930" dirty="0"/>
              <a:t>Alarm Data</a:t>
            </a:r>
            <a:endParaRPr lang="ko-KR" altLang="en-US" sz="930" dirty="0"/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="" xmlns:a16="http://schemas.microsoft.com/office/drawing/2014/main" id="{1E1E76B6-27C4-40D8-9A8E-23FFA19553EB}"/>
              </a:ext>
            </a:extLst>
          </p:cNvPr>
          <p:cNvCxnSpPr>
            <a:cxnSpLocks/>
            <a:stCxn id="114" idx="4"/>
          </p:cNvCxnSpPr>
          <p:nvPr/>
        </p:nvCxnSpPr>
        <p:spPr>
          <a:xfrm>
            <a:off x="11365275" y="5822573"/>
            <a:ext cx="1689" cy="230755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="" xmlns:a16="http://schemas.microsoft.com/office/drawing/2014/main" id="{A3E1C11A-67AE-4465-9F0A-DDBE5DBD32C9}"/>
              </a:ext>
            </a:extLst>
          </p:cNvPr>
          <p:cNvCxnSpPr>
            <a:cxnSpLocks/>
          </p:cNvCxnSpPr>
          <p:nvPr/>
        </p:nvCxnSpPr>
        <p:spPr>
          <a:xfrm>
            <a:off x="11546540" y="5219817"/>
            <a:ext cx="6196" cy="1031200"/>
          </a:xfrm>
          <a:prstGeom prst="straightConnector1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="" xmlns:a16="http://schemas.microsoft.com/office/drawing/2014/main" id="{A336004F-A20E-9F47-95E7-561FD3EAA04B}"/>
              </a:ext>
            </a:extLst>
          </p:cNvPr>
          <p:cNvSpPr/>
          <p:nvPr/>
        </p:nvSpPr>
        <p:spPr>
          <a:xfrm>
            <a:off x="11168694" y="4954077"/>
            <a:ext cx="768084" cy="4700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Alarm</a:t>
            </a:r>
          </a:p>
          <a:p>
            <a:pPr algn="ctr"/>
            <a:r>
              <a:rPr lang="en-US" altLang="ko-KR" sz="1067" dirty="0"/>
              <a:t>Ringing</a:t>
            </a:r>
            <a:endParaRPr lang="ko-KR" altLang="en-US" sz="1067" dirty="0"/>
          </a:p>
        </p:txBody>
      </p:sp>
    </p:spTree>
    <p:extLst>
      <p:ext uri="{BB962C8B-B14F-4D97-AF65-F5344CB8AC3E}">
        <p14:creationId xmlns:p14="http://schemas.microsoft.com/office/powerpoint/2010/main" val="262089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직사각형 170">
            <a:extLst>
              <a:ext uri="{FF2B5EF4-FFF2-40B4-BE49-F238E27FC236}">
                <a16:creationId xmlns="" xmlns:a16="http://schemas.microsoft.com/office/drawing/2014/main" id="{9ECB6D3B-1E3C-6645-872D-3BD1A9895D52}"/>
              </a:ext>
            </a:extLst>
          </p:cNvPr>
          <p:cNvSpPr/>
          <p:nvPr/>
        </p:nvSpPr>
        <p:spPr>
          <a:xfrm>
            <a:off x="7242" y="-109563"/>
            <a:ext cx="12184758" cy="92333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rgbClr val="262B35"/>
                </a:solidFill>
              </a:rPr>
              <a:t> </a:t>
            </a:r>
            <a:r>
              <a:rPr lang="en-US" altLang="ko-KR" sz="3600" b="1" kern="0" dirty="0">
                <a:solidFill>
                  <a:srgbClr val="262B35"/>
                </a:solidFill>
              </a:rPr>
              <a:t>Structured Charts </a:t>
            </a:r>
            <a:r>
              <a:rPr lang="en-US" altLang="ko-KR" sz="2800" b="1" kern="0" dirty="0" smtClean="0">
                <a:solidFill>
                  <a:srgbClr val="262B35"/>
                </a:solidFill>
              </a:rPr>
              <a:t>(Advanced)</a:t>
            </a:r>
            <a:endParaRPr lang="ko-KR" altLang="en-US" sz="2800" b="1" kern="0" dirty="0">
              <a:solidFill>
                <a:srgbClr val="FF0000"/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="" xmlns:a16="http://schemas.microsoft.com/office/drawing/2014/main" id="{5F561754-14C2-C44E-A772-0878CCEA27F2}"/>
              </a:ext>
            </a:extLst>
          </p:cNvPr>
          <p:cNvSpPr/>
          <p:nvPr/>
        </p:nvSpPr>
        <p:spPr>
          <a:xfrm>
            <a:off x="3922805" y="803649"/>
            <a:ext cx="1043936" cy="4342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70" dirty="0"/>
              <a:t>Main</a:t>
            </a:r>
            <a:endParaRPr lang="ko-KR" altLang="en-US" sz="1070" dirty="0"/>
          </a:p>
        </p:txBody>
      </p:sp>
      <p:sp>
        <p:nvSpPr>
          <p:cNvPr id="170" name="직사각형 169">
            <a:extLst>
              <a:ext uri="{FF2B5EF4-FFF2-40B4-BE49-F238E27FC236}">
                <a16:creationId xmlns="" xmlns:a16="http://schemas.microsoft.com/office/drawing/2014/main" id="{2493E176-454B-CA4F-B50D-8E6D2A154CB2}"/>
              </a:ext>
            </a:extLst>
          </p:cNvPr>
          <p:cNvSpPr/>
          <p:nvPr/>
        </p:nvSpPr>
        <p:spPr>
          <a:xfrm>
            <a:off x="3935161" y="1554763"/>
            <a:ext cx="1043936" cy="4342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70" dirty="0"/>
              <a:t>Main Controller</a:t>
            </a:r>
            <a:endParaRPr lang="ko-KR" altLang="en-US" sz="1070" dirty="0"/>
          </a:p>
        </p:txBody>
      </p:sp>
      <p:sp>
        <p:nvSpPr>
          <p:cNvPr id="172" name="직사각형 171">
            <a:extLst>
              <a:ext uri="{FF2B5EF4-FFF2-40B4-BE49-F238E27FC236}">
                <a16:creationId xmlns="" xmlns:a16="http://schemas.microsoft.com/office/drawing/2014/main" id="{176E8219-E339-764C-ABC2-0897035CAC5B}"/>
              </a:ext>
            </a:extLst>
          </p:cNvPr>
          <p:cNvSpPr/>
          <p:nvPr/>
        </p:nvSpPr>
        <p:spPr>
          <a:xfrm>
            <a:off x="193725" y="3895941"/>
            <a:ext cx="669058" cy="4207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Button A</a:t>
            </a:r>
          </a:p>
          <a:p>
            <a:pPr algn="ctr"/>
            <a:r>
              <a:rPr lang="en-US" altLang="ko-KR" sz="700" dirty="0"/>
              <a:t>Interface</a:t>
            </a:r>
            <a:endParaRPr lang="ko-KR" altLang="en-US" sz="700" dirty="0"/>
          </a:p>
        </p:txBody>
      </p:sp>
      <p:sp>
        <p:nvSpPr>
          <p:cNvPr id="173" name="직사각형 172">
            <a:extLst>
              <a:ext uri="{FF2B5EF4-FFF2-40B4-BE49-F238E27FC236}">
                <a16:creationId xmlns="" xmlns:a16="http://schemas.microsoft.com/office/drawing/2014/main" id="{66CF0B26-B134-204F-942E-1E1B5A770091}"/>
              </a:ext>
            </a:extLst>
          </p:cNvPr>
          <p:cNvSpPr/>
          <p:nvPr/>
        </p:nvSpPr>
        <p:spPr>
          <a:xfrm>
            <a:off x="1246140" y="3889838"/>
            <a:ext cx="669058" cy="4268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Button B</a:t>
            </a:r>
          </a:p>
          <a:p>
            <a:pPr algn="ctr"/>
            <a:r>
              <a:rPr lang="en-US" altLang="ko-KR" sz="700" dirty="0"/>
              <a:t>Interface</a:t>
            </a:r>
            <a:endParaRPr lang="ko-KR" altLang="en-US" sz="700" dirty="0"/>
          </a:p>
        </p:txBody>
      </p:sp>
      <p:sp>
        <p:nvSpPr>
          <p:cNvPr id="174" name="직사각형 173">
            <a:extLst>
              <a:ext uri="{FF2B5EF4-FFF2-40B4-BE49-F238E27FC236}">
                <a16:creationId xmlns="" xmlns:a16="http://schemas.microsoft.com/office/drawing/2014/main" id="{4147457D-48D6-894C-A811-0E9E9D6B72ED}"/>
              </a:ext>
            </a:extLst>
          </p:cNvPr>
          <p:cNvSpPr/>
          <p:nvPr/>
        </p:nvSpPr>
        <p:spPr>
          <a:xfrm>
            <a:off x="2268211" y="3889838"/>
            <a:ext cx="669058" cy="42039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Button C</a:t>
            </a:r>
          </a:p>
          <a:p>
            <a:pPr algn="ctr"/>
            <a:r>
              <a:rPr lang="en-US" altLang="ko-KR" sz="700" dirty="0"/>
              <a:t>Interface</a:t>
            </a:r>
            <a:endParaRPr lang="ko-KR" altLang="en-US" sz="700" dirty="0"/>
          </a:p>
        </p:txBody>
      </p:sp>
      <p:sp>
        <p:nvSpPr>
          <p:cNvPr id="175" name="직사각형 174">
            <a:extLst>
              <a:ext uri="{FF2B5EF4-FFF2-40B4-BE49-F238E27FC236}">
                <a16:creationId xmlns="" xmlns:a16="http://schemas.microsoft.com/office/drawing/2014/main" id="{81257B98-905F-7843-B06C-7DAC61D0E240}"/>
              </a:ext>
            </a:extLst>
          </p:cNvPr>
          <p:cNvSpPr/>
          <p:nvPr/>
        </p:nvSpPr>
        <p:spPr>
          <a:xfrm>
            <a:off x="3280451" y="3898322"/>
            <a:ext cx="680223" cy="4183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Button D</a:t>
            </a:r>
          </a:p>
          <a:p>
            <a:pPr algn="ctr"/>
            <a:r>
              <a:rPr lang="en-US" altLang="ko-KR" sz="700" dirty="0"/>
              <a:t>Interface</a:t>
            </a:r>
            <a:endParaRPr lang="ko-KR" altLang="en-US" sz="700" dirty="0"/>
          </a:p>
        </p:txBody>
      </p:sp>
      <p:sp>
        <p:nvSpPr>
          <p:cNvPr id="177" name="직사각형 176">
            <a:extLst>
              <a:ext uri="{FF2B5EF4-FFF2-40B4-BE49-F238E27FC236}">
                <a16:creationId xmlns="" xmlns:a16="http://schemas.microsoft.com/office/drawing/2014/main" id="{D6F96402-B5E1-174C-ACC4-1307F458E010}"/>
              </a:ext>
            </a:extLst>
          </p:cNvPr>
          <p:cNvSpPr/>
          <p:nvPr/>
        </p:nvSpPr>
        <p:spPr>
          <a:xfrm>
            <a:off x="672760" y="2947935"/>
            <a:ext cx="820727" cy="3936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Button</a:t>
            </a:r>
          </a:p>
          <a:p>
            <a:pPr algn="ctr"/>
            <a:r>
              <a:rPr lang="en-US" altLang="ko-KR" sz="700" dirty="0"/>
              <a:t>Control</a:t>
            </a:r>
            <a:endParaRPr lang="ko-KR" altLang="en-US" sz="700" dirty="0"/>
          </a:p>
        </p:txBody>
      </p:sp>
      <p:cxnSp>
        <p:nvCxnSpPr>
          <p:cNvPr id="178" name="꺾인 연결선 5">
            <a:extLst>
              <a:ext uri="{FF2B5EF4-FFF2-40B4-BE49-F238E27FC236}">
                <a16:creationId xmlns="" xmlns:a16="http://schemas.microsoft.com/office/drawing/2014/main" id="{F3DF3632-A057-C047-AB7A-F0FC7F1F33F8}"/>
              </a:ext>
            </a:extLst>
          </p:cNvPr>
          <p:cNvCxnSpPr>
            <a:cxnSpLocks/>
            <a:endCxn id="172" idx="0"/>
          </p:cNvCxnSpPr>
          <p:nvPr/>
        </p:nvCxnSpPr>
        <p:spPr>
          <a:xfrm rot="5400000">
            <a:off x="404505" y="3465295"/>
            <a:ext cx="554395" cy="306896"/>
          </a:xfrm>
          <a:prstGeom prst="bentConnector3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꺾인 연결선 12">
            <a:extLst>
              <a:ext uri="{FF2B5EF4-FFF2-40B4-BE49-F238E27FC236}">
                <a16:creationId xmlns="" xmlns:a16="http://schemas.microsoft.com/office/drawing/2014/main" id="{AABE7D4C-254E-E148-91DA-5CA21BD28F46}"/>
              </a:ext>
            </a:extLst>
          </p:cNvPr>
          <p:cNvCxnSpPr>
            <a:cxnSpLocks/>
            <a:endCxn id="173" idx="0"/>
          </p:cNvCxnSpPr>
          <p:nvPr/>
        </p:nvCxnSpPr>
        <p:spPr>
          <a:xfrm rot="16200000" flipH="1">
            <a:off x="933764" y="3242931"/>
            <a:ext cx="548292" cy="745519"/>
          </a:xfrm>
          <a:prstGeom prst="bentConnector3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꺾인 연결선 14">
            <a:extLst>
              <a:ext uri="{FF2B5EF4-FFF2-40B4-BE49-F238E27FC236}">
                <a16:creationId xmlns="" xmlns:a16="http://schemas.microsoft.com/office/drawing/2014/main" id="{F72504A2-17BE-CE46-B2CE-FCA6F97452D4}"/>
              </a:ext>
            </a:extLst>
          </p:cNvPr>
          <p:cNvCxnSpPr>
            <a:cxnSpLocks/>
            <a:endCxn id="175" idx="0"/>
          </p:cNvCxnSpPr>
          <p:nvPr/>
        </p:nvCxnSpPr>
        <p:spPr>
          <a:xfrm rot="16200000" flipH="1">
            <a:off x="1949468" y="2227227"/>
            <a:ext cx="556776" cy="2785413"/>
          </a:xfrm>
          <a:prstGeom prst="bentConnector3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꺾인 연결선 18">
            <a:extLst>
              <a:ext uri="{FF2B5EF4-FFF2-40B4-BE49-F238E27FC236}">
                <a16:creationId xmlns="" xmlns:a16="http://schemas.microsoft.com/office/drawing/2014/main" id="{87FB3617-5BB3-3D4A-A71C-ED107B4D7765}"/>
              </a:ext>
            </a:extLst>
          </p:cNvPr>
          <p:cNvCxnSpPr>
            <a:cxnSpLocks/>
            <a:endCxn id="174" idx="0"/>
          </p:cNvCxnSpPr>
          <p:nvPr/>
        </p:nvCxnSpPr>
        <p:spPr>
          <a:xfrm rot="16200000" flipH="1">
            <a:off x="1444799" y="2731896"/>
            <a:ext cx="548292" cy="1767590"/>
          </a:xfrm>
          <a:prstGeom prst="bentConnector3">
            <a:avLst>
              <a:gd name="adj1" fmla="val 50000"/>
            </a:avLst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화살표 연결선 181">
            <a:extLst>
              <a:ext uri="{FF2B5EF4-FFF2-40B4-BE49-F238E27FC236}">
                <a16:creationId xmlns="" xmlns:a16="http://schemas.microsoft.com/office/drawing/2014/main" id="{A22A6537-D915-3C40-B2E7-5F293C158AE7}"/>
              </a:ext>
            </a:extLst>
          </p:cNvPr>
          <p:cNvCxnSpPr>
            <a:stCxn id="169" idx="2"/>
          </p:cNvCxnSpPr>
          <p:nvPr/>
        </p:nvCxnSpPr>
        <p:spPr>
          <a:xfrm flipH="1">
            <a:off x="4444773" y="1237917"/>
            <a:ext cx="1" cy="292170"/>
          </a:xfrm>
          <a:prstGeom prst="straightConnector1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순서도: 준비 33">
            <a:extLst>
              <a:ext uri="{FF2B5EF4-FFF2-40B4-BE49-F238E27FC236}">
                <a16:creationId xmlns="" xmlns:a16="http://schemas.microsoft.com/office/drawing/2014/main" id="{09B33DE3-1105-E648-A462-3CCEF457037B}"/>
              </a:ext>
            </a:extLst>
          </p:cNvPr>
          <p:cNvSpPr/>
          <p:nvPr/>
        </p:nvSpPr>
        <p:spPr>
          <a:xfrm>
            <a:off x="3415585" y="2938968"/>
            <a:ext cx="893753" cy="430031"/>
          </a:xfrm>
          <a:prstGeom prst="flowChartPreparation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Alarm Data Storage</a:t>
            </a:r>
            <a:endParaRPr lang="ko-KR" altLang="en-US" sz="700" dirty="0"/>
          </a:p>
        </p:txBody>
      </p:sp>
      <p:sp>
        <p:nvSpPr>
          <p:cNvPr id="184" name="순서도: 준비 34">
            <a:extLst>
              <a:ext uri="{FF2B5EF4-FFF2-40B4-BE49-F238E27FC236}">
                <a16:creationId xmlns="" xmlns:a16="http://schemas.microsoft.com/office/drawing/2014/main" id="{37563C2C-84A7-3449-893E-E7B5F3ACBCD2}"/>
              </a:ext>
            </a:extLst>
          </p:cNvPr>
          <p:cNvSpPr/>
          <p:nvPr/>
        </p:nvSpPr>
        <p:spPr>
          <a:xfrm>
            <a:off x="2197410" y="2939156"/>
            <a:ext cx="843421" cy="446286"/>
          </a:xfrm>
          <a:prstGeom prst="flowChartPreparation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State Data Storage</a:t>
            </a:r>
            <a:endParaRPr lang="ko-KR" altLang="en-US" sz="700" dirty="0"/>
          </a:p>
        </p:txBody>
      </p:sp>
      <p:sp>
        <p:nvSpPr>
          <p:cNvPr id="186" name="타원 185">
            <a:extLst>
              <a:ext uri="{FF2B5EF4-FFF2-40B4-BE49-F238E27FC236}">
                <a16:creationId xmlns="" xmlns:a16="http://schemas.microsoft.com/office/drawing/2014/main" id="{7ABFAB16-D6FC-4944-9338-9A34C3095E14}"/>
              </a:ext>
            </a:extLst>
          </p:cNvPr>
          <p:cNvSpPr/>
          <p:nvPr/>
        </p:nvSpPr>
        <p:spPr>
          <a:xfrm>
            <a:off x="1105414" y="2125000"/>
            <a:ext cx="184992" cy="255667"/>
          </a:xfrm>
          <a:prstGeom prst="ellipse">
            <a:avLst/>
          </a:prstGeom>
          <a:noFill/>
          <a:ln w="381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cxnSp>
        <p:nvCxnSpPr>
          <p:cNvPr id="187" name="직선 화살표 연결선 186">
            <a:extLst>
              <a:ext uri="{FF2B5EF4-FFF2-40B4-BE49-F238E27FC236}">
                <a16:creationId xmlns="" xmlns:a16="http://schemas.microsoft.com/office/drawing/2014/main" id="{CEA55177-B991-734B-9A69-8F2EF69BFADC}"/>
              </a:ext>
            </a:extLst>
          </p:cNvPr>
          <p:cNvCxnSpPr>
            <a:cxnSpLocks/>
            <a:stCxn id="186" idx="6"/>
          </p:cNvCxnSpPr>
          <p:nvPr/>
        </p:nvCxnSpPr>
        <p:spPr>
          <a:xfrm>
            <a:off x="1290406" y="2252834"/>
            <a:ext cx="207062" cy="1792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="" xmlns:a16="http://schemas.microsoft.com/office/drawing/2014/main" id="{974D78B5-A500-3143-B8D7-104787648D2A}"/>
              </a:ext>
            </a:extLst>
          </p:cNvPr>
          <p:cNvSpPr txBox="1"/>
          <p:nvPr/>
        </p:nvSpPr>
        <p:spPr>
          <a:xfrm>
            <a:off x="625665" y="2440667"/>
            <a:ext cx="8834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Button Data</a:t>
            </a:r>
            <a:endParaRPr lang="ko-KR" altLang="en-US" sz="700" dirty="0"/>
          </a:p>
        </p:txBody>
      </p:sp>
      <p:sp>
        <p:nvSpPr>
          <p:cNvPr id="190" name="TextBox 189">
            <a:extLst>
              <a:ext uri="{FF2B5EF4-FFF2-40B4-BE49-F238E27FC236}">
                <a16:creationId xmlns="" xmlns:a16="http://schemas.microsoft.com/office/drawing/2014/main" id="{4BFBECF1-2F2B-8F48-A922-A6D8E4915341}"/>
              </a:ext>
            </a:extLst>
          </p:cNvPr>
          <p:cNvSpPr txBox="1"/>
          <p:nvPr/>
        </p:nvSpPr>
        <p:spPr>
          <a:xfrm>
            <a:off x="1940399" y="2455645"/>
            <a:ext cx="7554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State Data</a:t>
            </a:r>
            <a:endParaRPr lang="ko-KR" altLang="en-US" sz="700" dirty="0"/>
          </a:p>
        </p:txBody>
      </p:sp>
      <p:sp>
        <p:nvSpPr>
          <p:cNvPr id="191" name="TextBox 190">
            <a:extLst>
              <a:ext uri="{FF2B5EF4-FFF2-40B4-BE49-F238E27FC236}">
                <a16:creationId xmlns="" xmlns:a16="http://schemas.microsoft.com/office/drawing/2014/main" id="{708C0603-4AF6-E74D-A217-CD116ECFC282}"/>
              </a:ext>
            </a:extLst>
          </p:cNvPr>
          <p:cNvSpPr txBox="1"/>
          <p:nvPr/>
        </p:nvSpPr>
        <p:spPr>
          <a:xfrm>
            <a:off x="3290342" y="2435805"/>
            <a:ext cx="8305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Alarm Data</a:t>
            </a:r>
            <a:endParaRPr lang="ko-KR" altLang="en-US" sz="700" dirty="0"/>
          </a:p>
        </p:txBody>
      </p:sp>
      <p:sp>
        <p:nvSpPr>
          <p:cNvPr id="192" name="직사각형 191">
            <a:extLst>
              <a:ext uri="{FF2B5EF4-FFF2-40B4-BE49-F238E27FC236}">
                <a16:creationId xmlns="" xmlns:a16="http://schemas.microsoft.com/office/drawing/2014/main" id="{87EE4967-6973-1447-984A-F72A5F537E9C}"/>
              </a:ext>
            </a:extLst>
          </p:cNvPr>
          <p:cNvSpPr/>
          <p:nvPr/>
        </p:nvSpPr>
        <p:spPr>
          <a:xfrm>
            <a:off x="5120453" y="2974853"/>
            <a:ext cx="550217" cy="4142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Time Keeping Mode</a:t>
            </a:r>
            <a:endParaRPr lang="ko-KR" altLang="en-US" sz="700" dirty="0"/>
          </a:p>
        </p:txBody>
      </p:sp>
      <p:sp>
        <p:nvSpPr>
          <p:cNvPr id="193" name="직사각형 192">
            <a:extLst>
              <a:ext uri="{FF2B5EF4-FFF2-40B4-BE49-F238E27FC236}">
                <a16:creationId xmlns="" xmlns:a16="http://schemas.microsoft.com/office/drawing/2014/main" id="{3B7DCB9F-2976-3043-88D7-CB6FC09C0411}"/>
              </a:ext>
            </a:extLst>
          </p:cNvPr>
          <p:cNvSpPr/>
          <p:nvPr/>
        </p:nvSpPr>
        <p:spPr>
          <a:xfrm>
            <a:off x="6068777" y="3010910"/>
            <a:ext cx="550217" cy="4142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Time Keeping Set </a:t>
            </a:r>
          </a:p>
        </p:txBody>
      </p:sp>
      <p:sp>
        <p:nvSpPr>
          <p:cNvPr id="194" name="직사각형 193">
            <a:extLst>
              <a:ext uri="{FF2B5EF4-FFF2-40B4-BE49-F238E27FC236}">
                <a16:creationId xmlns="" xmlns:a16="http://schemas.microsoft.com/office/drawing/2014/main" id="{78AE9C92-F2A5-1040-90DA-EB5223B51383}"/>
              </a:ext>
            </a:extLst>
          </p:cNvPr>
          <p:cNvSpPr/>
          <p:nvPr/>
        </p:nvSpPr>
        <p:spPr>
          <a:xfrm>
            <a:off x="7043362" y="3027436"/>
            <a:ext cx="639159" cy="4152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Time Keeping Unit Change</a:t>
            </a:r>
          </a:p>
        </p:txBody>
      </p:sp>
      <p:sp>
        <p:nvSpPr>
          <p:cNvPr id="211" name="직사각형 210">
            <a:extLst>
              <a:ext uri="{FF2B5EF4-FFF2-40B4-BE49-F238E27FC236}">
                <a16:creationId xmlns="" xmlns:a16="http://schemas.microsoft.com/office/drawing/2014/main" id="{18E73C76-EC70-F04C-8632-4EF460A51A8B}"/>
              </a:ext>
            </a:extLst>
          </p:cNvPr>
          <p:cNvSpPr/>
          <p:nvPr/>
        </p:nvSpPr>
        <p:spPr>
          <a:xfrm>
            <a:off x="5711472" y="2974853"/>
            <a:ext cx="66371" cy="4142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214" name="직사각형 213">
            <a:extLst>
              <a:ext uri="{FF2B5EF4-FFF2-40B4-BE49-F238E27FC236}">
                <a16:creationId xmlns="" xmlns:a16="http://schemas.microsoft.com/office/drawing/2014/main" id="{744B6C34-EEEB-754E-8ED8-3019022B1D18}"/>
              </a:ext>
            </a:extLst>
          </p:cNvPr>
          <p:cNvSpPr/>
          <p:nvPr/>
        </p:nvSpPr>
        <p:spPr>
          <a:xfrm>
            <a:off x="5008092" y="2974853"/>
            <a:ext cx="66371" cy="4142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228" name="직사각형 227">
            <a:extLst>
              <a:ext uri="{FF2B5EF4-FFF2-40B4-BE49-F238E27FC236}">
                <a16:creationId xmlns="" xmlns:a16="http://schemas.microsoft.com/office/drawing/2014/main" id="{92B56288-80EF-7348-B377-1627C7AFB1DF}"/>
              </a:ext>
            </a:extLst>
          </p:cNvPr>
          <p:cNvSpPr/>
          <p:nvPr/>
        </p:nvSpPr>
        <p:spPr>
          <a:xfrm>
            <a:off x="4019105" y="3908857"/>
            <a:ext cx="66371" cy="4142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229" name="직사각형 228">
            <a:extLst>
              <a:ext uri="{FF2B5EF4-FFF2-40B4-BE49-F238E27FC236}">
                <a16:creationId xmlns="" xmlns:a16="http://schemas.microsoft.com/office/drawing/2014/main" id="{947EB38E-2243-6449-B951-97995F06858D}"/>
              </a:ext>
            </a:extLst>
          </p:cNvPr>
          <p:cNvSpPr/>
          <p:nvPr/>
        </p:nvSpPr>
        <p:spPr>
          <a:xfrm>
            <a:off x="5384579" y="5716078"/>
            <a:ext cx="66371" cy="4142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230" name="직사각형 229">
            <a:extLst>
              <a:ext uri="{FF2B5EF4-FFF2-40B4-BE49-F238E27FC236}">
                <a16:creationId xmlns="" xmlns:a16="http://schemas.microsoft.com/office/drawing/2014/main" id="{21E366F2-9C3E-F74D-8511-0F8C3E19C254}"/>
              </a:ext>
            </a:extLst>
          </p:cNvPr>
          <p:cNvSpPr/>
          <p:nvPr/>
        </p:nvSpPr>
        <p:spPr>
          <a:xfrm>
            <a:off x="3158537" y="3895941"/>
            <a:ext cx="66371" cy="4142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231" name="직사각형 230">
            <a:extLst>
              <a:ext uri="{FF2B5EF4-FFF2-40B4-BE49-F238E27FC236}">
                <a16:creationId xmlns="" xmlns:a16="http://schemas.microsoft.com/office/drawing/2014/main" id="{7D31D8BD-BE46-0A4E-8F50-522F71CE616C}"/>
              </a:ext>
            </a:extLst>
          </p:cNvPr>
          <p:cNvSpPr/>
          <p:nvPr/>
        </p:nvSpPr>
        <p:spPr>
          <a:xfrm>
            <a:off x="3000109" y="3895941"/>
            <a:ext cx="66371" cy="4142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235" name="직사각형 234">
            <a:extLst>
              <a:ext uri="{FF2B5EF4-FFF2-40B4-BE49-F238E27FC236}">
                <a16:creationId xmlns="" xmlns:a16="http://schemas.microsoft.com/office/drawing/2014/main" id="{3B62C46F-827A-054A-BBE4-77CB6EEE5525}"/>
              </a:ext>
            </a:extLst>
          </p:cNvPr>
          <p:cNvSpPr/>
          <p:nvPr/>
        </p:nvSpPr>
        <p:spPr>
          <a:xfrm>
            <a:off x="2160790" y="3887979"/>
            <a:ext cx="66371" cy="4142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237" name="직사각형 236">
            <a:extLst>
              <a:ext uri="{FF2B5EF4-FFF2-40B4-BE49-F238E27FC236}">
                <a16:creationId xmlns="" xmlns:a16="http://schemas.microsoft.com/office/drawing/2014/main" id="{071E6567-457A-DE4E-B49A-E69C8C1EC5BC}"/>
              </a:ext>
            </a:extLst>
          </p:cNvPr>
          <p:cNvSpPr/>
          <p:nvPr/>
        </p:nvSpPr>
        <p:spPr>
          <a:xfrm>
            <a:off x="1945456" y="3887979"/>
            <a:ext cx="66371" cy="4142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238" name="직사각형 237">
            <a:extLst>
              <a:ext uri="{FF2B5EF4-FFF2-40B4-BE49-F238E27FC236}">
                <a16:creationId xmlns="" xmlns:a16="http://schemas.microsoft.com/office/drawing/2014/main" id="{386A3AF3-575F-2043-ADA0-997417B09B8E}"/>
              </a:ext>
            </a:extLst>
          </p:cNvPr>
          <p:cNvSpPr/>
          <p:nvPr/>
        </p:nvSpPr>
        <p:spPr>
          <a:xfrm>
            <a:off x="1140219" y="3887979"/>
            <a:ext cx="66371" cy="4142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242" name="직사각형 241">
            <a:extLst>
              <a:ext uri="{FF2B5EF4-FFF2-40B4-BE49-F238E27FC236}">
                <a16:creationId xmlns="" xmlns:a16="http://schemas.microsoft.com/office/drawing/2014/main" id="{30AA1573-ADC9-5341-8564-739E5EE4A235}"/>
              </a:ext>
            </a:extLst>
          </p:cNvPr>
          <p:cNvSpPr/>
          <p:nvPr/>
        </p:nvSpPr>
        <p:spPr>
          <a:xfrm>
            <a:off x="893212" y="3902407"/>
            <a:ext cx="66371" cy="4142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244" name="직사각형 243">
            <a:extLst>
              <a:ext uri="{FF2B5EF4-FFF2-40B4-BE49-F238E27FC236}">
                <a16:creationId xmlns="" xmlns:a16="http://schemas.microsoft.com/office/drawing/2014/main" id="{6446EB19-B8A5-8D4E-AAE6-28C9C7C64577}"/>
              </a:ext>
            </a:extLst>
          </p:cNvPr>
          <p:cNvSpPr/>
          <p:nvPr/>
        </p:nvSpPr>
        <p:spPr>
          <a:xfrm>
            <a:off x="89549" y="3889837"/>
            <a:ext cx="66371" cy="4142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245" name="직사각형 244">
            <a:extLst>
              <a:ext uri="{FF2B5EF4-FFF2-40B4-BE49-F238E27FC236}">
                <a16:creationId xmlns="" xmlns:a16="http://schemas.microsoft.com/office/drawing/2014/main" id="{258959A0-9228-6049-BAEF-8252220BB299}"/>
              </a:ext>
            </a:extLst>
          </p:cNvPr>
          <p:cNvSpPr/>
          <p:nvPr/>
        </p:nvSpPr>
        <p:spPr>
          <a:xfrm>
            <a:off x="4755186" y="5716078"/>
            <a:ext cx="66371" cy="4142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246" name="직사각형 245">
            <a:extLst>
              <a:ext uri="{FF2B5EF4-FFF2-40B4-BE49-F238E27FC236}">
                <a16:creationId xmlns="" xmlns:a16="http://schemas.microsoft.com/office/drawing/2014/main" id="{9E3E142F-59DF-D341-B3F6-8245500D716B}"/>
              </a:ext>
            </a:extLst>
          </p:cNvPr>
          <p:cNvSpPr/>
          <p:nvPr/>
        </p:nvSpPr>
        <p:spPr>
          <a:xfrm>
            <a:off x="7069751" y="5726004"/>
            <a:ext cx="66371" cy="4142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248" name="직사각형 247">
            <a:extLst>
              <a:ext uri="{FF2B5EF4-FFF2-40B4-BE49-F238E27FC236}">
                <a16:creationId xmlns="" xmlns:a16="http://schemas.microsoft.com/office/drawing/2014/main" id="{7F3BE3FC-397F-2C45-BD55-0059202C05AA}"/>
              </a:ext>
            </a:extLst>
          </p:cNvPr>
          <p:cNvSpPr/>
          <p:nvPr/>
        </p:nvSpPr>
        <p:spPr>
          <a:xfrm>
            <a:off x="6373986" y="5726004"/>
            <a:ext cx="66371" cy="4142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249" name="직사각형 248">
            <a:extLst>
              <a:ext uri="{FF2B5EF4-FFF2-40B4-BE49-F238E27FC236}">
                <a16:creationId xmlns="" xmlns:a16="http://schemas.microsoft.com/office/drawing/2014/main" id="{BC28BC7C-D1DC-E24A-9F7F-5746B76E7E3A}"/>
              </a:ext>
            </a:extLst>
          </p:cNvPr>
          <p:cNvSpPr/>
          <p:nvPr/>
        </p:nvSpPr>
        <p:spPr>
          <a:xfrm>
            <a:off x="7905075" y="5730421"/>
            <a:ext cx="66371" cy="4142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250" name="직사각형 249">
            <a:extLst>
              <a:ext uri="{FF2B5EF4-FFF2-40B4-BE49-F238E27FC236}">
                <a16:creationId xmlns="" xmlns:a16="http://schemas.microsoft.com/office/drawing/2014/main" id="{6B591DD4-EBDE-074C-88A6-D9C17742CB70}"/>
              </a:ext>
            </a:extLst>
          </p:cNvPr>
          <p:cNvSpPr/>
          <p:nvPr/>
        </p:nvSpPr>
        <p:spPr>
          <a:xfrm>
            <a:off x="7235748" y="5730421"/>
            <a:ext cx="66371" cy="4142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251" name="직사각형 250">
            <a:extLst>
              <a:ext uri="{FF2B5EF4-FFF2-40B4-BE49-F238E27FC236}">
                <a16:creationId xmlns="" xmlns:a16="http://schemas.microsoft.com/office/drawing/2014/main" id="{CBDA205A-270C-194E-9FAD-34EA45E58D91}"/>
              </a:ext>
            </a:extLst>
          </p:cNvPr>
          <p:cNvSpPr/>
          <p:nvPr/>
        </p:nvSpPr>
        <p:spPr>
          <a:xfrm>
            <a:off x="5971359" y="3010910"/>
            <a:ext cx="66371" cy="4267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252" name="직사각형 251">
            <a:extLst>
              <a:ext uri="{FF2B5EF4-FFF2-40B4-BE49-F238E27FC236}">
                <a16:creationId xmlns="" xmlns:a16="http://schemas.microsoft.com/office/drawing/2014/main" id="{31DEC9B1-9615-3349-A67C-0794C4DB9375}"/>
              </a:ext>
            </a:extLst>
          </p:cNvPr>
          <p:cNvSpPr/>
          <p:nvPr/>
        </p:nvSpPr>
        <p:spPr>
          <a:xfrm>
            <a:off x="6659131" y="3010910"/>
            <a:ext cx="66371" cy="4267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254" name="직사각형 253">
            <a:extLst>
              <a:ext uri="{FF2B5EF4-FFF2-40B4-BE49-F238E27FC236}">
                <a16:creationId xmlns="" xmlns:a16="http://schemas.microsoft.com/office/drawing/2014/main" id="{BE96A53A-3732-B448-9E53-931297F89EA7}"/>
              </a:ext>
            </a:extLst>
          </p:cNvPr>
          <p:cNvSpPr/>
          <p:nvPr/>
        </p:nvSpPr>
        <p:spPr>
          <a:xfrm>
            <a:off x="7720839" y="3028437"/>
            <a:ext cx="66371" cy="4142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255" name="직사각형 254">
            <a:extLst>
              <a:ext uri="{FF2B5EF4-FFF2-40B4-BE49-F238E27FC236}">
                <a16:creationId xmlns="" xmlns:a16="http://schemas.microsoft.com/office/drawing/2014/main" id="{BA16D571-E467-E440-B5BF-F9699D93CDB8}"/>
              </a:ext>
            </a:extLst>
          </p:cNvPr>
          <p:cNvSpPr/>
          <p:nvPr/>
        </p:nvSpPr>
        <p:spPr>
          <a:xfrm>
            <a:off x="6946110" y="3020436"/>
            <a:ext cx="66371" cy="4142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256" name="직사각형 255">
            <a:extLst>
              <a:ext uri="{FF2B5EF4-FFF2-40B4-BE49-F238E27FC236}">
                <a16:creationId xmlns="" xmlns:a16="http://schemas.microsoft.com/office/drawing/2014/main" id="{6B1EFB54-BF52-624D-AFDC-87DAC16ED593}"/>
              </a:ext>
            </a:extLst>
          </p:cNvPr>
          <p:cNvSpPr/>
          <p:nvPr/>
        </p:nvSpPr>
        <p:spPr>
          <a:xfrm>
            <a:off x="5430020" y="4330348"/>
            <a:ext cx="66371" cy="4142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257" name="직사각형 256">
            <a:extLst>
              <a:ext uri="{FF2B5EF4-FFF2-40B4-BE49-F238E27FC236}">
                <a16:creationId xmlns="" xmlns:a16="http://schemas.microsoft.com/office/drawing/2014/main" id="{1F6F560E-030A-F74F-81B0-6FC0886F5DB8}"/>
              </a:ext>
            </a:extLst>
          </p:cNvPr>
          <p:cNvSpPr/>
          <p:nvPr/>
        </p:nvSpPr>
        <p:spPr>
          <a:xfrm>
            <a:off x="5615160" y="5716078"/>
            <a:ext cx="66371" cy="4142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258" name="직사각형 257">
            <a:extLst>
              <a:ext uri="{FF2B5EF4-FFF2-40B4-BE49-F238E27FC236}">
                <a16:creationId xmlns="" xmlns:a16="http://schemas.microsoft.com/office/drawing/2014/main" id="{7B4AF757-7097-AE4F-A214-A6612351E8E5}"/>
              </a:ext>
            </a:extLst>
          </p:cNvPr>
          <p:cNvSpPr/>
          <p:nvPr/>
        </p:nvSpPr>
        <p:spPr>
          <a:xfrm>
            <a:off x="6216735" y="5723211"/>
            <a:ext cx="69700" cy="4142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259" name="직사각형 258">
            <a:extLst>
              <a:ext uri="{FF2B5EF4-FFF2-40B4-BE49-F238E27FC236}">
                <a16:creationId xmlns="" xmlns:a16="http://schemas.microsoft.com/office/drawing/2014/main" id="{BB6D2DAA-EE70-8F42-B642-4F19B04FF72D}"/>
              </a:ext>
            </a:extLst>
          </p:cNvPr>
          <p:cNvSpPr/>
          <p:nvPr/>
        </p:nvSpPr>
        <p:spPr>
          <a:xfrm>
            <a:off x="4752145" y="4330348"/>
            <a:ext cx="66371" cy="4142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260" name="직사각형 259">
            <a:extLst>
              <a:ext uri="{FF2B5EF4-FFF2-40B4-BE49-F238E27FC236}">
                <a16:creationId xmlns="" xmlns:a16="http://schemas.microsoft.com/office/drawing/2014/main" id="{4CA909DA-81DD-E946-8CC0-FF8C5EF9E6D6}"/>
              </a:ext>
            </a:extLst>
          </p:cNvPr>
          <p:cNvSpPr/>
          <p:nvPr/>
        </p:nvSpPr>
        <p:spPr>
          <a:xfrm>
            <a:off x="5611701" y="4340045"/>
            <a:ext cx="66371" cy="4142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261" name="직사각형 260">
            <a:extLst>
              <a:ext uri="{FF2B5EF4-FFF2-40B4-BE49-F238E27FC236}">
                <a16:creationId xmlns="" xmlns:a16="http://schemas.microsoft.com/office/drawing/2014/main" id="{649F9CAB-6216-0242-A9F4-F02CAADF6EA3}"/>
              </a:ext>
            </a:extLst>
          </p:cNvPr>
          <p:cNvSpPr/>
          <p:nvPr/>
        </p:nvSpPr>
        <p:spPr>
          <a:xfrm>
            <a:off x="6426899" y="4340045"/>
            <a:ext cx="66371" cy="4142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263" name="직사각형 262">
            <a:extLst>
              <a:ext uri="{FF2B5EF4-FFF2-40B4-BE49-F238E27FC236}">
                <a16:creationId xmlns="" xmlns:a16="http://schemas.microsoft.com/office/drawing/2014/main" id="{88C21A3F-D5AF-4549-B662-309F797BEB16}"/>
              </a:ext>
            </a:extLst>
          </p:cNvPr>
          <p:cNvSpPr/>
          <p:nvPr/>
        </p:nvSpPr>
        <p:spPr>
          <a:xfrm>
            <a:off x="6653306" y="4339638"/>
            <a:ext cx="66371" cy="4142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264" name="직사각형 263">
            <a:extLst>
              <a:ext uri="{FF2B5EF4-FFF2-40B4-BE49-F238E27FC236}">
                <a16:creationId xmlns="" xmlns:a16="http://schemas.microsoft.com/office/drawing/2014/main" id="{B793C84A-01A5-9642-BCAA-27E17277437E}"/>
              </a:ext>
            </a:extLst>
          </p:cNvPr>
          <p:cNvSpPr/>
          <p:nvPr/>
        </p:nvSpPr>
        <p:spPr>
          <a:xfrm>
            <a:off x="7335244" y="4341168"/>
            <a:ext cx="66371" cy="4142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265" name="직사각형 264">
            <a:extLst>
              <a:ext uri="{FF2B5EF4-FFF2-40B4-BE49-F238E27FC236}">
                <a16:creationId xmlns="" xmlns:a16="http://schemas.microsoft.com/office/drawing/2014/main" id="{8B02B11D-1C2B-0547-A479-A0674EC6A846}"/>
              </a:ext>
            </a:extLst>
          </p:cNvPr>
          <p:cNvSpPr/>
          <p:nvPr/>
        </p:nvSpPr>
        <p:spPr>
          <a:xfrm>
            <a:off x="7510831" y="4345843"/>
            <a:ext cx="66371" cy="4142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266" name="직사각형 265">
            <a:extLst>
              <a:ext uri="{FF2B5EF4-FFF2-40B4-BE49-F238E27FC236}">
                <a16:creationId xmlns="" xmlns:a16="http://schemas.microsoft.com/office/drawing/2014/main" id="{EBD6171D-D48F-3045-91E9-01CC01DBB5C3}"/>
              </a:ext>
            </a:extLst>
          </p:cNvPr>
          <p:cNvSpPr/>
          <p:nvPr/>
        </p:nvSpPr>
        <p:spPr>
          <a:xfrm>
            <a:off x="8198603" y="4345843"/>
            <a:ext cx="66371" cy="4142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267" name="TextBox 266">
            <a:extLst>
              <a:ext uri="{FF2B5EF4-FFF2-40B4-BE49-F238E27FC236}">
                <a16:creationId xmlns="" xmlns:a16="http://schemas.microsoft.com/office/drawing/2014/main" id="{259639B1-2BA2-114D-AB67-935F72716C23}"/>
              </a:ext>
            </a:extLst>
          </p:cNvPr>
          <p:cNvSpPr txBox="1"/>
          <p:nvPr/>
        </p:nvSpPr>
        <p:spPr>
          <a:xfrm>
            <a:off x="5929135" y="2539851"/>
            <a:ext cx="485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Enable</a:t>
            </a:r>
          </a:p>
          <a:p>
            <a:r>
              <a:rPr lang="en-US" altLang="ko-KR" sz="700" dirty="0"/>
              <a:t>Disable</a:t>
            </a:r>
            <a:endParaRPr lang="ko-KR" altLang="en-US" sz="700" dirty="0"/>
          </a:p>
        </p:txBody>
      </p:sp>
      <p:sp>
        <p:nvSpPr>
          <p:cNvPr id="276" name="TextBox 275">
            <a:extLst>
              <a:ext uri="{FF2B5EF4-FFF2-40B4-BE49-F238E27FC236}">
                <a16:creationId xmlns="" xmlns:a16="http://schemas.microsoft.com/office/drawing/2014/main" id="{77208A21-5C60-6D45-B338-F576192A76E9}"/>
              </a:ext>
            </a:extLst>
          </p:cNvPr>
          <p:cNvSpPr txBox="1"/>
          <p:nvPr/>
        </p:nvSpPr>
        <p:spPr>
          <a:xfrm>
            <a:off x="6953116" y="2587904"/>
            <a:ext cx="48525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Trigger</a:t>
            </a:r>
            <a:endParaRPr lang="ko-KR" altLang="en-US" sz="700" dirty="0"/>
          </a:p>
        </p:txBody>
      </p:sp>
      <p:sp>
        <p:nvSpPr>
          <p:cNvPr id="304" name="TextBox 303">
            <a:extLst>
              <a:ext uri="{FF2B5EF4-FFF2-40B4-BE49-F238E27FC236}">
                <a16:creationId xmlns="" xmlns:a16="http://schemas.microsoft.com/office/drawing/2014/main" id="{E28952B8-FAA1-CD43-9748-B77644882CD7}"/>
              </a:ext>
            </a:extLst>
          </p:cNvPr>
          <p:cNvSpPr txBox="1"/>
          <p:nvPr/>
        </p:nvSpPr>
        <p:spPr>
          <a:xfrm>
            <a:off x="7300343" y="3563554"/>
            <a:ext cx="48525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Trigger</a:t>
            </a:r>
            <a:endParaRPr lang="ko-KR" altLang="en-US" sz="700" dirty="0"/>
          </a:p>
        </p:txBody>
      </p:sp>
      <p:sp>
        <p:nvSpPr>
          <p:cNvPr id="314" name="TextBox 313">
            <a:extLst>
              <a:ext uri="{FF2B5EF4-FFF2-40B4-BE49-F238E27FC236}">
                <a16:creationId xmlns="" xmlns:a16="http://schemas.microsoft.com/office/drawing/2014/main" id="{6F9BB627-1EFC-4E4D-BD9A-1CC979006648}"/>
              </a:ext>
            </a:extLst>
          </p:cNvPr>
          <p:cNvSpPr txBox="1"/>
          <p:nvPr/>
        </p:nvSpPr>
        <p:spPr>
          <a:xfrm>
            <a:off x="5471143" y="3572206"/>
            <a:ext cx="485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Enable</a:t>
            </a:r>
          </a:p>
          <a:p>
            <a:r>
              <a:rPr lang="en-US" altLang="ko-KR" sz="700" dirty="0"/>
              <a:t>Disable</a:t>
            </a:r>
            <a:endParaRPr lang="ko-KR" altLang="en-US" sz="700" dirty="0"/>
          </a:p>
        </p:txBody>
      </p:sp>
      <p:sp>
        <p:nvSpPr>
          <p:cNvPr id="315" name="TextBox 314">
            <a:extLst>
              <a:ext uri="{FF2B5EF4-FFF2-40B4-BE49-F238E27FC236}">
                <a16:creationId xmlns="" xmlns:a16="http://schemas.microsoft.com/office/drawing/2014/main" id="{FA0F96F2-A961-1A4B-A160-8126E064B097}"/>
              </a:ext>
            </a:extLst>
          </p:cNvPr>
          <p:cNvSpPr txBox="1"/>
          <p:nvPr/>
        </p:nvSpPr>
        <p:spPr>
          <a:xfrm>
            <a:off x="6460510" y="3572206"/>
            <a:ext cx="48525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Trigger</a:t>
            </a:r>
            <a:endParaRPr lang="ko-KR" altLang="en-US" sz="700" dirty="0"/>
          </a:p>
        </p:txBody>
      </p:sp>
      <p:sp>
        <p:nvSpPr>
          <p:cNvPr id="318" name="TextBox 317">
            <a:extLst>
              <a:ext uri="{FF2B5EF4-FFF2-40B4-BE49-F238E27FC236}">
                <a16:creationId xmlns="" xmlns:a16="http://schemas.microsoft.com/office/drawing/2014/main" id="{4E6269A7-CA8D-574F-9F96-41A3C2AC27F3}"/>
              </a:ext>
            </a:extLst>
          </p:cNvPr>
          <p:cNvSpPr txBox="1"/>
          <p:nvPr/>
        </p:nvSpPr>
        <p:spPr>
          <a:xfrm>
            <a:off x="4574271" y="5202131"/>
            <a:ext cx="485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Enable</a:t>
            </a:r>
          </a:p>
          <a:p>
            <a:r>
              <a:rPr lang="en-US" altLang="ko-KR" sz="700" dirty="0"/>
              <a:t>Disable</a:t>
            </a:r>
            <a:endParaRPr lang="ko-KR" altLang="en-US" sz="700" dirty="0"/>
          </a:p>
        </p:txBody>
      </p:sp>
      <p:sp>
        <p:nvSpPr>
          <p:cNvPr id="319" name="TextBox 318">
            <a:extLst>
              <a:ext uri="{FF2B5EF4-FFF2-40B4-BE49-F238E27FC236}">
                <a16:creationId xmlns="" xmlns:a16="http://schemas.microsoft.com/office/drawing/2014/main" id="{31682AAD-D722-174D-B0CE-0CF5DF3CAF42}"/>
              </a:ext>
            </a:extLst>
          </p:cNvPr>
          <p:cNvSpPr txBox="1"/>
          <p:nvPr/>
        </p:nvSpPr>
        <p:spPr>
          <a:xfrm>
            <a:off x="5333918" y="5203386"/>
            <a:ext cx="485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Enable</a:t>
            </a:r>
          </a:p>
          <a:p>
            <a:r>
              <a:rPr lang="en-US" altLang="ko-KR" sz="700" dirty="0"/>
              <a:t>Disable</a:t>
            </a:r>
            <a:endParaRPr lang="ko-KR" altLang="en-US" sz="700" dirty="0"/>
          </a:p>
        </p:txBody>
      </p:sp>
      <p:sp>
        <p:nvSpPr>
          <p:cNvPr id="320" name="TextBox 319">
            <a:extLst>
              <a:ext uri="{FF2B5EF4-FFF2-40B4-BE49-F238E27FC236}">
                <a16:creationId xmlns="" xmlns:a16="http://schemas.microsoft.com/office/drawing/2014/main" id="{A2321807-8F95-364D-A133-1B451CB57383}"/>
              </a:ext>
            </a:extLst>
          </p:cNvPr>
          <p:cNvSpPr txBox="1"/>
          <p:nvPr/>
        </p:nvSpPr>
        <p:spPr>
          <a:xfrm>
            <a:off x="6224530" y="5202131"/>
            <a:ext cx="485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Enable</a:t>
            </a:r>
          </a:p>
          <a:p>
            <a:r>
              <a:rPr lang="en-US" altLang="ko-KR" sz="700" dirty="0"/>
              <a:t>Disable</a:t>
            </a:r>
            <a:endParaRPr lang="ko-KR" altLang="en-US" sz="700" dirty="0"/>
          </a:p>
        </p:txBody>
      </p:sp>
      <p:sp>
        <p:nvSpPr>
          <p:cNvPr id="321" name="TextBox 320">
            <a:extLst>
              <a:ext uri="{FF2B5EF4-FFF2-40B4-BE49-F238E27FC236}">
                <a16:creationId xmlns="" xmlns:a16="http://schemas.microsoft.com/office/drawing/2014/main" id="{9C2BE7F7-D9AB-2B45-B79A-33420A8252BA}"/>
              </a:ext>
            </a:extLst>
          </p:cNvPr>
          <p:cNvSpPr txBox="1"/>
          <p:nvPr/>
        </p:nvSpPr>
        <p:spPr>
          <a:xfrm>
            <a:off x="7036460" y="5237319"/>
            <a:ext cx="48525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Trigger</a:t>
            </a:r>
            <a:endParaRPr lang="ko-KR" altLang="en-US" sz="700" dirty="0"/>
          </a:p>
        </p:txBody>
      </p:sp>
      <p:sp>
        <p:nvSpPr>
          <p:cNvPr id="322" name="다이아몬드 321">
            <a:extLst>
              <a:ext uri="{FF2B5EF4-FFF2-40B4-BE49-F238E27FC236}">
                <a16:creationId xmlns="" xmlns:a16="http://schemas.microsoft.com/office/drawing/2014/main" id="{C88AA45E-BF26-9648-97DA-D7D35EC1B210}"/>
              </a:ext>
            </a:extLst>
          </p:cNvPr>
          <p:cNvSpPr/>
          <p:nvPr/>
        </p:nvSpPr>
        <p:spPr>
          <a:xfrm>
            <a:off x="4275782" y="1989031"/>
            <a:ext cx="175915" cy="263803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324" name="TextBox 323">
            <a:extLst>
              <a:ext uri="{FF2B5EF4-FFF2-40B4-BE49-F238E27FC236}">
                <a16:creationId xmlns="" xmlns:a16="http://schemas.microsoft.com/office/drawing/2014/main" id="{72DD2FA2-2860-A04B-AEC2-06DD1E37DB71}"/>
              </a:ext>
            </a:extLst>
          </p:cNvPr>
          <p:cNvSpPr txBox="1"/>
          <p:nvPr/>
        </p:nvSpPr>
        <p:spPr>
          <a:xfrm>
            <a:off x="4550148" y="3600859"/>
            <a:ext cx="485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Enable</a:t>
            </a:r>
          </a:p>
          <a:p>
            <a:r>
              <a:rPr lang="en-US" altLang="ko-KR" sz="700" dirty="0"/>
              <a:t>Disable</a:t>
            </a:r>
            <a:endParaRPr lang="ko-KR" altLang="en-US" sz="700" dirty="0"/>
          </a:p>
        </p:txBody>
      </p:sp>
      <p:cxnSp>
        <p:nvCxnSpPr>
          <p:cNvPr id="325" name="꺾인 연결선 65">
            <a:extLst>
              <a:ext uri="{FF2B5EF4-FFF2-40B4-BE49-F238E27FC236}">
                <a16:creationId xmlns="" xmlns:a16="http://schemas.microsoft.com/office/drawing/2014/main" id="{FD608641-10CE-EC40-AF70-A31EAF641394}"/>
              </a:ext>
            </a:extLst>
          </p:cNvPr>
          <p:cNvCxnSpPr>
            <a:cxnSpLocks/>
            <a:endCxn id="177" idx="0"/>
          </p:cNvCxnSpPr>
          <p:nvPr/>
        </p:nvCxnSpPr>
        <p:spPr>
          <a:xfrm rot="10800000" flipV="1">
            <a:off x="1083125" y="2442531"/>
            <a:ext cx="2956392" cy="505403"/>
          </a:xfrm>
          <a:prstGeom prst="bentConnector2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꺾인 연결선 65">
            <a:extLst>
              <a:ext uri="{FF2B5EF4-FFF2-40B4-BE49-F238E27FC236}">
                <a16:creationId xmlns="" xmlns:a16="http://schemas.microsoft.com/office/drawing/2014/main" id="{5A4EE5CB-86F1-FA4D-A884-B26C09B210A1}"/>
              </a:ext>
            </a:extLst>
          </p:cNvPr>
          <p:cNvCxnSpPr>
            <a:cxnSpLocks/>
            <a:endCxn id="184" idx="0"/>
          </p:cNvCxnSpPr>
          <p:nvPr/>
        </p:nvCxnSpPr>
        <p:spPr>
          <a:xfrm rot="10800000" flipV="1">
            <a:off x="2619122" y="2442718"/>
            <a:ext cx="1396041" cy="496438"/>
          </a:xfrm>
          <a:prstGeom prst="bentConnector2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직선 화살표 연결선 327">
            <a:extLst>
              <a:ext uri="{FF2B5EF4-FFF2-40B4-BE49-F238E27FC236}">
                <a16:creationId xmlns="" xmlns:a16="http://schemas.microsoft.com/office/drawing/2014/main" id="{1136586B-C721-D747-9052-E0E5ED888554}"/>
              </a:ext>
            </a:extLst>
          </p:cNvPr>
          <p:cNvCxnSpPr>
            <a:cxnSpLocks/>
          </p:cNvCxnSpPr>
          <p:nvPr/>
        </p:nvCxnSpPr>
        <p:spPr>
          <a:xfrm>
            <a:off x="4040316" y="2002830"/>
            <a:ext cx="4439" cy="917916"/>
          </a:xfrm>
          <a:prstGeom prst="straightConnector1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타원 328">
            <a:extLst>
              <a:ext uri="{FF2B5EF4-FFF2-40B4-BE49-F238E27FC236}">
                <a16:creationId xmlns="" xmlns:a16="http://schemas.microsoft.com/office/drawing/2014/main" id="{DBBDE975-D252-114F-9E9B-341DC43C8277}"/>
              </a:ext>
            </a:extLst>
          </p:cNvPr>
          <p:cNvSpPr/>
          <p:nvPr/>
        </p:nvSpPr>
        <p:spPr>
          <a:xfrm>
            <a:off x="2648777" y="2131007"/>
            <a:ext cx="184992" cy="255667"/>
          </a:xfrm>
          <a:prstGeom prst="ellipse">
            <a:avLst/>
          </a:prstGeom>
          <a:noFill/>
          <a:ln w="381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cxnSp>
        <p:nvCxnSpPr>
          <p:cNvPr id="330" name="직선 화살표 연결선 329">
            <a:extLst>
              <a:ext uri="{FF2B5EF4-FFF2-40B4-BE49-F238E27FC236}">
                <a16:creationId xmlns="" xmlns:a16="http://schemas.microsoft.com/office/drawing/2014/main" id="{5697B84B-09C2-4A4B-B238-F0E1C6A51017}"/>
              </a:ext>
            </a:extLst>
          </p:cNvPr>
          <p:cNvCxnSpPr>
            <a:cxnSpLocks/>
            <a:stCxn id="329" idx="6"/>
          </p:cNvCxnSpPr>
          <p:nvPr/>
        </p:nvCxnSpPr>
        <p:spPr>
          <a:xfrm>
            <a:off x="2833769" y="2258840"/>
            <a:ext cx="207062" cy="1792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타원 330">
            <a:extLst>
              <a:ext uri="{FF2B5EF4-FFF2-40B4-BE49-F238E27FC236}">
                <a16:creationId xmlns="" xmlns:a16="http://schemas.microsoft.com/office/drawing/2014/main" id="{3A91B266-3F70-C142-AA89-981FC970E892}"/>
              </a:ext>
            </a:extLst>
          </p:cNvPr>
          <p:cNvSpPr/>
          <p:nvPr/>
        </p:nvSpPr>
        <p:spPr>
          <a:xfrm>
            <a:off x="3588588" y="2131007"/>
            <a:ext cx="184992" cy="255667"/>
          </a:xfrm>
          <a:prstGeom prst="ellipse">
            <a:avLst/>
          </a:prstGeom>
          <a:noFill/>
          <a:ln w="381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cxnSp>
        <p:nvCxnSpPr>
          <p:cNvPr id="332" name="직선 화살표 연결선 331">
            <a:extLst>
              <a:ext uri="{FF2B5EF4-FFF2-40B4-BE49-F238E27FC236}">
                <a16:creationId xmlns="" xmlns:a16="http://schemas.microsoft.com/office/drawing/2014/main" id="{1DA7C12C-15C1-6C4D-8239-AF40269B2123}"/>
              </a:ext>
            </a:extLst>
          </p:cNvPr>
          <p:cNvCxnSpPr>
            <a:cxnSpLocks/>
            <a:stCxn id="331" idx="6"/>
          </p:cNvCxnSpPr>
          <p:nvPr/>
        </p:nvCxnSpPr>
        <p:spPr>
          <a:xfrm>
            <a:off x="3773580" y="2258840"/>
            <a:ext cx="207062" cy="1792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꺾인 연결선 65">
            <a:extLst>
              <a:ext uri="{FF2B5EF4-FFF2-40B4-BE49-F238E27FC236}">
                <a16:creationId xmlns="" xmlns:a16="http://schemas.microsoft.com/office/drawing/2014/main" id="{EA12A677-4E64-3040-90B7-9AC51EE01054}"/>
              </a:ext>
            </a:extLst>
          </p:cNvPr>
          <p:cNvCxnSpPr>
            <a:cxnSpLocks/>
            <a:endCxn id="194" idx="0"/>
          </p:cNvCxnSpPr>
          <p:nvPr/>
        </p:nvCxnSpPr>
        <p:spPr>
          <a:xfrm>
            <a:off x="4387626" y="2513758"/>
            <a:ext cx="2975316" cy="513678"/>
          </a:xfrm>
          <a:prstGeom prst="bentConnector2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타원 334">
            <a:extLst>
              <a:ext uri="{FF2B5EF4-FFF2-40B4-BE49-F238E27FC236}">
                <a16:creationId xmlns="" xmlns:a16="http://schemas.microsoft.com/office/drawing/2014/main" id="{C02DEFB6-1505-7D4F-86AB-0E5EE3675404}"/>
              </a:ext>
            </a:extLst>
          </p:cNvPr>
          <p:cNvSpPr/>
          <p:nvPr/>
        </p:nvSpPr>
        <p:spPr>
          <a:xfrm>
            <a:off x="6378717" y="2613044"/>
            <a:ext cx="122204" cy="147871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cxnSp>
        <p:nvCxnSpPr>
          <p:cNvPr id="338" name="직선 화살표 연결선 337">
            <a:extLst>
              <a:ext uri="{FF2B5EF4-FFF2-40B4-BE49-F238E27FC236}">
                <a16:creationId xmlns="" xmlns:a16="http://schemas.microsoft.com/office/drawing/2014/main" id="{A9F2C6D3-C8E6-0440-8385-084CDBEF8AF8}"/>
              </a:ext>
            </a:extLst>
          </p:cNvPr>
          <p:cNvCxnSpPr>
            <a:cxnSpLocks/>
          </p:cNvCxnSpPr>
          <p:nvPr/>
        </p:nvCxnSpPr>
        <p:spPr>
          <a:xfrm>
            <a:off x="6437674" y="2774124"/>
            <a:ext cx="0" cy="200729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꺾인 연결선 65">
            <a:extLst>
              <a:ext uri="{FF2B5EF4-FFF2-40B4-BE49-F238E27FC236}">
                <a16:creationId xmlns="" xmlns:a16="http://schemas.microsoft.com/office/drawing/2014/main" id="{C5631C0A-1FD3-6E44-8AF7-4888D2AC6C7C}"/>
              </a:ext>
            </a:extLst>
          </p:cNvPr>
          <p:cNvCxnSpPr>
            <a:cxnSpLocks/>
            <a:endCxn id="193" idx="0"/>
          </p:cNvCxnSpPr>
          <p:nvPr/>
        </p:nvCxnSpPr>
        <p:spPr>
          <a:xfrm>
            <a:off x="4359218" y="2515125"/>
            <a:ext cx="1984668" cy="495785"/>
          </a:xfrm>
          <a:prstGeom prst="bentConnector2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꺾인 연결선 65">
            <a:extLst>
              <a:ext uri="{FF2B5EF4-FFF2-40B4-BE49-F238E27FC236}">
                <a16:creationId xmlns="" xmlns:a16="http://schemas.microsoft.com/office/drawing/2014/main" id="{507336D2-CE31-A74A-90DC-B01AE66CB47E}"/>
              </a:ext>
            </a:extLst>
          </p:cNvPr>
          <p:cNvCxnSpPr>
            <a:cxnSpLocks/>
          </p:cNvCxnSpPr>
          <p:nvPr/>
        </p:nvCxnSpPr>
        <p:spPr>
          <a:xfrm>
            <a:off x="4357424" y="2514811"/>
            <a:ext cx="1037938" cy="459728"/>
          </a:xfrm>
          <a:prstGeom prst="bentConnector2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TextBox 343">
            <a:extLst>
              <a:ext uri="{FF2B5EF4-FFF2-40B4-BE49-F238E27FC236}">
                <a16:creationId xmlns="" xmlns:a16="http://schemas.microsoft.com/office/drawing/2014/main" id="{F9F9D0FC-BD20-8A48-9993-8128CE33BDF3}"/>
              </a:ext>
            </a:extLst>
          </p:cNvPr>
          <p:cNvSpPr txBox="1"/>
          <p:nvPr/>
        </p:nvSpPr>
        <p:spPr>
          <a:xfrm>
            <a:off x="4980811" y="2533347"/>
            <a:ext cx="485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Enable</a:t>
            </a:r>
          </a:p>
          <a:p>
            <a:r>
              <a:rPr lang="en-US" altLang="ko-KR" sz="700" dirty="0"/>
              <a:t>Disable</a:t>
            </a:r>
            <a:endParaRPr lang="ko-KR" altLang="en-US" sz="700" dirty="0"/>
          </a:p>
        </p:txBody>
      </p:sp>
      <p:sp>
        <p:nvSpPr>
          <p:cNvPr id="345" name="타원 344">
            <a:extLst>
              <a:ext uri="{FF2B5EF4-FFF2-40B4-BE49-F238E27FC236}">
                <a16:creationId xmlns="" xmlns:a16="http://schemas.microsoft.com/office/drawing/2014/main" id="{29CCA014-9664-ED40-86B1-497DAC511609}"/>
              </a:ext>
            </a:extLst>
          </p:cNvPr>
          <p:cNvSpPr/>
          <p:nvPr/>
        </p:nvSpPr>
        <p:spPr>
          <a:xfrm>
            <a:off x="5430394" y="2606540"/>
            <a:ext cx="122204" cy="147871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cxnSp>
        <p:nvCxnSpPr>
          <p:cNvPr id="349" name="직선 화살표 연결선 348">
            <a:extLst>
              <a:ext uri="{FF2B5EF4-FFF2-40B4-BE49-F238E27FC236}">
                <a16:creationId xmlns="" xmlns:a16="http://schemas.microsoft.com/office/drawing/2014/main" id="{9BF7F057-8947-8044-B267-DA19303F8BAF}"/>
              </a:ext>
            </a:extLst>
          </p:cNvPr>
          <p:cNvCxnSpPr>
            <a:cxnSpLocks/>
          </p:cNvCxnSpPr>
          <p:nvPr/>
        </p:nvCxnSpPr>
        <p:spPr>
          <a:xfrm>
            <a:off x="5489350" y="2767620"/>
            <a:ext cx="0" cy="200729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꺾인 연결선 65">
            <a:extLst>
              <a:ext uri="{FF2B5EF4-FFF2-40B4-BE49-F238E27FC236}">
                <a16:creationId xmlns="" xmlns:a16="http://schemas.microsoft.com/office/drawing/2014/main" id="{A7D446D2-2F72-4C49-8C48-BB7D56A97CB1}"/>
              </a:ext>
            </a:extLst>
          </p:cNvPr>
          <p:cNvCxnSpPr>
            <a:cxnSpLocks/>
            <a:endCxn id="206" idx="0"/>
          </p:cNvCxnSpPr>
          <p:nvPr/>
        </p:nvCxnSpPr>
        <p:spPr>
          <a:xfrm rot="16200000" flipH="1">
            <a:off x="3975456" y="3183392"/>
            <a:ext cx="1538566" cy="762620"/>
          </a:xfrm>
          <a:prstGeom prst="bentConnector3">
            <a:avLst>
              <a:gd name="adj1" fmla="val 50000"/>
            </a:avLst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꺾인 연결선 65">
            <a:extLst>
              <a:ext uri="{FF2B5EF4-FFF2-40B4-BE49-F238E27FC236}">
                <a16:creationId xmlns="" xmlns:a16="http://schemas.microsoft.com/office/drawing/2014/main" id="{8D117E8B-F9A5-134E-AEF6-E047022BD955}"/>
              </a:ext>
            </a:extLst>
          </p:cNvPr>
          <p:cNvCxnSpPr>
            <a:cxnSpLocks/>
            <a:endCxn id="200" idx="0"/>
          </p:cNvCxnSpPr>
          <p:nvPr/>
        </p:nvCxnSpPr>
        <p:spPr>
          <a:xfrm>
            <a:off x="4349129" y="3555846"/>
            <a:ext cx="1699631" cy="776096"/>
          </a:xfrm>
          <a:prstGeom prst="bentConnector2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꺾인 연결선 65">
            <a:extLst>
              <a:ext uri="{FF2B5EF4-FFF2-40B4-BE49-F238E27FC236}">
                <a16:creationId xmlns="" xmlns:a16="http://schemas.microsoft.com/office/drawing/2014/main" id="{D2BB47BE-C6D3-9F40-90B5-4F2D46F5C02F}"/>
              </a:ext>
            </a:extLst>
          </p:cNvPr>
          <p:cNvCxnSpPr>
            <a:cxnSpLocks/>
            <a:endCxn id="201" idx="0"/>
          </p:cNvCxnSpPr>
          <p:nvPr/>
        </p:nvCxnSpPr>
        <p:spPr>
          <a:xfrm>
            <a:off x="4373326" y="3556449"/>
            <a:ext cx="2650326" cy="783107"/>
          </a:xfrm>
          <a:prstGeom prst="bentConnector2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꺾인 연결선 65">
            <a:extLst>
              <a:ext uri="{FF2B5EF4-FFF2-40B4-BE49-F238E27FC236}">
                <a16:creationId xmlns="" xmlns:a16="http://schemas.microsoft.com/office/drawing/2014/main" id="{08575607-90EB-A040-9610-527934F5E810}"/>
              </a:ext>
            </a:extLst>
          </p:cNvPr>
          <p:cNvCxnSpPr>
            <a:cxnSpLocks/>
            <a:endCxn id="205" idx="0"/>
          </p:cNvCxnSpPr>
          <p:nvPr/>
        </p:nvCxnSpPr>
        <p:spPr>
          <a:xfrm>
            <a:off x="4357624" y="3548702"/>
            <a:ext cx="3527255" cy="797141"/>
          </a:xfrm>
          <a:prstGeom prst="bentConnector2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타원 355">
            <a:extLst>
              <a:ext uri="{FF2B5EF4-FFF2-40B4-BE49-F238E27FC236}">
                <a16:creationId xmlns="" xmlns:a16="http://schemas.microsoft.com/office/drawing/2014/main" id="{D6A771B8-2FF5-5548-A589-E2F7363B424B}"/>
              </a:ext>
            </a:extLst>
          </p:cNvPr>
          <p:cNvSpPr/>
          <p:nvPr/>
        </p:nvSpPr>
        <p:spPr>
          <a:xfrm>
            <a:off x="4945482" y="3655058"/>
            <a:ext cx="122204" cy="147871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cxnSp>
        <p:nvCxnSpPr>
          <p:cNvPr id="357" name="직선 화살표 연결선 356">
            <a:extLst>
              <a:ext uri="{FF2B5EF4-FFF2-40B4-BE49-F238E27FC236}">
                <a16:creationId xmlns="" xmlns:a16="http://schemas.microsoft.com/office/drawing/2014/main" id="{32FC6065-201C-0341-BD88-B73D3BAAD967}"/>
              </a:ext>
            </a:extLst>
          </p:cNvPr>
          <p:cNvCxnSpPr>
            <a:cxnSpLocks/>
          </p:cNvCxnSpPr>
          <p:nvPr/>
        </p:nvCxnSpPr>
        <p:spPr>
          <a:xfrm>
            <a:off x="5004439" y="3816138"/>
            <a:ext cx="0" cy="200729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타원 358">
            <a:extLst>
              <a:ext uri="{FF2B5EF4-FFF2-40B4-BE49-F238E27FC236}">
                <a16:creationId xmlns="" xmlns:a16="http://schemas.microsoft.com/office/drawing/2014/main" id="{513650E0-1D7B-AB49-A0BA-7071C94B89A0}"/>
              </a:ext>
            </a:extLst>
          </p:cNvPr>
          <p:cNvSpPr/>
          <p:nvPr/>
        </p:nvSpPr>
        <p:spPr>
          <a:xfrm>
            <a:off x="5868194" y="3655058"/>
            <a:ext cx="122204" cy="147871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cxnSp>
        <p:nvCxnSpPr>
          <p:cNvPr id="360" name="직선 화살표 연결선 359">
            <a:extLst>
              <a:ext uri="{FF2B5EF4-FFF2-40B4-BE49-F238E27FC236}">
                <a16:creationId xmlns="" xmlns:a16="http://schemas.microsoft.com/office/drawing/2014/main" id="{21C05E6F-1B98-A644-A4E5-669B9DFEE5AD}"/>
              </a:ext>
            </a:extLst>
          </p:cNvPr>
          <p:cNvCxnSpPr>
            <a:cxnSpLocks/>
          </p:cNvCxnSpPr>
          <p:nvPr/>
        </p:nvCxnSpPr>
        <p:spPr>
          <a:xfrm>
            <a:off x="5927150" y="3816138"/>
            <a:ext cx="0" cy="200729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타원 360">
            <a:extLst>
              <a:ext uri="{FF2B5EF4-FFF2-40B4-BE49-F238E27FC236}">
                <a16:creationId xmlns="" xmlns:a16="http://schemas.microsoft.com/office/drawing/2014/main" id="{6DB2ACCC-612B-A449-87ED-6F9FB07A5183}"/>
              </a:ext>
            </a:extLst>
          </p:cNvPr>
          <p:cNvSpPr/>
          <p:nvPr/>
        </p:nvSpPr>
        <p:spPr>
          <a:xfrm>
            <a:off x="6849758" y="3653893"/>
            <a:ext cx="122204" cy="147871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cxnSp>
        <p:nvCxnSpPr>
          <p:cNvPr id="362" name="직선 화살표 연결선 361">
            <a:extLst>
              <a:ext uri="{FF2B5EF4-FFF2-40B4-BE49-F238E27FC236}">
                <a16:creationId xmlns="" xmlns:a16="http://schemas.microsoft.com/office/drawing/2014/main" id="{36401EB8-5E8D-7C42-AE50-B39CBA9886E7}"/>
              </a:ext>
            </a:extLst>
          </p:cNvPr>
          <p:cNvCxnSpPr>
            <a:cxnSpLocks/>
          </p:cNvCxnSpPr>
          <p:nvPr/>
        </p:nvCxnSpPr>
        <p:spPr>
          <a:xfrm>
            <a:off x="6908714" y="3814973"/>
            <a:ext cx="0" cy="200729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타원 362">
            <a:extLst>
              <a:ext uri="{FF2B5EF4-FFF2-40B4-BE49-F238E27FC236}">
                <a16:creationId xmlns="" xmlns:a16="http://schemas.microsoft.com/office/drawing/2014/main" id="{668DAE3E-C0FE-8F4D-8733-E81E6BF4BAAE}"/>
              </a:ext>
            </a:extLst>
          </p:cNvPr>
          <p:cNvSpPr/>
          <p:nvPr/>
        </p:nvSpPr>
        <p:spPr>
          <a:xfrm>
            <a:off x="7702445" y="3653893"/>
            <a:ext cx="122204" cy="147871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cxnSp>
        <p:nvCxnSpPr>
          <p:cNvPr id="364" name="직선 화살표 연결선 363">
            <a:extLst>
              <a:ext uri="{FF2B5EF4-FFF2-40B4-BE49-F238E27FC236}">
                <a16:creationId xmlns="" xmlns:a16="http://schemas.microsoft.com/office/drawing/2014/main" id="{22D4F92C-245E-284A-8B1D-52CC40D77E8C}"/>
              </a:ext>
            </a:extLst>
          </p:cNvPr>
          <p:cNvCxnSpPr>
            <a:cxnSpLocks/>
          </p:cNvCxnSpPr>
          <p:nvPr/>
        </p:nvCxnSpPr>
        <p:spPr>
          <a:xfrm>
            <a:off x="7761402" y="3814973"/>
            <a:ext cx="0" cy="200729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타원 364">
            <a:extLst>
              <a:ext uri="{FF2B5EF4-FFF2-40B4-BE49-F238E27FC236}">
                <a16:creationId xmlns="" xmlns:a16="http://schemas.microsoft.com/office/drawing/2014/main" id="{D2A24E25-CAC2-E145-AE12-F2E1BA51037A}"/>
              </a:ext>
            </a:extLst>
          </p:cNvPr>
          <p:cNvSpPr/>
          <p:nvPr/>
        </p:nvSpPr>
        <p:spPr>
          <a:xfrm>
            <a:off x="7397774" y="2623943"/>
            <a:ext cx="122204" cy="147871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cxnSp>
        <p:nvCxnSpPr>
          <p:cNvPr id="366" name="직선 화살표 연결선 365">
            <a:extLst>
              <a:ext uri="{FF2B5EF4-FFF2-40B4-BE49-F238E27FC236}">
                <a16:creationId xmlns="" xmlns:a16="http://schemas.microsoft.com/office/drawing/2014/main" id="{ABCB4F38-CED2-AA48-8C95-060774463A1A}"/>
              </a:ext>
            </a:extLst>
          </p:cNvPr>
          <p:cNvCxnSpPr>
            <a:cxnSpLocks/>
          </p:cNvCxnSpPr>
          <p:nvPr/>
        </p:nvCxnSpPr>
        <p:spPr>
          <a:xfrm>
            <a:off x="7456731" y="2785023"/>
            <a:ext cx="0" cy="200729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꺾인 연결선 65">
            <a:extLst>
              <a:ext uri="{FF2B5EF4-FFF2-40B4-BE49-F238E27FC236}">
                <a16:creationId xmlns="" xmlns:a16="http://schemas.microsoft.com/office/drawing/2014/main" id="{295528CC-8D3B-7E4B-B3CC-8DEC60C1614E}"/>
              </a:ext>
            </a:extLst>
          </p:cNvPr>
          <p:cNvCxnSpPr>
            <a:cxnSpLocks/>
            <a:stCxn id="322" idx="2"/>
            <a:endCxn id="195" idx="0"/>
          </p:cNvCxnSpPr>
          <p:nvPr/>
        </p:nvCxnSpPr>
        <p:spPr>
          <a:xfrm rot="16200000" flipH="1">
            <a:off x="3001782" y="3614792"/>
            <a:ext cx="3463244" cy="739328"/>
          </a:xfrm>
          <a:prstGeom prst="bentConnector3">
            <a:avLst>
              <a:gd name="adj1" fmla="val 50000"/>
            </a:avLst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꺾인 연결선 65">
            <a:extLst>
              <a:ext uri="{FF2B5EF4-FFF2-40B4-BE49-F238E27FC236}">
                <a16:creationId xmlns="" xmlns:a16="http://schemas.microsoft.com/office/drawing/2014/main" id="{AF8F6B1A-DDE4-6F4D-B223-A521E8F97845}"/>
              </a:ext>
            </a:extLst>
          </p:cNvPr>
          <p:cNvCxnSpPr>
            <a:cxnSpLocks/>
          </p:cNvCxnSpPr>
          <p:nvPr/>
        </p:nvCxnSpPr>
        <p:spPr>
          <a:xfrm>
            <a:off x="4344790" y="5193863"/>
            <a:ext cx="1566531" cy="503948"/>
          </a:xfrm>
          <a:prstGeom prst="bentConnector2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꺾인 연결선 65">
            <a:extLst>
              <a:ext uri="{FF2B5EF4-FFF2-40B4-BE49-F238E27FC236}">
                <a16:creationId xmlns="" xmlns:a16="http://schemas.microsoft.com/office/drawing/2014/main" id="{E2D72156-CF68-0F44-A0EA-C82D8572EF88}"/>
              </a:ext>
            </a:extLst>
          </p:cNvPr>
          <p:cNvCxnSpPr>
            <a:cxnSpLocks/>
            <a:endCxn id="197" idx="0"/>
          </p:cNvCxnSpPr>
          <p:nvPr/>
        </p:nvCxnSpPr>
        <p:spPr>
          <a:xfrm>
            <a:off x="4358565" y="5193894"/>
            <a:ext cx="2390087" cy="532110"/>
          </a:xfrm>
          <a:prstGeom prst="bentConnector2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꺾인 연결선 65">
            <a:extLst>
              <a:ext uri="{FF2B5EF4-FFF2-40B4-BE49-F238E27FC236}">
                <a16:creationId xmlns="" xmlns:a16="http://schemas.microsoft.com/office/drawing/2014/main" id="{256AB03F-33B9-A148-B7F6-804E2483AC28}"/>
              </a:ext>
            </a:extLst>
          </p:cNvPr>
          <p:cNvCxnSpPr>
            <a:cxnSpLocks/>
          </p:cNvCxnSpPr>
          <p:nvPr/>
        </p:nvCxnSpPr>
        <p:spPr>
          <a:xfrm>
            <a:off x="4354466" y="5194250"/>
            <a:ext cx="3250307" cy="523471"/>
          </a:xfrm>
          <a:prstGeom prst="bentConnector2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타원 371">
            <a:extLst>
              <a:ext uri="{FF2B5EF4-FFF2-40B4-BE49-F238E27FC236}">
                <a16:creationId xmlns="" xmlns:a16="http://schemas.microsoft.com/office/drawing/2014/main" id="{1C5F9A7E-0472-7C43-A863-DAAD6AB35F11}"/>
              </a:ext>
            </a:extLst>
          </p:cNvPr>
          <p:cNvSpPr/>
          <p:nvPr/>
        </p:nvSpPr>
        <p:spPr>
          <a:xfrm>
            <a:off x="4983359" y="5247763"/>
            <a:ext cx="122204" cy="147871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cxnSp>
        <p:nvCxnSpPr>
          <p:cNvPr id="373" name="직선 화살표 연결선 372">
            <a:extLst>
              <a:ext uri="{FF2B5EF4-FFF2-40B4-BE49-F238E27FC236}">
                <a16:creationId xmlns="" xmlns:a16="http://schemas.microsoft.com/office/drawing/2014/main" id="{2A6A5FEE-6E30-454E-8B6B-A5689A5570F6}"/>
              </a:ext>
            </a:extLst>
          </p:cNvPr>
          <p:cNvCxnSpPr>
            <a:cxnSpLocks/>
          </p:cNvCxnSpPr>
          <p:nvPr/>
        </p:nvCxnSpPr>
        <p:spPr>
          <a:xfrm>
            <a:off x="5042315" y="5408843"/>
            <a:ext cx="0" cy="200729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타원 373">
            <a:extLst>
              <a:ext uri="{FF2B5EF4-FFF2-40B4-BE49-F238E27FC236}">
                <a16:creationId xmlns="" xmlns:a16="http://schemas.microsoft.com/office/drawing/2014/main" id="{60F57DB4-65CB-A94C-A4EA-6A42D6CF1CE7}"/>
              </a:ext>
            </a:extLst>
          </p:cNvPr>
          <p:cNvSpPr/>
          <p:nvPr/>
        </p:nvSpPr>
        <p:spPr>
          <a:xfrm>
            <a:off x="5729855" y="5260463"/>
            <a:ext cx="122204" cy="147871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cxnSp>
        <p:nvCxnSpPr>
          <p:cNvPr id="375" name="직선 화살표 연결선 374">
            <a:extLst>
              <a:ext uri="{FF2B5EF4-FFF2-40B4-BE49-F238E27FC236}">
                <a16:creationId xmlns="" xmlns:a16="http://schemas.microsoft.com/office/drawing/2014/main" id="{75C23BEF-1BD8-0941-9C73-496BF4E288A9}"/>
              </a:ext>
            </a:extLst>
          </p:cNvPr>
          <p:cNvCxnSpPr>
            <a:cxnSpLocks/>
          </p:cNvCxnSpPr>
          <p:nvPr/>
        </p:nvCxnSpPr>
        <p:spPr>
          <a:xfrm>
            <a:off x="5788811" y="5421543"/>
            <a:ext cx="0" cy="200729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타원 375">
            <a:extLst>
              <a:ext uri="{FF2B5EF4-FFF2-40B4-BE49-F238E27FC236}">
                <a16:creationId xmlns="" xmlns:a16="http://schemas.microsoft.com/office/drawing/2014/main" id="{8A10CB5C-5214-0F48-B7EF-A892B2E3B5A8}"/>
              </a:ext>
            </a:extLst>
          </p:cNvPr>
          <p:cNvSpPr/>
          <p:nvPr/>
        </p:nvSpPr>
        <p:spPr>
          <a:xfrm>
            <a:off x="6620961" y="5242975"/>
            <a:ext cx="122204" cy="147871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cxnSp>
        <p:nvCxnSpPr>
          <p:cNvPr id="377" name="직선 화살표 연결선 376">
            <a:extLst>
              <a:ext uri="{FF2B5EF4-FFF2-40B4-BE49-F238E27FC236}">
                <a16:creationId xmlns="" xmlns:a16="http://schemas.microsoft.com/office/drawing/2014/main" id="{32D10F2D-0DE8-4B41-91F0-F2088BB984DA}"/>
              </a:ext>
            </a:extLst>
          </p:cNvPr>
          <p:cNvCxnSpPr>
            <a:cxnSpLocks/>
          </p:cNvCxnSpPr>
          <p:nvPr/>
        </p:nvCxnSpPr>
        <p:spPr>
          <a:xfrm>
            <a:off x="6679917" y="5404055"/>
            <a:ext cx="0" cy="200729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타원 377">
            <a:extLst>
              <a:ext uri="{FF2B5EF4-FFF2-40B4-BE49-F238E27FC236}">
                <a16:creationId xmlns="" xmlns:a16="http://schemas.microsoft.com/office/drawing/2014/main" id="{3A415AE3-ABAE-9149-B0B0-9A68DBDA1B7D}"/>
              </a:ext>
            </a:extLst>
          </p:cNvPr>
          <p:cNvSpPr/>
          <p:nvPr/>
        </p:nvSpPr>
        <p:spPr>
          <a:xfrm>
            <a:off x="7436244" y="5275378"/>
            <a:ext cx="122204" cy="147871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cxnSp>
        <p:nvCxnSpPr>
          <p:cNvPr id="379" name="직선 화살표 연결선 378">
            <a:extLst>
              <a:ext uri="{FF2B5EF4-FFF2-40B4-BE49-F238E27FC236}">
                <a16:creationId xmlns="" xmlns:a16="http://schemas.microsoft.com/office/drawing/2014/main" id="{5B8B5465-1146-2347-82A7-58C2F255BE2D}"/>
              </a:ext>
            </a:extLst>
          </p:cNvPr>
          <p:cNvCxnSpPr>
            <a:cxnSpLocks/>
          </p:cNvCxnSpPr>
          <p:nvPr/>
        </p:nvCxnSpPr>
        <p:spPr>
          <a:xfrm>
            <a:off x="7507901" y="5436457"/>
            <a:ext cx="0" cy="200729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직사각형 379">
            <a:extLst>
              <a:ext uri="{FF2B5EF4-FFF2-40B4-BE49-F238E27FC236}">
                <a16:creationId xmlns="" xmlns:a16="http://schemas.microsoft.com/office/drawing/2014/main" id="{CCE3B49F-E378-024C-9CCF-55C7E9656631}"/>
              </a:ext>
            </a:extLst>
          </p:cNvPr>
          <p:cNvSpPr/>
          <p:nvPr/>
        </p:nvSpPr>
        <p:spPr>
          <a:xfrm>
            <a:off x="10451215" y="3991909"/>
            <a:ext cx="1016919" cy="4159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Speaker Controller</a:t>
            </a:r>
            <a:endParaRPr lang="ko-KR" altLang="en-US" sz="700" dirty="0"/>
          </a:p>
        </p:txBody>
      </p:sp>
      <p:sp>
        <p:nvSpPr>
          <p:cNvPr id="381" name="직사각형 380">
            <a:extLst>
              <a:ext uri="{FF2B5EF4-FFF2-40B4-BE49-F238E27FC236}">
                <a16:creationId xmlns="" xmlns:a16="http://schemas.microsoft.com/office/drawing/2014/main" id="{1B0487FE-09C2-8849-8E6B-7CBF1C9AD111}"/>
              </a:ext>
            </a:extLst>
          </p:cNvPr>
          <p:cNvSpPr/>
          <p:nvPr/>
        </p:nvSpPr>
        <p:spPr>
          <a:xfrm>
            <a:off x="8642290" y="3097169"/>
            <a:ext cx="1016919" cy="4159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Backlight Controller</a:t>
            </a:r>
            <a:endParaRPr lang="ko-KR" altLang="en-US" sz="700" dirty="0"/>
          </a:p>
        </p:txBody>
      </p:sp>
      <p:sp>
        <p:nvSpPr>
          <p:cNvPr id="383" name="직사각형 382">
            <a:extLst>
              <a:ext uri="{FF2B5EF4-FFF2-40B4-BE49-F238E27FC236}">
                <a16:creationId xmlns="" xmlns:a16="http://schemas.microsoft.com/office/drawing/2014/main" id="{9AAA2836-06F5-D540-81D4-DBDF9584EAF5}"/>
              </a:ext>
            </a:extLst>
          </p:cNvPr>
          <p:cNvSpPr/>
          <p:nvPr/>
        </p:nvSpPr>
        <p:spPr>
          <a:xfrm>
            <a:off x="8450177" y="4354347"/>
            <a:ext cx="535977" cy="4007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Idle</a:t>
            </a:r>
            <a:endParaRPr lang="ko-KR" altLang="en-US" sz="700" dirty="0"/>
          </a:p>
        </p:txBody>
      </p:sp>
      <p:sp>
        <p:nvSpPr>
          <p:cNvPr id="384" name="직사각형 383">
            <a:extLst>
              <a:ext uri="{FF2B5EF4-FFF2-40B4-BE49-F238E27FC236}">
                <a16:creationId xmlns="" xmlns:a16="http://schemas.microsoft.com/office/drawing/2014/main" id="{917DAAA9-4F12-0A43-97D6-BE6D91B0423A}"/>
              </a:ext>
            </a:extLst>
          </p:cNvPr>
          <p:cNvSpPr/>
          <p:nvPr/>
        </p:nvSpPr>
        <p:spPr>
          <a:xfrm>
            <a:off x="8331417" y="4352067"/>
            <a:ext cx="64654" cy="3968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385" name="직사각형 384">
            <a:extLst>
              <a:ext uri="{FF2B5EF4-FFF2-40B4-BE49-F238E27FC236}">
                <a16:creationId xmlns="" xmlns:a16="http://schemas.microsoft.com/office/drawing/2014/main" id="{4088E23E-31EB-984F-96EE-7FF2C1B384E6}"/>
              </a:ext>
            </a:extLst>
          </p:cNvPr>
          <p:cNvSpPr/>
          <p:nvPr/>
        </p:nvSpPr>
        <p:spPr>
          <a:xfrm>
            <a:off x="9021019" y="4365382"/>
            <a:ext cx="64654" cy="3968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386" name="직사각형 385">
            <a:extLst>
              <a:ext uri="{FF2B5EF4-FFF2-40B4-BE49-F238E27FC236}">
                <a16:creationId xmlns="" xmlns:a16="http://schemas.microsoft.com/office/drawing/2014/main" id="{63DDEBB5-833B-ED41-AEE4-C47D6D5119DC}"/>
              </a:ext>
            </a:extLst>
          </p:cNvPr>
          <p:cNvSpPr/>
          <p:nvPr/>
        </p:nvSpPr>
        <p:spPr>
          <a:xfrm>
            <a:off x="9287444" y="4350515"/>
            <a:ext cx="602974" cy="4007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Backlight</a:t>
            </a:r>
          </a:p>
          <a:p>
            <a:pPr algn="ctr"/>
            <a:r>
              <a:rPr lang="en-US" altLang="ko-KR" sz="700" dirty="0"/>
              <a:t>On</a:t>
            </a:r>
            <a:endParaRPr lang="ko-KR" altLang="en-US" sz="700" dirty="0"/>
          </a:p>
        </p:txBody>
      </p:sp>
      <p:sp>
        <p:nvSpPr>
          <p:cNvPr id="387" name="직사각형 386">
            <a:extLst>
              <a:ext uri="{FF2B5EF4-FFF2-40B4-BE49-F238E27FC236}">
                <a16:creationId xmlns="" xmlns:a16="http://schemas.microsoft.com/office/drawing/2014/main" id="{6881EAE4-561B-8448-B158-D6E0893DD6C8}"/>
              </a:ext>
            </a:extLst>
          </p:cNvPr>
          <p:cNvSpPr/>
          <p:nvPr/>
        </p:nvSpPr>
        <p:spPr>
          <a:xfrm>
            <a:off x="9185604" y="4348235"/>
            <a:ext cx="64654" cy="3968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388" name="직사각형 387">
            <a:extLst>
              <a:ext uri="{FF2B5EF4-FFF2-40B4-BE49-F238E27FC236}">
                <a16:creationId xmlns="" xmlns:a16="http://schemas.microsoft.com/office/drawing/2014/main" id="{F5512FE1-4837-8940-BBE5-A6AA929AC4D3}"/>
              </a:ext>
            </a:extLst>
          </p:cNvPr>
          <p:cNvSpPr/>
          <p:nvPr/>
        </p:nvSpPr>
        <p:spPr>
          <a:xfrm>
            <a:off x="9926090" y="4356303"/>
            <a:ext cx="64654" cy="3968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389" name="직사각형 388">
            <a:extLst>
              <a:ext uri="{FF2B5EF4-FFF2-40B4-BE49-F238E27FC236}">
                <a16:creationId xmlns="" xmlns:a16="http://schemas.microsoft.com/office/drawing/2014/main" id="{75A0AE7D-C6DD-4B42-A01C-2320F9F38F06}"/>
              </a:ext>
            </a:extLst>
          </p:cNvPr>
          <p:cNvSpPr/>
          <p:nvPr/>
        </p:nvSpPr>
        <p:spPr>
          <a:xfrm>
            <a:off x="9798112" y="5260123"/>
            <a:ext cx="535977" cy="4007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Alarm</a:t>
            </a:r>
          </a:p>
          <a:p>
            <a:pPr algn="ctr"/>
            <a:r>
              <a:rPr lang="en-US" altLang="ko-KR" sz="700" dirty="0"/>
              <a:t>Off</a:t>
            </a:r>
            <a:endParaRPr lang="ko-KR" altLang="en-US" sz="700" dirty="0"/>
          </a:p>
        </p:txBody>
      </p:sp>
      <p:sp>
        <p:nvSpPr>
          <p:cNvPr id="390" name="직사각형 389">
            <a:extLst>
              <a:ext uri="{FF2B5EF4-FFF2-40B4-BE49-F238E27FC236}">
                <a16:creationId xmlns="" xmlns:a16="http://schemas.microsoft.com/office/drawing/2014/main" id="{79242F12-5741-3D42-976D-BAA7C78CDF68}"/>
              </a:ext>
            </a:extLst>
          </p:cNvPr>
          <p:cNvSpPr/>
          <p:nvPr/>
        </p:nvSpPr>
        <p:spPr>
          <a:xfrm>
            <a:off x="9679352" y="5257843"/>
            <a:ext cx="64654" cy="3968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391" name="직사각형 390">
            <a:extLst>
              <a:ext uri="{FF2B5EF4-FFF2-40B4-BE49-F238E27FC236}">
                <a16:creationId xmlns="" xmlns:a16="http://schemas.microsoft.com/office/drawing/2014/main" id="{C9FB7538-5680-6445-8D74-E00B5E0923F5}"/>
              </a:ext>
            </a:extLst>
          </p:cNvPr>
          <p:cNvSpPr/>
          <p:nvPr/>
        </p:nvSpPr>
        <p:spPr>
          <a:xfrm>
            <a:off x="10391007" y="5264036"/>
            <a:ext cx="64654" cy="3968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392" name="직사각형 391">
            <a:extLst>
              <a:ext uri="{FF2B5EF4-FFF2-40B4-BE49-F238E27FC236}">
                <a16:creationId xmlns="" xmlns:a16="http://schemas.microsoft.com/office/drawing/2014/main" id="{E8265A03-057B-3C4A-8F84-6F52659A5CC9}"/>
              </a:ext>
            </a:extLst>
          </p:cNvPr>
          <p:cNvSpPr/>
          <p:nvPr/>
        </p:nvSpPr>
        <p:spPr>
          <a:xfrm>
            <a:off x="10637789" y="5264037"/>
            <a:ext cx="535977" cy="4007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Alarm</a:t>
            </a:r>
          </a:p>
          <a:p>
            <a:pPr algn="ctr"/>
            <a:r>
              <a:rPr lang="en-US" altLang="ko-KR" sz="700" dirty="0"/>
              <a:t>Ready</a:t>
            </a:r>
            <a:endParaRPr lang="ko-KR" altLang="en-US" sz="700" dirty="0"/>
          </a:p>
        </p:txBody>
      </p:sp>
      <p:sp>
        <p:nvSpPr>
          <p:cNvPr id="393" name="직사각형 392">
            <a:extLst>
              <a:ext uri="{FF2B5EF4-FFF2-40B4-BE49-F238E27FC236}">
                <a16:creationId xmlns="" xmlns:a16="http://schemas.microsoft.com/office/drawing/2014/main" id="{C6B091D4-D5DA-974A-BF19-C334D8F40964}"/>
              </a:ext>
            </a:extLst>
          </p:cNvPr>
          <p:cNvSpPr/>
          <p:nvPr/>
        </p:nvSpPr>
        <p:spPr>
          <a:xfrm>
            <a:off x="10519030" y="5261757"/>
            <a:ext cx="64654" cy="3968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394" name="직사각형 393">
            <a:extLst>
              <a:ext uri="{FF2B5EF4-FFF2-40B4-BE49-F238E27FC236}">
                <a16:creationId xmlns="" xmlns:a16="http://schemas.microsoft.com/office/drawing/2014/main" id="{0E3BD4BF-84FA-6D41-B5A6-54547CEB24D9}"/>
              </a:ext>
            </a:extLst>
          </p:cNvPr>
          <p:cNvSpPr/>
          <p:nvPr/>
        </p:nvSpPr>
        <p:spPr>
          <a:xfrm>
            <a:off x="11220257" y="5267950"/>
            <a:ext cx="64654" cy="3968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396" name="직사각형 395">
            <a:extLst>
              <a:ext uri="{FF2B5EF4-FFF2-40B4-BE49-F238E27FC236}">
                <a16:creationId xmlns="" xmlns:a16="http://schemas.microsoft.com/office/drawing/2014/main" id="{B0E0ADFA-9649-B944-BA8A-2F6063C6DF89}"/>
              </a:ext>
            </a:extLst>
          </p:cNvPr>
          <p:cNvSpPr/>
          <p:nvPr/>
        </p:nvSpPr>
        <p:spPr>
          <a:xfrm>
            <a:off x="11388541" y="5255564"/>
            <a:ext cx="64654" cy="3968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397" name="직사각형 396">
            <a:extLst>
              <a:ext uri="{FF2B5EF4-FFF2-40B4-BE49-F238E27FC236}">
                <a16:creationId xmlns="" xmlns:a16="http://schemas.microsoft.com/office/drawing/2014/main" id="{64A0ACC6-5786-A64E-9B61-B41A87B6C63C}"/>
              </a:ext>
            </a:extLst>
          </p:cNvPr>
          <p:cNvSpPr/>
          <p:nvPr/>
        </p:nvSpPr>
        <p:spPr>
          <a:xfrm>
            <a:off x="12079918" y="5261757"/>
            <a:ext cx="64654" cy="3968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cxnSp>
        <p:nvCxnSpPr>
          <p:cNvPr id="400" name="직선 화살표 연결선 399">
            <a:extLst>
              <a:ext uri="{FF2B5EF4-FFF2-40B4-BE49-F238E27FC236}">
                <a16:creationId xmlns="" xmlns:a16="http://schemas.microsoft.com/office/drawing/2014/main" id="{7E9C83B8-1313-4A40-A638-74EDAB64E886}"/>
              </a:ext>
            </a:extLst>
          </p:cNvPr>
          <p:cNvCxnSpPr>
            <a:cxnSpLocks/>
          </p:cNvCxnSpPr>
          <p:nvPr/>
        </p:nvCxnSpPr>
        <p:spPr>
          <a:xfrm flipH="1">
            <a:off x="8746135" y="3927179"/>
            <a:ext cx="123875" cy="169596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직선 화살표 연결선 400">
            <a:extLst>
              <a:ext uri="{FF2B5EF4-FFF2-40B4-BE49-F238E27FC236}">
                <a16:creationId xmlns="" xmlns:a16="http://schemas.microsoft.com/office/drawing/2014/main" id="{B193532C-1ACB-DB40-B92C-34CD629001D9}"/>
              </a:ext>
            </a:extLst>
          </p:cNvPr>
          <p:cNvCxnSpPr>
            <a:cxnSpLocks/>
          </p:cNvCxnSpPr>
          <p:nvPr/>
        </p:nvCxnSpPr>
        <p:spPr>
          <a:xfrm flipH="1">
            <a:off x="10461330" y="4669241"/>
            <a:ext cx="209948" cy="161000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직선 화살표 연결선 401">
            <a:extLst>
              <a:ext uri="{FF2B5EF4-FFF2-40B4-BE49-F238E27FC236}">
                <a16:creationId xmlns="" xmlns:a16="http://schemas.microsoft.com/office/drawing/2014/main" id="{9C683BA6-5CBC-9945-95D0-DBF1501DB311}"/>
              </a:ext>
            </a:extLst>
          </p:cNvPr>
          <p:cNvCxnSpPr>
            <a:cxnSpLocks/>
          </p:cNvCxnSpPr>
          <p:nvPr/>
        </p:nvCxnSpPr>
        <p:spPr>
          <a:xfrm>
            <a:off x="9426210" y="3934193"/>
            <a:ext cx="123609" cy="173846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직선 화살표 연결선 402">
            <a:extLst>
              <a:ext uri="{FF2B5EF4-FFF2-40B4-BE49-F238E27FC236}">
                <a16:creationId xmlns="" xmlns:a16="http://schemas.microsoft.com/office/drawing/2014/main" id="{00ABE2E5-CD52-004F-ACCE-E3EA1FAFEC81}"/>
              </a:ext>
            </a:extLst>
          </p:cNvPr>
          <p:cNvCxnSpPr>
            <a:cxnSpLocks/>
          </p:cNvCxnSpPr>
          <p:nvPr/>
        </p:nvCxnSpPr>
        <p:spPr>
          <a:xfrm flipH="1">
            <a:off x="11032590" y="5041714"/>
            <a:ext cx="49738" cy="193434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TextBox 403">
            <a:extLst>
              <a:ext uri="{FF2B5EF4-FFF2-40B4-BE49-F238E27FC236}">
                <a16:creationId xmlns="" xmlns:a16="http://schemas.microsoft.com/office/drawing/2014/main" id="{4DA92727-0203-AF47-9DC6-139B479A48D1}"/>
              </a:ext>
            </a:extLst>
          </p:cNvPr>
          <p:cNvSpPr txBox="1"/>
          <p:nvPr/>
        </p:nvSpPr>
        <p:spPr>
          <a:xfrm>
            <a:off x="8466081" y="3643181"/>
            <a:ext cx="472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Enable</a:t>
            </a:r>
          </a:p>
          <a:p>
            <a:r>
              <a:rPr lang="en-US" altLang="ko-KR" sz="600" dirty="0"/>
              <a:t>Disable</a:t>
            </a:r>
            <a:endParaRPr lang="ko-KR" altLang="en-US" sz="600" dirty="0"/>
          </a:p>
        </p:txBody>
      </p:sp>
      <p:sp>
        <p:nvSpPr>
          <p:cNvPr id="405" name="TextBox 404">
            <a:extLst>
              <a:ext uri="{FF2B5EF4-FFF2-40B4-BE49-F238E27FC236}">
                <a16:creationId xmlns="" xmlns:a16="http://schemas.microsoft.com/office/drawing/2014/main" id="{2302159A-70A8-4743-A829-E24DE2F2BDBE}"/>
              </a:ext>
            </a:extLst>
          </p:cNvPr>
          <p:cNvSpPr txBox="1"/>
          <p:nvPr/>
        </p:nvSpPr>
        <p:spPr>
          <a:xfrm>
            <a:off x="9471157" y="3639984"/>
            <a:ext cx="472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Enable</a:t>
            </a:r>
          </a:p>
          <a:p>
            <a:r>
              <a:rPr lang="en-US" altLang="ko-KR" sz="600" dirty="0"/>
              <a:t>Disable</a:t>
            </a:r>
            <a:endParaRPr lang="ko-KR" altLang="en-US" sz="600" dirty="0"/>
          </a:p>
        </p:txBody>
      </p:sp>
      <p:sp>
        <p:nvSpPr>
          <p:cNvPr id="406" name="TextBox 405">
            <a:extLst>
              <a:ext uri="{FF2B5EF4-FFF2-40B4-BE49-F238E27FC236}">
                <a16:creationId xmlns="" xmlns:a16="http://schemas.microsoft.com/office/drawing/2014/main" id="{8A3CCEBD-1C6E-7F47-AAB3-5D5FC0FAC866}"/>
              </a:ext>
            </a:extLst>
          </p:cNvPr>
          <p:cNvSpPr txBox="1"/>
          <p:nvPr/>
        </p:nvSpPr>
        <p:spPr>
          <a:xfrm>
            <a:off x="11477697" y="4621633"/>
            <a:ext cx="472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Enable</a:t>
            </a:r>
          </a:p>
          <a:p>
            <a:r>
              <a:rPr lang="en-US" altLang="ko-KR" sz="600" dirty="0"/>
              <a:t>Disable</a:t>
            </a:r>
            <a:endParaRPr lang="ko-KR" altLang="en-US" sz="600" dirty="0"/>
          </a:p>
        </p:txBody>
      </p:sp>
      <p:sp>
        <p:nvSpPr>
          <p:cNvPr id="407" name="다이아몬드 406">
            <a:extLst>
              <a:ext uri="{FF2B5EF4-FFF2-40B4-BE49-F238E27FC236}">
                <a16:creationId xmlns="" xmlns:a16="http://schemas.microsoft.com/office/drawing/2014/main" id="{258DF72F-FC13-9F4B-9A80-86F1DE3D02A4}"/>
              </a:ext>
            </a:extLst>
          </p:cNvPr>
          <p:cNvSpPr/>
          <p:nvPr/>
        </p:nvSpPr>
        <p:spPr>
          <a:xfrm>
            <a:off x="9066601" y="3515432"/>
            <a:ext cx="171362" cy="252668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408" name="다이아몬드 407">
            <a:extLst>
              <a:ext uri="{FF2B5EF4-FFF2-40B4-BE49-F238E27FC236}">
                <a16:creationId xmlns="" xmlns:a16="http://schemas.microsoft.com/office/drawing/2014/main" id="{17FD3F55-50C8-E74A-A12B-5F16E41BDCE5}"/>
              </a:ext>
            </a:extLst>
          </p:cNvPr>
          <p:cNvSpPr/>
          <p:nvPr/>
        </p:nvSpPr>
        <p:spPr>
          <a:xfrm>
            <a:off x="10910753" y="4410172"/>
            <a:ext cx="171362" cy="252668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cxnSp>
        <p:nvCxnSpPr>
          <p:cNvPr id="409" name="직선 화살표 연결선 408">
            <a:extLst>
              <a:ext uri="{FF2B5EF4-FFF2-40B4-BE49-F238E27FC236}">
                <a16:creationId xmlns="" xmlns:a16="http://schemas.microsoft.com/office/drawing/2014/main" id="{5312B8CF-66DD-274E-9686-2C51E0DDDD61}"/>
              </a:ext>
            </a:extLst>
          </p:cNvPr>
          <p:cNvCxnSpPr>
            <a:stCxn id="407" idx="2"/>
            <a:endCxn id="383" idx="0"/>
          </p:cNvCxnSpPr>
          <p:nvPr/>
        </p:nvCxnSpPr>
        <p:spPr>
          <a:xfrm flipH="1">
            <a:off x="8718165" y="3768100"/>
            <a:ext cx="434116" cy="586246"/>
          </a:xfrm>
          <a:prstGeom prst="straightConnector1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직선 화살표 연결선 409">
            <a:extLst>
              <a:ext uri="{FF2B5EF4-FFF2-40B4-BE49-F238E27FC236}">
                <a16:creationId xmlns="" xmlns:a16="http://schemas.microsoft.com/office/drawing/2014/main" id="{01C836BF-8ADD-3F45-9A25-38E3277B8D14}"/>
              </a:ext>
            </a:extLst>
          </p:cNvPr>
          <p:cNvCxnSpPr>
            <a:cxnSpLocks/>
            <a:stCxn id="407" idx="2"/>
            <a:endCxn id="386" idx="0"/>
          </p:cNvCxnSpPr>
          <p:nvPr/>
        </p:nvCxnSpPr>
        <p:spPr>
          <a:xfrm>
            <a:off x="9152282" y="3768101"/>
            <a:ext cx="436650" cy="582415"/>
          </a:xfrm>
          <a:prstGeom prst="straightConnector1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직선 화살표 연결선 410">
            <a:extLst>
              <a:ext uri="{FF2B5EF4-FFF2-40B4-BE49-F238E27FC236}">
                <a16:creationId xmlns="" xmlns:a16="http://schemas.microsoft.com/office/drawing/2014/main" id="{3E279459-F953-BA46-B245-4BC7549C437D}"/>
              </a:ext>
            </a:extLst>
          </p:cNvPr>
          <p:cNvCxnSpPr>
            <a:cxnSpLocks/>
            <a:stCxn id="408" idx="2"/>
            <a:endCxn id="389" idx="0"/>
          </p:cNvCxnSpPr>
          <p:nvPr/>
        </p:nvCxnSpPr>
        <p:spPr>
          <a:xfrm flipH="1">
            <a:off x="10066101" y="4662840"/>
            <a:ext cx="930333" cy="597283"/>
          </a:xfrm>
          <a:prstGeom prst="straightConnector1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직선 화살표 연결선 411">
            <a:extLst>
              <a:ext uri="{FF2B5EF4-FFF2-40B4-BE49-F238E27FC236}">
                <a16:creationId xmlns="" xmlns:a16="http://schemas.microsoft.com/office/drawing/2014/main" id="{2C43B923-E120-EE46-AB3E-7EDB0C23ED89}"/>
              </a:ext>
            </a:extLst>
          </p:cNvPr>
          <p:cNvCxnSpPr>
            <a:cxnSpLocks/>
            <a:stCxn id="408" idx="2"/>
            <a:endCxn id="392" idx="0"/>
          </p:cNvCxnSpPr>
          <p:nvPr/>
        </p:nvCxnSpPr>
        <p:spPr>
          <a:xfrm flipH="1">
            <a:off x="10905778" y="4662840"/>
            <a:ext cx="90656" cy="601197"/>
          </a:xfrm>
          <a:prstGeom prst="straightConnector1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직선 화살표 연결선 412">
            <a:extLst>
              <a:ext uri="{FF2B5EF4-FFF2-40B4-BE49-F238E27FC236}">
                <a16:creationId xmlns="" xmlns:a16="http://schemas.microsoft.com/office/drawing/2014/main" id="{36DE372F-6417-7943-B5F8-56A29D0910FE}"/>
              </a:ext>
            </a:extLst>
          </p:cNvPr>
          <p:cNvCxnSpPr>
            <a:cxnSpLocks/>
            <a:stCxn id="408" idx="2"/>
            <a:endCxn id="395" idx="0"/>
          </p:cNvCxnSpPr>
          <p:nvPr/>
        </p:nvCxnSpPr>
        <p:spPr>
          <a:xfrm>
            <a:off x="10996434" y="4662840"/>
            <a:ext cx="778855" cy="595004"/>
          </a:xfrm>
          <a:prstGeom prst="straightConnector1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TextBox 413">
            <a:extLst>
              <a:ext uri="{FF2B5EF4-FFF2-40B4-BE49-F238E27FC236}">
                <a16:creationId xmlns="" xmlns:a16="http://schemas.microsoft.com/office/drawing/2014/main" id="{C1F2C19A-07A7-854C-A486-D1DB57FDD026}"/>
              </a:ext>
            </a:extLst>
          </p:cNvPr>
          <p:cNvSpPr txBox="1"/>
          <p:nvPr/>
        </p:nvSpPr>
        <p:spPr>
          <a:xfrm>
            <a:off x="10637789" y="4833555"/>
            <a:ext cx="472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Enable</a:t>
            </a:r>
          </a:p>
          <a:p>
            <a:r>
              <a:rPr lang="en-US" altLang="ko-KR" sz="600" dirty="0"/>
              <a:t>Disable</a:t>
            </a:r>
            <a:endParaRPr lang="ko-KR" altLang="en-US" sz="600" dirty="0"/>
          </a:p>
        </p:txBody>
      </p:sp>
      <p:sp>
        <p:nvSpPr>
          <p:cNvPr id="415" name="TextBox 414">
            <a:extLst>
              <a:ext uri="{FF2B5EF4-FFF2-40B4-BE49-F238E27FC236}">
                <a16:creationId xmlns="" xmlns:a16="http://schemas.microsoft.com/office/drawing/2014/main" id="{0C79E67C-5D76-1146-80F4-D5E604F37F55}"/>
              </a:ext>
            </a:extLst>
          </p:cNvPr>
          <p:cNvSpPr txBox="1"/>
          <p:nvPr/>
        </p:nvSpPr>
        <p:spPr>
          <a:xfrm>
            <a:off x="10273624" y="4450354"/>
            <a:ext cx="472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Enable</a:t>
            </a:r>
          </a:p>
          <a:p>
            <a:r>
              <a:rPr lang="en-US" altLang="ko-KR" sz="600" dirty="0"/>
              <a:t>Disable</a:t>
            </a:r>
            <a:endParaRPr lang="ko-KR" altLang="en-US" sz="600" dirty="0"/>
          </a:p>
        </p:txBody>
      </p:sp>
      <p:cxnSp>
        <p:nvCxnSpPr>
          <p:cNvPr id="416" name="꺾인 연결선 65">
            <a:extLst>
              <a:ext uri="{FF2B5EF4-FFF2-40B4-BE49-F238E27FC236}">
                <a16:creationId xmlns="" xmlns:a16="http://schemas.microsoft.com/office/drawing/2014/main" id="{AB2D7857-625E-E34B-9840-04990CE5E0C1}"/>
              </a:ext>
            </a:extLst>
          </p:cNvPr>
          <p:cNvCxnSpPr>
            <a:cxnSpLocks/>
            <a:endCxn id="381" idx="0"/>
          </p:cNvCxnSpPr>
          <p:nvPr/>
        </p:nvCxnSpPr>
        <p:spPr>
          <a:xfrm>
            <a:off x="4979097" y="1898897"/>
            <a:ext cx="4171653" cy="1198272"/>
          </a:xfrm>
          <a:prstGeom prst="bentConnector2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꺾인 연결선 65">
            <a:extLst>
              <a:ext uri="{FF2B5EF4-FFF2-40B4-BE49-F238E27FC236}">
                <a16:creationId xmlns="" xmlns:a16="http://schemas.microsoft.com/office/drawing/2014/main" id="{639966BE-DE78-1240-A466-0536F79D03F1}"/>
              </a:ext>
            </a:extLst>
          </p:cNvPr>
          <p:cNvCxnSpPr>
            <a:cxnSpLocks/>
            <a:endCxn id="380" idx="0"/>
          </p:cNvCxnSpPr>
          <p:nvPr/>
        </p:nvCxnSpPr>
        <p:spPr>
          <a:xfrm>
            <a:off x="4979441" y="1657330"/>
            <a:ext cx="5980234" cy="2334579"/>
          </a:xfrm>
          <a:prstGeom prst="bentConnector2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타원 419">
            <a:extLst>
              <a:ext uri="{FF2B5EF4-FFF2-40B4-BE49-F238E27FC236}">
                <a16:creationId xmlns="" xmlns:a16="http://schemas.microsoft.com/office/drawing/2014/main" id="{A87EF4E2-353F-9049-89F1-87DF5A95C72B}"/>
              </a:ext>
            </a:extLst>
          </p:cNvPr>
          <p:cNvSpPr/>
          <p:nvPr/>
        </p:nvSpPr>
        <p:spPr>
          <a:xfrm>
            <a:off x="8856930" y="3738181"/>
            <a:ext cx="141049" cy="208986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421" name="타원 420">
            <a:extLst>
              <a:ext uri="{FF2B5EF4-FFF2-40B4-BE49-F238E27FC236}">
                <a16:creationId xmlns="" xmlns:a16="http://schemas.microsoft.com/office/drawing/2014/main" id="{4D938904-3B28-864E-A3CE-C303E6EAD84F}"/>
              </a:ext>
            </a:extLst>
          </p:cNvPr>
          <p:cNvSpPr/>
          <p:nvPr/>
        </p:nvSpPr>
        <p:spPr>
          <a:xfrm>
            <a:off x="9306471" y="3738181"/>
            <a:ext cx="141049" cy="208986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422" name="타원 421">
            <a:extLst>
              <a:ext uri="{FF2B5EF4-FFF2-40B4-BE49-F238E27FC236}">
                <a16:creationId xmlns="" xmlns:a16="http://schemas.microsoft.com/office/drawing/2014/main" id="{B9E692C4-5ADC-7F43-90CB-B3D7E8679BD9}"/>
              </a:ext>
            </a:extLst>
          </p:cNvPr>
          <p:cNvSpPr/>
          <p:nvPr/>
        </p:nvSpPr>
        <p:spPr>
          <a:xfrm>
            <a:off x="10672464" y="4541489"/>
            <a:ext cx="141049" cy="208986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423" name="타원 422">
            <a:extLst>
              <a:ext uri="{FF2B5EF4-FFF2-40B4-BE49-F238E27FC236}">
                <a16:creationId xmlns="" xmlns:a16="http://schemas.microsoft.com/office/drawing/2014/main" id="{1BD5433C-7FC9-8140-93CF-6FA44C108219}"/>
              </a:ext>
            </a:extLst>
          </p:cNvPr>
          <p:cNvSpPr/>
          <p:nvPr/>
        </p:nvSpPr>
        <p:spPr>
          <a:xfrm>
            <a:off x="11372854" y="4694826"/>
            <a:ext cx="141049" cy="208986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424" name="타원 423">
            <a:extLst>
              <a:ext uri="{FF2B5EF4-FFF2-40B4-BE49-F238E27FC236}">
                <a16:creationId xmlns="" xmlns:a16="http://schemas.microsoft.com/office/drawing/2014/main" id="{319AF69A-ADD0-9B4C-BD19-0104737C6807}"/>
              </a:ext>
            </a:extLst>
          </p:cNvPr>
          <p:cNvSpPr/>
          <p:nvPr/>
        </p:nvSpPr>
        <p:spPr>
          <a:xfrm>
            <a:off x="11014641" y="4805850"/>
            <a:ext cx="141049" cy="208986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cxnSp>
        <p:nvCxnSpPr>
          <p:cNvPr id="440" name="직선 화살표 연결선 439">
            <a:extLst>
              <a:ext uri="{FF2B5EF4-FFF2-40B4-BE49-F238E27FC236}">
                <a16:creationId xmlns="" xmlns:a16="http://schemas.microsoft.com/office/drawing/2014/main" id="{419C5A5A-9EA6-F14D-8C69-B359ED5016A6}"/>
              </a:ext>
            </a:extLst>
          </p:cNvPr>
          <p:cNvCxnSpPr>
            <a:cxnSpLocks/>
          </p:cNvCxnSpPr>
          <p:nvPr/>
        </p:nvCxnSpPr>
        <p:spPr>
          <a:xfrm>
            <a:off x="11509599" y="4887141"/>
            <a:ext cx="136944" cy="125980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연결선: 구부러짐 167">
            <a:extLst>
              <a:ext uri="{FF2B5EF4-FFF2-40B4-BE49-F238E27FC236}">
                <a16:creationId xmlns="" xmlns:a16="http://schemas.microsoft.com/office/drawing/2014/main" id="{0552AF74-0465-49B7-BE2A-08F43D9ABC74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950955" y="3611253"/>
            <a:ext cx="17438" cy="1458766"/>
          </a:xfrm>
          <a:prstGeom prst="curvedConnector3">
            <a:avLst>
              <a:gd name="adj1" fmla="val 1410930"/>
            </a:avLst>
          </a:prstGeom>
          <a:ln w="6350">
            <a:solidFill>
              <a:schemeClr val="tx1"/>
            </a:solidFill>
            <a:tailEnd type="triangle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연결선: 구부러짐 175">
            <a:extLst>
              <a:ext uri="{FF2B5EF4-FFF2-40B4-BE49-F238E27FC236}">
                <a16:creationId xmlns="" xmlns:a16="http://schemas.microsoft.com/office/drawing/2014/main" id="{07462827-5D11-4E18-923C-E991F2D8BECD}"/>
              </a:ext>
            </a:extLst>
          </p:cNvPr>
          <p:cNvCxnSpPr>
            <a:cxnSpLocks/>
          </p:cNvCxnSpPr>
          <p:nvPr/>
        </p:nvCxnSpPr>
        <p:spPr>
          <a:xfrm rot="16200000" flipH="1">
            <a:off x="9123575" y="2650820"/>
            <a:ext cx="17438" cy="1458766"/>
          </a:xfrm>
          <a:prstGeom prst="curvedConnector3">
            <a:avLst>
              <a:gd name="adj1" fmla="val 1410930"/>
            </a:avLst>
          </a:prstGeom>
          <a:ln w="6350">
            <a:solidFill>
              <a:schemeClr val="tx1"/>
            </a:solidFill>
            <a:tailEnd type="triangle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연결선: 구부러짐 188">
            <a:extLst>
              <a:ext uri="{FF2B5EF4-FFF2-40B4-BE49-F238E27FC236}">
                <a16:creationId xmlns="" xmlns:a16="http://schemas.microsoft.com/office/drawing/2014/main" id="{ECC9E22B-F0DB-4C7B-BA6C-E209BDE33EE2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01748" y="1121298"/>
            <a:ext cx="17438" cy="1458766"/>
          </a:xfrm>
          <a:prstGeom prst="curvedConnector3">
            <a:avLst>
              <a:gd name="adj1" fmla="val 1410930"/>
            </a:avLst>
          </a:prstGeom>
          <a:ln w="6350">
            <a:solidFill>
              <a:schemeClr val="tx1"/>
            </a:solidFill>
            <a:tailEnd type="triangle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>
            <a:extLst>
              <a:ext uri="{FF2B5EF4-FFF2-40B4-BE49-F238E27FC236}">
                <a16:creationId xmlns="" xmlns:a16="http://schemas.microsoft.com/office/drawing/2014/main" id="{37FC06EE-B959-4A81-902F-470946B935F3}"/>
              </a:ext>
            </a:extLst>
          </p:cNvPr>
          <p:cNvCxnSpPr>
            <a:cxnSpLocks/>
            <a:endCxn id="218" idx="0"/>
          </p:cNvCxnSpPr>
          <p:nvPr/>
        </p:nvCxnSpPr>
        <p:spPr>
          <a:xfrm flipH="1">
            <a:off x="8813193" y="4958090"/>
            <a:ext cx="12700" cy="1534459"/>
          </a:xfrm>
          <a:prstGeom prst="straightConnector1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순서도: 준비 207">
            <a:extLst>
              <a:ext uri="{FF2B5EF4-FFF2-40B4-BE49-F238E27FC236}">
                <a16:creationId xmlns="" xmlns:a16="http://schemas.microsoft.com/office/drawing/2014/main" id="{60BCABF2-8300-4723-A0B0-FD3F5F0361CD}"/>
              </a:ext>
            </a:extLst>
          </p:cNvPr>
          <p:cNvSpPr/>
          <p:nvPr/>
        </p:nvSpPr>
        <p:spPr>
          <a:xfrm>
            <a:off x="10437719" y="6492549"/>
            <a:ext cx="849532" cy="349296"/>
          </a:xfrm>
          <a:prstGeom prst="flowChartPreparation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Alarm Data Storage</a:t>
            </a:r>
            <a:endParaRPr lang="ko-KR" altLang="en-US" sz="700" dirty="0"/>
          </a:p>
        </p:txBody>
      </p:sp>
      <p:cxnSp>
        <p:nvCxnSpPr>
          <p:cNvPr id="212" name="직선 화살표 연결선 211">
            <a:extLst>
              <a:ext uri="{FF2B5EF4-FFF2-40B4-BE49-F238E27FC236}">
                <a16:creationId xmlns="" xmlns:a16="http://schemas.microsoft.com/office/drawing/2014/main" id="{633B9C2D-FEBB-4FB6-B03C-FEBDB5451A92}"/>
              </a:ext>
            </a:extLst>
          </p:cNvPr>
          <p:cNvCxnSpPr>
            <a:cxnSpLocks/>
            <a:endCxn id="208" idx="0"/>
          </p:cNvCxnSpPr>
          <p:nvPr/>
        </p:nvCxnSpPr>
        <p:spPr>
          <a:xfrm flipH="1">
            <a:off x="10862485" y="5997667"/>
            <a:ext cx="1480" cy="494882"/>
          </a:xfrm>
          <a:prstGeom prst="straightConnector1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>
            <a:extLst>
              <a:ext uri="{FF2B5EF4-FFF2-40B4-BE49-F238E27FC236}">
                <a16:creationId xmlns="" xmlns:a16="http://schemas.microsoft.com/office/drawing/2014/main" id="{CECF0380-CB15-45A5-9CFE-A0D7664F318B}"/>
              </a:ext>
            </a:extLst>
          </p:cNvPr>
          <p:cNvCxnSpPr>
            <a:cxnSpLocks/>
          </p:cNvCxnSpPr>
          <p:nvPr/>
        </p:nvCxnSpPr>
        <p:spPr>
          <a:xfrm flipH="1" flipV="1">
            <a:off x="5128880" y="4945530"/>
            <a:ext cx="3696914" cy="7182"/>
          </a:xfrm>
          <a:prstGeom prst="line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연결선 214">
            <a:extLst>
              <a:ext uri="{FF2B5EF4-FFF2-40B4-BE49-F238E27FC236}">
                <a16:creationId xmlns="" xmlns:a16="http://schemas.microsoft.com/office/drawing/2014/main" id="{BD51309F-05FE-4640-AE2C-40E6DEBE01C1}"/>
              </a:ext>
            </a:extLst>
          </p:cNvPr>
          <p:cNvCxnSpPr>
            <a:cxnSpLocks/>
          </p:cNvCxnSpPr>
          <p:nvPr/>
        </p:nvCxnSpPr>
        <p:spPr>
          <a:xfrm flipH="1">
            <a:off x="5125390" y="4605145"/>
            <a:ext cx="1" cy="340261"/>
          </a:xfrm>
          <a:prstGeom prst="line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직사각형 205">
            <a:extLst>
              <a:ext uri="{FF2B5EF4-FFF2-40B4-BE49-F238E27FC236}">
                <a16:creationId xmlns="" xmlns:a16="http://schemas.microsoft.com/office/drawing/2014/main" id="{EE3B16EC-DA83-9648-9B3A-FB2999D29F02}"/>
              </a:ext>
            </a:extLst>
          </p:cNvPr>
          <p:cNvSpPr/>
          <p:nvPr/>
        </p:nvSpPr>
        <p:spPr>
          <a:xfrm>
            <a:off x="4870228" y="4333985"/>
            <a:ext cx="511641" cy="4142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Alarm</a:t>
            </a:r>
          </a:p>
          <a:p>
            <a:pPr algn="ctr"/>
            <a:r>
              <a:rPr lang="en-US" altLang="ko-KR" sz="700" dirty="0"/>
              <a:t>Mode</a:t>
            </a:r>
          </a:p>
        </p:txBody>
      </p:sp>
      <p:cxnSp>
        <p:nvCxnSpPr>
          <p:cNvPr id="216" name="직선 연결선 215">
            <a:extLst>
              <a:ext uri="{FF2B5EF4-FFF2-40B4-BE49-F238E27FC236}">
                <a16:creationId xmlns="" xmlns:a16="http://schemas.microsoft.com/office/drawing/2014/main" id="{C252E6B2-13C2-45AC-98B0-AB560AA3F2F2}"/>
              </a:ext>
            </a:extLst>
          </p:cNvPr>
          <p:cNvCxnSpPr>
            <a:cxnSpLocks/>
          </p:cNvCxnSpPr>
          <p:nvPr/>
        </p:nvCxnSpPr>
        <p:spPr>
          <a:xfrm flipH="1">
            <a:off x="6052731" y="4616359"/>
            <a:ext cx="1" cy="340261"/>
          </a:xfrm>
          <a:prstGeom prst="line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직사각형 199">
            <a:extLst>
              <a:ext uri="{FF2B5EF4-FFF2-40B4-BE49-F238E27FC236}">
                <a16:creationId xmlns="" xmlns:a16="http://schemas.microsoft.com/office/drawing/2014/main" id="{FC99D0EE-B06F-2748-8BC4-05EDB78266EF}"/>
              </a:ext>
            </a:extLst>
          </p:cNvPr>
          <p:cNvSpPr/>
          <p:nvPr/>
        </p:nvSpPr>
        <p:spPr>
          <a:xfrm>
            <a:off x="5737861" y="4331942"/>
            <a:ext cx="621798" cy="4142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Alarm</a:t>
            </a:r>
          </a:p>
          <a:p>
            <a:pPr algn="ctr"/>
            <a:r>
              <a:rPr lang="en-US" altLang="ko-KR" sz="700" dirty="0"/>
              <a:t>Set Mode</a:t>
            </a:r>
          </a:p>
        </p:txBody>
      </p:sp>
      <p:cxnSp>
        <p:nvCxnSpPr>
          <p:cNvPr id="217" name="직선 연결선 216">
            <a:extLst>
              <a:ext uri="{FF2B5EF4-FFF2-40B4-BE49-F238E27FC236}">
                <a16:creationId xmlns="" xmlns:a16="http://schemas.microsoft.com/office/drawing/2014/main" id="{74F93B86-4DF8-4523-8605-EAC81C06C8BF}"/>
              </a:ext>
            </a:extLst>
          </p:cNvPr>
          <p:cNvCxnSpPr>
            <a:cxnSpLocks/>
          </p:cNvCxnSpPr>
          <p:nvPr/>
        </p:nvCxnSpPr>
        <p:spPr>
          <a:xfrm flipH="1">
            <a:off x="7027460" y="4606266"/>
            <a:ext cx="1" cy="340261"/>
          </a:xfrm>
          <a:prstGeom prst="line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직사각형 200">
            <a:extLst>
              <a:ext uri="{FF2B5EF4-FFF2-40B4-BE49-F238E27FC236}">
                <a16:creationId xmlns="" xmlns:a16="http://schemas.microsoft.com/office/drawing/2014/main" id="{2F0FB7AF-5B28-BC4D-84D2-B8F6F88A4527}"/>
              </a:ext>
            </a:extLst>
          </p:cNvPr>
          <p:cNvSpPr/>
          <p:nvPr/>
        </p:nvSpPr>
        <p:spPr>
          <a:xfrm>
            <a:off x="6748542" y="4339556"/>
            <a:ext cx="550219" cy="4142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Alarm</a:t>
            </a:r>
          </a:p>
          <a:p>
            <a:pPr algn="ctr"/>
            <a:r>
              <a:rPr lang="en-US" altLang="ko-KR" sz="700" dirty="0"/>
              <a:t>Unit Change</a:t>
            </a:r>
          </a:p>
        </p:txBody>
      </p:sp>
      <p:sp>
        <p:nvSpPr>
          <p:cNvPr id="218" name="순서도: 준비 217">
            <a:extLst>
              <a:ext uri="{FF2B5EF4-FFF2-40B4-BE49-F238E27FC236}">
                <a16:creationId xmlns="" xmlns:a16="http://schemas.microsoft.com/office/drawing/2014/main" id="{42EF3BAC-937C-4B6F-8037-8BA644E9CBA1}"/>
              </a:ext>
            </a:extLst>
          </p:cNvPr>
          <p:cNvSpPr/>
          <p:nvPr/>
        </p:nvSpPr>
        <p:spPr>
          <a:xfrm>
            <a:off x="8388427" y="6492549"/>
            <a:ext cx="849532" cy="349296"/>
          </a:xfrm>
          <a:prstGeom prst="flowChartPreparation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State </a:t>
            </a:r>
            <a:r>
              <a:rPr lang="en-US" altLang="ko-KR" sz="700" dirty="0"/>
              <a:t>Data Storage</a:t>
            </a:r>
            <a:endParaRPr lang="ko-KR" altLang="en-US" sz="700" dirty="0"/>
          </a:p>
        </p:txBody>
      </p:sp>
      <p:cxnSp>
        <p:nvCxnSpPr>
          <p:cNvPr id="219" name="직선 연결선 218">
            <a:extLst>
              <a:ext uri="{FF2B5EF4-FFF2-40B4-BE49-F238E27FC236}">
                <a16:creationId xmlns="" xmlns:a16="http://schemas.microsoft.com/office/drawing/2014/main" id="{58A14CDD-467C-4842-82C1-EE57C6EE4A91}"/>
              </a:ext>
            </a:extLst>
          </p:cNvPr>
          <p:cNvCxnSpPr>
            <a:cxnSpLocks/>
          </p:cNvCxnSpPr>
          <p:nvPr/>
        </p:nvCxnSpPr>
        <p:spPr>
          <a:xfrm flipH="1">
            <a:off x="7890248" y="4537970"/>
            <a:ext cx="1" cy="340261"/>
          </a:xfrm>
          <a:prstGeom prst="line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직사각형 204">
            <a:extLst>
              <a:ext uri="{FF2B5EF4-FFF2-40B4-BE49-F238E27FC236}">
                <a16:creationId xmlns="" xmlns:a16="http://schemas.microsoft.com/office/drawing/2014/main" id="{D98E6DDD-F491-324F-A26B-FA58214EC92A}"/>
              </a:ext>
            </a:extLst>
          </p:cNvPr>
          <p:cNvSpPr/>
          <p:nvPr/>
        </p:nvSpPr>
        <p:spPr>
          <a:xfrm>
            <a:off x="7609769" y="4345843"/>
            <a:ext cx="550219" cy="4142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Alarm</a:t>
            </a:r>
          </a:p>
          <a:p>
            <a:pPr algn="ctr"/>
            <a:r>
              <a:rPr lang="en-US" altLang="ko-KR" sz="700" dirty="0"/>
              <a:t>Indicator</a:t>
            </a:r>
          </a:p>
        </p:txBody>
      </p:sp>
      <p:cxnSp>
        <p:nvCxnSpPr>
          <p:cNvPr id="220" name="직선 연결선 219">
            <a:extLst>
              <a:ext uri="{FF2B5EF4-FFF2-40B4-BE49-F238E27FC236}">
                <a16:creationId xmlns="" xmlns:a16="http://schemas.microsoft.com/office/drawing/2014/main" id="{6CA0088E-6FA2-4D4B-AF01-DABA22148387}"/>
              </a:ext>
            </a:extLst>
          </p:cNvPr>
          <p:cNvCxnSpPr>
            <a:cxnSpLocks/>
          </p:cNvCxnSpPr>
          <p:nvPr/>
        </p:nvCxnSpPr>
        <p:spPr>
          <a:xfrm flipH="1" flipV="1">
            <a:off x="7886096" y="4869977"/>
            <a:ext cx="1180505" cy="6192"/>
          </a:xfrm>
          <a:prstGeom prst="line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>
            <a:extLst>
              <a:ext uri="{FF2B5EF4-FFF2-40B4-BE49-F238E27FC236}">
                <a16:creationId xmlns="" xmlns:a16="http://schemas.microsoft.com/office/drawing/2014/main" id="{0AD9FC50-FF88-4644-9C33-AD70B6446B50}"/>
              </a:ext>
            </a:extLst>
          </p:cNvPr>
          <p:cNvCxnSpPr>
            <a:cxnSpLocks/>
          </p:cNvCxnSpPr>
          <p:nvPr/>
        </p:nvCxnSpPr>
        <p:spPr>
          <a:xfrm flipH="1">
            <a:off x="9057346" y="4867211"/>
            <a:ext cx="1" cy="1141410"/>
          </a:xfrm>
          <a:prstGeom prst="line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>
            <a:extLst>
              <a:ext uri="{FF2B5EF4-FFF2-40B4-BE49-F238E27FC236}">
                <a16:creationId xmlns="" xmlns:a16="http://schemas.microsoft.com/office/drawing/2014/main" id="{F57D198E-57AF-453B-A753-0D30CEE75BB4}"/>
              </a:ext>
            </a:extLst>
          </p:cNvPr>
          <p:cNvCxnSpPr>
            <a:cxnSpLocks/>
          </p:cNvCxnSpPr>
          <p:nvPr/>
        </p:nvCxnSpPr>
        <p:spPr>
          <a:xfrm flipH="1">
            <a:off x="9049899" y="5997667"/>
            <a:ext cx="2725389" cy="0"/>
          </a:xfrm>
          <a:prstGeom prst="line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연결선 222">
            <a:extLst>
              <a:ext uri="{FF2B5EF4-FFF2-40B4-BE49-F238E27FC236}">
                <a16:creationId xmlns="" xmlns:a16="http://schemas.microsoft.com/office/drawing/2014/main" id="{EAA21323-75CB-46D6-8B4A-8C8A293DE755}"/>
              </a:ext>
            </a:extLst>
          </p:cNvPr>
          <p:cNvCxnSpPr>
            <a:cxnSpLocks/>
          </p:cNvCxnSpPr>
          <p:nvPr/>
        </p:nvCxnSpPr>
        <p:spPr>
          <a:xfrm flipH="1">
            <a:off x="11775288" y="5647919"/>
            <a:ext cx="1" cy="340261"/>
          </a:xfrm>
          <a:prstGeom prst="line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직사각형 394">
            <a:extLst>
              <a:ext uri="{FF2B5EF4-FFF2-40B4-BE49-F238E27FC236}">
                <a16:creationId xmlns="" xmlns:a16="http://schemas.microsoft.com/office/drawing/2014/main" id="{08267AE8-301C-6B41-B3D2-82A688A1871A}"/>
              </a:ext>
            </a:extLst>
          </p:cNvPr>
          <p:cNvSpPr/>
          <p:nvPr/>
        </p:nvSpPr>
        <p:spPr>
          <a:xfrm>
            <a:off x="11507300" y="5257844"/>
            <a:ext cx="535977" cy="4007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Alarm</a:t>
            </a:r>
          </a:p>
          <a:p>
            <a:pPr algn="ctr"/>
            <a:r>
              <a:rPr lang="en-US" altLang="ko-KR" sz="700" dirty="0"/>
              <a:t>Ringing</a:t>
            </a:r>
            <a:endParaRPr lang="ko-KR" altLang="en-US" sz="700" dirty="0"/>
          </a:p>
        </p:txBody>
      </p:sp>
      <p:cxnSp>
        <p:nvCxnSpPr>
          <p:cNvPr id="224" name="직선 연결선 223">
            <a:extLst>
              <a:ext uri="{FF2B5EF4-FFF2-40B4-BE49-F238E27FC236}">
                <a16:creationId xmlns="" xmlns:a16="http://schemas.microsoft.com/office/drawing/2014/main" id="{81891930-BDB3-4B98-99BD-87440FDF0FBB}"/>
              </a:ext>
            </a:extLst>
          </p:cNvPr>
          <p:cNvCxnSpPr>
            <a:cxnSpLocks/>
          </p:cNvCxnSpPr>
          <p:nvPr/>
        </p:nvCxnSpPr>
        <p:spPr>
          <a:xfrm flipH="1">
            <a:off x="5165642" y="6002888"/>
            <a:ext cx="1" cy="340261"/>
          </a:xfrm>
          <a:prstGeom prst="line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224">
            <a:extLst>
              <a:ext uri="{FF2B5EF4-FFF2-40B4-BE49-F238E27FC236}">
                <a16:creationId xmlns="" xmlns:a16="http://schemas.microsoft.com/office/drawing/2014/main" id="{9A5F9E44-2E31-4F14-BCB9-7F53014EC2D8}"/>
              </a:ext>
            </a:extLst>
          </p:cNvPr>
          <p:cNvCxnSpPr>
            <a:cxnSpLocks/>
          </p:cNvCxnSpPr>
          <p:nvPr/>
        </p:nvCxnSpPr>
        <p:spPr>
          <a:xfrm flipH="1">
            <a:off x="5977822" y="5977488"/>
            <a:ext cx="1" cy="340261"/>
          </a:xfrm>
          <a:prstGeom prst="line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연결선 225">
            <a:extLst>
              <a:ext uri="{FF2B5EF4-FFF2-40B4-BE49-F238E27FC236}">
                <a16:creationId xmlns="" xmlns:a16="http://schemas.microsoft.com/office/drawing/2014/main" id="{A9BFF188-7D7F-4930-B201-0E884E61A5EF}"/>
              </a:ext>
            </a:extLst>
          </p:cNvPr>
          <p:cNvCxnSpPr>
            <a:cxnSpLocks/>
          </p:cNvCxnSpPr>
          <p:nvPr/>
        </p:nvCxnSpPr>
        <p:spPr>
          <a:xfrm flipH="1">
            <a:off x="6817546" y="5980750"/>
            <a:ext cx="1" cy="340261"/>
          </a:xfrm>
          <a:prstGeom prst="line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연결선 226">
            <a:extLst>
              <a:ext uri="{FF2B5EF4-FFF2-40B4-BE49-F238E27FC236}">
                <a16:creationId xmlns="" xmlns:a16="http://schemas.microsoft.com/office/drawing/2014/main" id="{119FBEA3-BB5D-4600-9683-E3C531B01372}"/>
              </a:ext>
            </a:extLst>
          </p:cNvPr>
          <p:cNvCxnSpPr>
            <a:cxnSpLocks/>
          </p:cNvCxnSpPr>
          <p:nvPr/>
        </p:nvCxnSpPr>
        <p:spPr>
          <a:xfrm flipH="1">
            <a:off x="7670757" y="5962940"/>
            <a:ext cx="1" cy="340261"/>
          </a:xfrm>
          <a:prstGeom prst="line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직선 연결선 231">
            <a:extLst>
              <a:ext uri="{FF2B5EF4-FFF2-40B4-BE49-F238E27FC236}">
                <a16:creationId xmlns="" xmlns:a16="http://schemas.microsoft.com/office/drawing/2014/main" id="{C4C6FC91-F6FA-48E3-95B0-CFF3570128D1}"/>
              </a:ext>
            </a:extLst>
          </p:cNvPr>
          <p:cNvCxnSpPr>
            <a:cxnSpLocks/>
          </p:cNvCxnSpPr>
          <p:nvPr/>
        </p:nvCxnSpPr>
        <p:spPr>
          <a:xfrm flipH="1">
            <a:off x="5165645" y="6315098"/>
            <a:ext cx="3660149" cy="20666"/>
          </a:xfrm>
          <a:prstGeom prst="line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직사각형 194">
            <a:extLst>
              <a:ext uri="{FF2B5EF4-FFF2-40B4-BE49-F238E27FC236}">
                <a16:creationId xmlns="" xmlns:a16="http://schemas.microsoft.com/office/drawing/2014/main" id="{548FA840-9B81-1845-B12F-379FEE44F08E}"/>
              </a:ext>
            </a:extLst>
          </p:cNvPr>
          <p:cNvSpPr/>
          <p:nvPr/>
        </p:nvSpPr>
        <p:spPr>
          <a:xfrm>
            <a:off x="4867547" y="5716078"/>
            <a:ext cx="471042" cy="4142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Stop</a:t>
            </a:r>
          </a:p>
          <a:p>
            <a:pPr algn="ctr"/>
            <a:r>
              <a:rPr lang="en-US" altLang="ko-KR" sz="700" dirty="0"/>
              <a:t>Watch</a:t>
            </a:r>
          </a:p>
          <a:p>
            <a:pPr algn="ctr"/>
            <a:r>
              <a:rPr lang="en-US" altLang="ko-KR" sz="700" dirty="0"/>
              <a:t>Mode</a:t>
            </a:r>
            <a:endParaRPr lang="ko-KR" altLang="en-US" sz="700" dirty="0"/>
          </a:p>
        </p:txBody>
      </p:sp>
      <p:sp>
        <p:nvSpPr>
          <p:cNvPr id="197" name="직사각형 196">
            <a:extLst>
              <a:ext uri="{FF2B5EF4-FFF2-40B4-BE49-F238E27FC236}">
                <a16:creationId xmlns="" xmlns:a16="http://schemas.microsoft.com/office/drawing/2014/main" id="{1F68A361-28D1-F543-8988-C3E3F377A18E}"/>
              </a:ext>
            </a:extLst>
          </p:cNvPr>
          <p:cNvSpPr/>
          <p:nvPr/>
        </p:nvSpPr>
        <p:spPr>
          <a:xfrm>
            <a:off x="6473543" y="5726004"/>
            <a:ext cx="550217" cy="4142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Stop</a:t>
            </a:r>
          </a:p>
          <a:p>
            <a:pPr algn="ctr"/>
            <a:r>
              <a:rPr lang="en-US" altLang="ko-KR" sz="700" dirty="0"/>
              <a:t>Watch</a:t>
            </a:r>
          </a:p>
          <a:p>
            <a:pPr algn="ctr"/>
            <a:r>
              <a:rPr lang="en-US" altLang="ko-KR" sz="700" dirty="0"/>
              <a:t>Run</a:t>
            </a:r>
            <a:endParaRPr lang="ko-KR" altLang="en-US" sz="700" dirty="0"/>
          </a:p>
        </p:txBody>
      </p:sp>
      <p:sp>
        <p:nvSpPr>
          <p:cNvPr id="198" name="직사각형 197">
            <a:extLst>
              <a:ext uri="{FF2B5EF4-FFF2-40B4-BE49-F238E27FC236}">
                <a16:creationId xmlns="" xmlns:a16="http://schemas.microsoft.com/office/drawing/2014/main" id="{17F6C142-BC95-3240-8FB5-FD1BEE34BC40}"/>
              </a:ext>
            </a:extLst>
          </p:cNvPr>
          <p:cNvSpPr/>
          <p:nvPr/>
        </p:nvSpPr>
        <p:spPr>
          <a:xfrm>
            <a:off x="7328054" y="5730395"/>
            <a:ext cx="550217" cy="4142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Stop</a:t>
            </a:r>
          </a:p>
          <a:p>
            <a:pPr algn="ctr"/>
            <a:r>
              <a:rPr lang="en-US" altLang="ko-KR" sz="700" dirty="0"/>
              <a:t>Watch</a:t>
            </a:r>
          </a:p>
          <a:p>
            <a:pPr algn="ctr"/>
            <a:r>
              <a:rPr lang="en-US" altLang="ko-KR" sz="700" dirty="0" err="1"/>
              <a:t>Laptime</a:t>
            </a:r>
            <a:endParaRPr lang="ko-KR" altLang="en-US" sz="700" dirty="0"/>
          </a:p>
        </p:txBody>
      </p:sp>
      <p:sp>
        <p:nvSpPr>
          <p:cNvPr id="199" name="직사각형 198">
            <a:extLst>
              <a:ext uri="{FF2B5EF4-FFF2-40B4-BE49-F238E27FC236}">
                <a16:creationId xmlns="" xmlns:a16="http://schemas.microsoft.com/office/drawing/2014/main" id="{DE1DBC95-46CE-E146-BD6B-4EABE8053C0E}"/>
              </a:ext>
            </a:extLst>
          </p:cNvPr>
          <p:cNvSpPr/>
          <p:nvPr/>
        </p:nvSpPr>
        <p:spPr>
          <a:xfrm>
            <a:off x="5636212" y="5723211"/>
            <a:ext cx="550217" cy="4142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Stop</a:t>
            </a:r>
          </a:p>
          <a:p>
            <a:pPr algn="ctr"/>
            <a:r>
              <a:rPr lang="en-US" altLang="ko-KR" sz="700" dirty="0"/>
              <a:t>Watch</a:t>
            </a:r>
          </a:p>
          <a:p>
            <a:pPr algn="ctr"/>
            <a:r>
              <a:rPr lang="en-US" altLang="ko-KR" sz="700" dirty="0"/>
              <a:t>Pause</a:t>
            </a:r>
            <a:endParaRPr lang="ko-KR" altLang="en-US" sz="700" dirty="0"/>
          </a:p>
        </p:txBody>
      </p:sp>
      <p:sp>
        <p:nvSpPr>
          <p:cNvPr id="233" name="직사각형 232">
            <a:extLst>
              <a:ext uri="{FF2B5EF4-FFF2-40B4-BE49-F238E27FC236}">
                <a16:creationId xmlns="" xmlns:a16="http://schemas.microsoft.com/office/drawing/2014/main" id="{E656A2C3-2DCA-4E9D-B1FC-63F1F1B6E37E}"/>
              </a:ext>
            </a:extLst>
          </p:cNvPr>
          <p:cNvSpPr/>
          <p:nvPr/>
        </p:nvSpPr>
        <p:spPr>
          <a:xfrm>
            <a:off x="8689794" y="5730395"/>
            <a:ext cx="66371" cy="4142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234" name="직사각형 233">
            <a:extLst>
              <a:ext uri="{FF2B5EF4-FFF2-40B4-BE49-F238E27FC236}">
                <a16:creationId xmlns="" xmlns:a16="http://schemas.microsoft.com/office/drawing/2014/main" id="{31FE1CDC-0C04-45D6-A205-A2F698C6AE4E}"/>
              </a:ext>
            </a:extLst>
          </p:cNvPr>
          <p:cNvSpPr/>
          <p:nvPr/>
        </p:nvSpPr>
        <p:spPr>
          <a:xfrm>
            <a:off x="8020467" y="5730395"/>
            <a:ext cx="66371" cy="4142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cxnSp>
        <p:nvCxnSpPr>
          <p:cNvPr id="239" name="직선 연결선 238">
            <a:extLst>
              <a:ext uri="{FF2B5EF4-FFF2-40B4-BE49-F238E27FC236}">
                <a16:creationId xmlns="" xmlns:a16="http://schemas.microsoft.com/office/drawing/2014/main" id="{F18247D0-DF97-4D60-BD2B-D1F6FC25FC3F}"/>
              </a:ext>
            </a:extLst>
          </p:cNvPr>
          <p:cNvCxnSpPr>
            <a:cxnSpLocks/>
          </p:cNvCxnSpPr>
          <p:nvPr/>
        </p:nvCxnSpPr>
        <p:spPr>
          <a:xfrm flipH="1">
            <a:off x="4354466" y="3945871"/>
            <a:ext cx="8199" cy="1250066"/>
          </a:xfrm>
          <a:prstGeom prst="line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꺾인 연결선 65">
            <a:extLst>
              <a:ext uri="{FF2B5EF4-FFF2-40B4-BE49-F238E27FC236}">
                <a16:creationId xmlns="" xmlns:a16="http://schemas.microsoft.com/office/drawing/2014/main" id="{AEEEBB0F-F85A-4602-A8F8-EF46B5DD8B9A}"/>
              </a:ext>
            </a:extLst>
          </p:cNvPr>
          <p:cNvCxnSpPr>
            <a:cxnSpLocks/>
          </p:cNvCxnSpPr>
          <p:nvPr/>
        </p:nvCxnSpPr>
        <p:spPr>
          <a:xfrm>
            <a:off x="5127823" y="5194549"/>
            <a:ext cx="3250307" cy="523471"/>
          </a:xfrm>
          <a:prstGeom prst="bentConnector2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타원 240">
            <a:extLst>
              <a:ext uri="{FF2B5EF4-FFF2-40B4-BE49-F238E27FC236}">
                <a16:creationId xmlns="" xmlns:a16="http://schemas.microsoft.com/office/drawing/2014/main" id="{D3C7C21D-4576-497A-A118-CAB2806AAE5C}"/>
              </a:ext>
            </a:extLst>
          </p:cNvPr>
          <p:cNvSpPr/>
          <p:nvPr/>
        </p:nvSpPr>
        <p:spPr>
          <a:xfrm>
            <a:off x="8209601" y="5275677"/>
            <a:ext cx="122204" cy="147871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243" name="TextBox 242">
            <a:extLst>
              <a:ext uri="{FF2B5EF4-FFF2-40B4-BE49-F238E27FC236}">
                <a16:creationId xmlns="" xmlns:a16="http://schemas.microsoft.com/office/drawing/2014/main" id="{1228C169-9712-4C67-AB2C-2074045F548B}"/>
              </a:ext>
            </a:extLst>
          </p:cNvPr>
          <p:cNvSpPr txBox="1"/>
          <p:nvPr/>
        </p:nvSpPr>
        <p:spPr>
          <a:xfrm>
            <a:off x="7774608" y="5225884"/>
            <a:ext cx="48525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Trigger</a:t>
            </a:r>
            <a:endParaRPr lang="ko-KR" altLang="en-US" sz="700" dirty="0"/>
          </a:p>
        </p:txBody>
      </p:sp>
      <p:cxnSp>
        <p:nvCxnSpPr>
          <p:cNvPr id="247" name="직선 화살표 연결선 246">
            <a:extLst>
              <a:ext uri="{FF2B5EF4-FFF2-40B4-BE49-F238E27FC236}">
                <a16:creationId xmlns="" xmlns:a16="http://schemas.microsoft.com/office/drawing/2014/main" id="{D050547A-B703-47AD-84A2-2C482186E15C}"/>
              </a:ext>
            </a:extLst>
          </p:cNvPr>
          <p:cNvCxnSpPr>
            <a:cxnSpLocks/>
          </p:cNvCxnSpPr>
          <p:nvPr/>
        </p:nvCxnSpPr>
        <p:spPr>
          <a:xfrm>
            <a:off x="8274766" y="5423120"/>
            <a:ext cx="0" cy="200729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연결선 252">
            <a:extLst>
              <a:ext uri="{FF2B5EF4-FFF2-40B4-BE49-F238E27FC236}">
                <a16:creationId xmlns="" xmlns:a16="http://schemas.microsoft.com/office/drawing/2014/main" id="{B96BA000-B645-4F2B-9FE6-2306715B564E}"/>
              </a:ext>
            </a:extLst>
          </p:cNvPr>
          <p:cNvCxnSpPr>
            <a:cxnSpLocks/>
          </p:cNvCxnSpPr>
          <p:nvPr/>
        </p:nvCxnSpPr>
        <p:spPr>
          <a:xfrm flipH="1">
            <a:off x="8385165" y="5913086"/>
            <a:ext cx="1" cy="340261"/>
          </a:xfrm>
          <a:prstGeom prst="line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직사각형 235">
            <a:extLst>
              <a:ext uri="{FF2B5EF4-FFF2-40B4-BE49-F238E27FC236}">
                <a16:creationId xmlns="" xmlns:a16="http://schemas.microsoft.com/office/drawing/2014/main" id="{1CED9753-2BB0-4999-A2C0-930BC2368C77}"/>
              </a:ext>
            </a:extLst>
          </p:cNvPr>
          <p:cNvSpPr/>
          <p:nvPr/>
        </p:nvSpPr>
        <p:spPr>
          <a:xfrm>
            <a:off x="8114383" y="5730395"/>
            <a:ext cx="550217" cy="4142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Add Value</a:t>
            </a:r>
            <a:endParaRPr lang="ko-KR" altLang="en-US" sz="700" dirty="0"/>
          </a:p>
        </p:txBody>
      </p:sp>
      <p:cxnSp>
        <p:nvCxnSpPr>
          <p:cNvPr id="262" name="직선 연결선 261">
            <a:extLst>
              <a:ext uri="{FF2B5EF4-FFF2-40B4-BE49-F238E27FC236}">
                <a16:creationId xmlns="" xmlns:a16="http://schemas.microsoft.com/office/drawing/2014/main" id="{6B52FEC9-2AB8-4489-B051-CA2859B05B1B}"/>
              </a:ext>
            </a:extLst>
          </p:cNvPr>
          <p:cNvCxnSpPr>
            <a:cxnSpLocks/>
          </p:cNvCxnSpPr>
          <p:nvPr/>
        </p:nvCxnSpPr>
        <p:spPr>
          <a:xfrm flipH="1">
            <a:off x="8378131" y="6246062"/>
            <a:ext cx="2484354" cy="0"/>
          </a:xfrm>
          <a:prstGeom prst="line">
            <a:avLst/>
          </a:prstGeom>
          <a:ln w="1651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="" xmlns:a16="http://schemas.microsoft.com/office/drawing/2014/main" id="{BDB363E1-EE08-9F42-8FFE-0ED3DB4EAE51}"/>
              </a:ext>
            </a:extLst>
          </p:cNvPr>
          <p:cNvSpPr txBox="1"/>
          <p:nvPr/>
        </p:nvSpPr>
        <p:spPr>
          <a:xfrm>
            <a:off x="8328418" y="2730102"/>
            <a:ext cx="6925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Button Data</a:t>
            </a:r>
            <a:endParaRPr lang="ko-KR" altLang="en-US" sz="700" dirty="0"/>
          </a:p>
        </p:txBody>
      </p:sp>
      <p:sp>
        <p:nvSpPr>
          <p:cNvPr id="204" name="TextBox 203">
            <a:extLst>
              <a:ext uri="{FF2B5EF4-FFF2-40B4-BE49-F238E27FC236}">
                <a16:creationId xmlns="" xmlns:a16="http://schemas.microsoft.com/office/drawing/2014/main" id="{26FAE1B3-45CF-2C4B-8739-726C0EF7EB98}"/>
              </a:ext>
            </a:extLst>
          </p:cNvPr>
          <p:cNvSpPr txBox="1"/>
          <p:nvPr/>
        </p:nvSpPr>
        <p:spPr>
          <a:xfrm>
            <a:off x="8297069" y="2243332"/>
            <a:ext cx="8090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Alarm Data</a:t>
            </a:r>
            <a:endParaRPr lang="ko-KR" altLang="en-US" sz="700" dirty="0"/>
          </a:p>
        </p:txBody>
      </p:sp>
      <p:sp>
        <p:nvSpPr>
          <p:cNvPr id="207" name="타원 206">
            <a:extLst>
              <a:ext uri="{FF2B5EF4-FFF2-40B4-BE49-F238E27FC236}">
                <a16:creationId xmlns="" xmlns:a16="http://schemas.microsoft.com/office/drawing/2014/main" id="{171EB594-C9C5-F04E-8C39-0F0C03894EF7}"/>
              </a:ext>
            </a:extLst>
          </p:cNvPr>
          <p:cNvSpPr/>
          <p:nvPr/>
        </p:nvSpPr>
        <p:spPr>
          <a:xfrm>
            <a:off x="8809810" y="2007957"/>
            <a:ext cx="247397" cy="244876"/>
          </a:xfrm>
          <a:prstGeom prst="ellipse">
            <a:avLst/>
          </a:prstGeom>
          <a:noFill/>
          <a:ln w="381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cxnSp>
        <p:nvCxnSpPr>
          <p:cNvPr id="209" name="직선 화살표 연결선 208">
            <a:extLst>
              <a:ext uri="{FF2B5EF4-FFF2-40B4-BE49-F238E27FC236}">
                <a16:creationId xmlns="" xmlns:a16="http://schemas.microsoft.com/office/drawing/2014/main" id="{3A12034F-7040-674B-8983-986347B0F629}"/>
              </a:ext>
            </a:extLst>
          </p:cNvPr>
          <p:cNvCxnSpPr>
            <a:cxnSpLocks/>
            <a:stCxn id="207" idx="4"/>
          </p:cNvCxnSpPr>
          <p:nvPr/>
        </p:nvCxnSpPr>
        <p:spPr>
          <a:xfrm>
            <a:off x="8933509" y="2252833"/>
            <a:ext cx="7024" cy="208260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타원 209">
            <a:extLst>
              <a:ext uri="{FF2B5EF4-FFF2-40B4-BE49-F238E27FC236}">
                <a16:creationId xmlns="" xmlns:a16="http://schemas.microsoft.com/office/drawing/2014/main" id="{FE1E17FA-BFBC-E24B-A748-63D8A0996A91}"/>
              </a:ext>
            </a:extLst>
          </p:cNvPr>
          <p:cNvSpPr/>
          <p:nvPr/>
        </p:nvSpPr>
        <p:spPr>
          <a:xfrm>
            <a:off x="8817452" y="2500142"/>
            <a:ext cx="226891" cy="244876"/>
          </a:xfrm>
          <a:prstGeom prst="ellipse">
            <a:avLst/>
          </a:prstGeom>
          <a:noFill/>
          <a:ln w="381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cxnSp>
        <p:nvCxnSpPr>
          <p:cNvPr id="268" name="직선 화살표 연결선 267">
            <a:extLst>
              <a:ext uri="{FF2B5EF4-FFF2-40B4-BE49-F238E27FC236}">
                <a16:creationId xmlns="" xmlns:a16="http://schemas.microsoft.com/office/drawing/2014/main" id="{3CE25790-1162-C049-B5FD-89476E7F73A9}"/>
              </a:ext>
            </a:extLst>
          </p:cNvPr>
          <p:cNvCxnSpPr>
            <a:cxnSpLocks/>
            <a:stCxn id="210" idx="4"/>
          </p:cNvCxnSpPr>
          <p:nvPr/>
        </p:nvCxnSpPr>
        <p:spPr>
          <a:xfrm>
            <a:off x="8930898" y="2745018"/>
            <a:ext cx="9635" cy="218533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>
            <a:extLst>
              <a:ext uri="{FF2B5EF4-FFF2-40B4-BE49-F238E27FC236}">
                <a16:creationId xmlns="" xmlns:a16="http://schemas.microsoft.com/office/drawing/2014/main" id="{B431AC0A-1FD9-5E4D-BE66-FC30AF206F46}"/>
              </a:ext>
            </a:extLst>
          </p:cNvPr>
          <p:cNvSpPr txBox="1"/>
          <p:nvPr/>
        </p:nvSpPr>
        <p:spPr>
          <a:xfrm>
            <a:off x="9921384" y="2276016"/>
            <a:ext cx="6925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Button Data</a:t>
            </a:r>
            <a:endParaRPr lang="ko-KR" altLang="en-US" sz="700" dirty="0"/>
          </a:p>
        </p:txBody>
      </p:sp>
      <p:sp>
        <p:nvSpPr>
          <p:cNvPr id="270" name="TextBox 269">
            <a:extLst>
              <a:ext uri="{FF2B5EF4-FFF2-40B4-BE49-F238E27FC236}">
                <a16:creationId xmlns="" xmlns:a16="http://schemas.microsoft.com/office/drawing/2014/main" id="{689B8C1F-11BA-9345-A292-0690062A41B6}"/>
              </a:ext>
            </a:extLst>
          </p:cNvPr>
          <p:cNvSpPr txBox="1"/>
          <p:nvPr/>
        </p:nvSpPr>
        <p:spPr>
          <a:xfrm>
            <a:off x="9930854" y="1748688"/>
            <a:ext cx="8090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Alarm Data</a:t>
            </a:r>
            <a:endParaRPr lang="ko-KR" altLang="en-US" sz="700" dirty="0"/>
          </a:p>
        </p:txBody>
      </p:sp>
      <p:sp>
        <p:nvSpPr>
          <p:cNvPr id="271" name="타원 270">
            <a:extLst>
              <a:ext uri="{FF2B5EF4-FFF2-40B4-BE49-F238E27FC236}">
                <a16:creationId xmlns="" xmlns:a16="http://schemas.microsoft.com/office/drawing/2014/main" id="{98F0E8EC-EEE4-1244-A583-2F9402CC32D7}"/>
              </a:ext>
            </a:extLst>
          </p:cNvPr>
          <p:cNvSpPr/>
          <p:nvPr/>
        </p:nvSpPr>
        <p:spPr>
          <a:xfrm>
            <a:off x="10623244" y="1689724"/>
            <a:ext cx="229829" cy="244876"/>
          </a:xfrm>
          <a:prstGeom prst="ellipse">
            <a:avLst/>
          </a:prstGeom>
          <a:noFill/>
          <a:ln w="381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cxnSp>
        <p:nvCxnSpPr>
          <p:cNvPr id="272" name="직선 화살표 연결선 271">
            <a:extLst>
              <a:ext uri="{FF2B5EF4-FFF2-40B4-BE49-F238E27FC236}">
                <a16:creationId xmlns="" xmlns:a16="http://schemas.microsoft.com/office/drawing/2014/main" id="{5CD7B573-369C-4941-9315-E0FFFCF0E911}"/>
              </a:ext>
            </a:extLst>
          </p:cNvPr>
          <p:cNvCxnSpPr>
            <a:cxnSpLocks/>
            <a:stCxn id="271" idx="4"/>
          </p:cNvCxnSpPr>
          <p:nvPr/>
        </p:nvCxnSpPr>
        <p:spPr>
          <a:xfrm>
            <a:off x="10738159" y="1934600"/>
            <a:ext cx="1748" cy="195795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타원 272">
            <a:extLst>
              <a:ext uri="{FF2B5EF4-FFF2-40B4-BE49-F238E27FC236}">
                <a16:creationId xmlns="" xmlns:a16="http://schemas.microsoft.com/office/drawing/2014/main" id="{31A67632-B9E3-4A40-8F91-F6CA66DBDE18}"/>
              </a:ext>
            </a:extLst>
          </p:cNvPr>
          <p:cNvSpPr/>
          <p:nvPr/>
        </p:nvSpPr>
        <p:spPr>
          <a:xfrm>
            <a:off x="10618531" y="2231195"/>
            <a:ext cx="229829" cy="244876"/>
          </a:xfrm>
          <a:prstGeom prst="ellipse">
            <a:avLst/>
          </a:prstGeom>
          <a:noFill/>
          <a:ln w="381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cxnSp>
        <p:nvCxnSpPr>
          <p:cNvPr id="274" name="직선 화살표 연결선 273">
            <a:extLst>
              <a:ext uri="{FF2B5EF4-FFF2-40B4-BE49-F238E27FC236}">
                <a16:creationId xmlns="" xmlns:a16="http://schemas.microsoft.com/office/drawing/2014/main" id="{65279707-C6D2-284E-A997-B3F9B9AB6698}"/>
              </a:ext>
            </a:extLst>
          </p:cNvPr>
          <p:cNvCxnSpPr>
            <a:cxnSpLocks/>
            <a:stCxn id="273" idx="4"/>
          </p:cNvCxnSpPr>
          <p:nvPr/>
        </p:nvCxnSpPr>
        <p:spPr>
          <a:xfrm>
            <a:off x="10733446" y="2476071"/>
            <a:ext cx="6461" cy="268947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타원 274">
            <a:extLst>
              <a:ext uri="{FF2B5EF4-FFF2-40B4-BE49-F238E27FC236}">
                <a16:creationId xmlns="" xmlns:a16="http://schemas.microsoft.com/office/drawing/2014/main" id="{13359201-CAA9-408F-8817-82F42D5E2994}"/>
              </a:ext>
            </a:extLst>
          </p:cNvPr>
          <p:cNvSpPr/>
          <p:nvPr/>
        </p:nvSpPr>
        <p:spPr>
          <a:xfrm>
            <a:off x="10951106" y="6052037"/>
            <a:ext cx="177140" cy="185295"/>
          </a:xfrm>
          <a:prstGeom prst="ellipse">
            <a:avLst/>
          </a:prstGeom>
          <a:noFill/>
          <a:ln w="381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67"/>
          </a:p>
        </p:txBody>
      </p:sp>
      <p:sp>
        <p:nvSpPr>
          <p:cNvPr id="277" name="TextBox 276">
            <a:extLst>
              <a:ext uri="{FF2B5EF4-FFF2-40B4-BE49-F238E27FC236}">
                <a16:creationId xmlns="" xmlns:a16="http://schemas.microsoft.com/office/drawing/2014/main" id="{CC8E9F2D-36A6-4BA7-A2E0-00B965446DD0}"/>
              </a:ext>
            </a:extLst>
          </p:cNvPr>
          <p:cNvSpPr txBox="1"/>
          <p:nvPr/>
        </p:nvSpPr>
        <p:spPr>
          <a:xfrm>
            <a:off x="11228434" y="6089522"/>
            <a:ext cx="836218" cy="378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30" dirty="0"/>
              <a:t>Update</a:t>
            </a:r>
          </a:p>
          <a:p>
            <a:r>
              <a:rPr lang="en-US" altLang="ko-KR" sz="930" dirty="0" smtClean="0"/>
              <a:t>Alarm </a:t>
            </a:r>
            <a:r>
              <a:rPr lang="en-US" altLang="ko-KR" sz="930" dirty="0"/>
              <a:t>Data</a:t>
            </a:r>
            <a:endParaRPr lang="ko-KR" altLang="en-US" sz="930" dirty="0"/>
          </a:p>
        </p:txBody>
      </p:sp>
      <p:cxnSp>
        <p:nvCxnSpPr>
          <p:cNvPr id="278" name="직선 화살표 연결선 277">
            <a:extLst>
              <a:ext uri="{FF2B5EF4-FFF2-40B4-BE49-F238E27FC236}">
                <a16:creationId xmlns="" xmlns:a16="http://schemas.microsoft.com/office/drawing/2014/main" id="{1E1E76B6-27C4-40D8-9A8E-23FFA19553EB}"/>
              </a:ext>
            </a:extLst>
          </p:cNvPr>
          <p:cNvCxnSpPr>
            <a:cxnSpLocks/>
            <a:stCxn id="275" idx="4"/>
          </p:cNvCxnSpPr>
          <p:nvPr/>
        </p:nvCxnSpPr>
        <p:spPr>
          <a:xfrm>
            <a:off x="11039676" y="6237332"/>
            <a:ext cx="1689" cy="230755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타원 278">
            <a:extLst>
              <a:ext uri="{FF2B5EF4-FFF2-40B4-BE49-F238E27FC236}">
                <a16:creationId xmlns="" xmlns:a16="http://schemas.microsoft.com/office/drawing/2014/main" id="{9D163A88-5783-49AD-BED2-D4A07426256B}"/>
              </a:ext>
            </a:extLst>
          </p:cNvPr>
          <p:cNvSpPr/>
          <p:nvPr/>
        </p:nvSpPr>
        <p:spPr>
          <a:xfrm>
            <a:off x="8830679" y="6063369"/>
            <a:ext cx="190322" cy="168498"/>
          </a:xfrm>
          <a:prstGeom prst="ellipse">
            <a:avLst/>
          </a:prstGeom>
          <a:noFill/>
          <a:ln w="381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67"/>
          </a:p>
        </p:txBody>
      </p:sp>
      <p:sp>
        <p:nvSpPr>
          <p:cNvPr id="280" name="TextBox 279">
            <a:extLst>
              <a:ext uri="{FF2B5EF4-FFF2-40B4-BE49-F238E27FC236}">
                <a16:creationId xmlns="" xmlns:a16="http://schemas.microsoft.com/office/drawing/2014/main" id="{2C5D45DF-8594-4983-B6C6-0123AE04F87F}"/>
              </a:ext>
            </a:extLst>
          </p:cNvPr>
          <p:cNvSpPr txBox="1"/>
          <p:nvPr/>
        </p:nvSpPr>
        <p:spPr>
          <a:xfrm>
            <a:off x="9024203" y="6038138"/>
            <a:ext cx="804013" cy="378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30" dirty="0"/>
              <a:t>Update</a:t>
            </a:r>
          </a:p>
          <a:p>
            <a:r>
              <a:rPr lang="en-US" altLang="ko-KR" sz="930" dirty="0" smtClean="0"/>
              <a:t>State </a:t>
            </a:r>
            <a:r>
              <a:rPr lang="en-US" altLang="ko-KR" sz="930" dirty="0"/>
              <a:t>Data</a:t>
            </a:r>
            <a:endParaRPr lang="ko-KR" altLang="en-US" sz="930" dirty="0"/>
          </a:p>
        </p:txBody>
      </p:sp>
      <p:cxnSp>
        <p:nvCxnSpPr>
          <p:cNvPr id="281" name="직선 화살표 연결선 280">
            <a:extLst>
              <a:ext uri="{FF2B5EF4-FFF2-40B4-BE49-F238E27FC236}">
                <a16:creationId xmlns="" xmlns:a16="http://schemas.microsoft.com/office/drawing/2014/main" id="{1E1E76B6-27C4-40D8-9A8E-23FFA19553EB}"/>
              </a:ext>
            </a:extLst>
          </p:cNvPr>
          <p:cNvCxnSpPr>
            <a:cxnSpLocks/>
            <a:stCxn id="279" idx="4"/>
          </p:cNvCxnSpPr>
          <p:nvPr/>
        </p:nvCxnSpPr>
        <p:spPr>
          <a:xfrm>
            <a:off x="8925840" y="6231867"/>
            <a:ext cx="4" cy="181550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38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756878C6-9DBC-4361-856F-A1027230E059}"/>
              </a:ext>
            </a:extLst>
          </p:cNvPr>
          <p:cNvSpPr/>
          <p:nvPr/>
        </p:nvSpPr>
        <p:spPr>
          <a:xfrm>
            <a:off x="943130" y="1389467"/>
            <a:ext cx="6412870" cy="1116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000" b="1" kern="0" dirty="0">
                <a:solidFill>
                  <a:schemeClr val="bg1"/>
                </a:solidFill>
              </a:rPr>
              <a:t>SA</a:t>
            </a:r>
            <a:r>
              <a:rPr lang="ko-KR" altLang="en-US" sz="4000" b="1" kern="0" dirty="0">
                <a:solidFill>
                  <a:schemeClr val="bg1"/>
                </a:solidFill>
              </a:rPr>
              <a:t> 수정</a:t>
            </a:r>
            <a:endParaRPr lang="en-US" altLang="ko-KR" sz="4000" b="1" kern="0" dirty="0">
              <a:solidFill>
                <a:schemeClr val="bg1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sz="500" b="1" kern="0" dirty="0">
              <a:solidFill>
                <a:schemeClr val="bg1"/>
              </a:solidFill>
            </a:endParaRPr>
          </a:p>
        </p:txBody>
      </p:sp>
      <p:cxnSp>
        <p:nvCxnSpPr>
          <p:cNvPr id="3" name="직선 연결선[R] 2">
            <a:extLst>
              <a:ext uri="{FF2B5EF4-FFF2-40B4-BE49-F238E27FC236}">
                <a16:creationId xmlns="" xmlns:a16="http://schemas.microsoft.com/office/drawing/2014/main" id="{5BBF49C2-06E2-F849-84D8-8D047F9F0202}"/>
              </a:ext>
            </a:extLst>
          </p:cNvPr>
          <p:cNvCxnSpPr/>
          <p:nvPr/>
        </p:nvCxnSpPr>
        <p:spPr>
          <a:xfrm>
            <a:off x="943130" y="2304740"/>
            <a:ext cx="84745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56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자유형 27">
            <a:extLst>
              <a:ext uri="{FF2B5EF4-FFF2-40B4-BE49-F238E27FC236}">
                <a16:creationId xmlns="" xmlns:a16="http://schemas.microsoft.com/office/drawing/2014/main" id="{0D8E9706-5D2C-49EE-AF67-D3527E3BC152}"/>
              </a:ext>
            </a:extLst>
          </p:cNvPr>
          <p:cNvSpPr/>
          <p:nvPr/>
        </p:nvSpPr>
        <p:spPr>
          <a:xfrm rot="18000000">
            <a:off x="11566824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5ABE176E-9C42-1748-A203-F85C7FED226D}"/>
              </a:ext>
            </a:extLst>
          </p:cNvPr>
          <p:cNvCxnSpPr>
            <a:cxnSpLocks/>
            <a:stCxn id="15" idx="6"/>
            <a:endCxn id="39" idx="2"/>
          </p:cNvCxnSpPr>
          <p:nvPr/>
        </p:nvCxnSpPr>
        <p:spPr>
          <a:xfrm flipV="1">
            <a:off x="5643359" y="1369069"/>
            <a:ext cx="1369312" cy="8539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7CAC4D5-6446-DB47-8D5E-AB78FE96DD0A}"/>
              </a:ext>
            </a:extLst>
          </p:cNvPr>
          <p:cNvSpPr txBox="1"/>
          <p:nvPr/>
        </p:nvSpPr>
        <p:spPr>
          <a:xfrm>
            <a:off x="9329531" y="5828923"/>
            <a:ext cx="1889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Sound</a:t>
            </a:r>
            <a:endParaRPr lang="ko-KR" altLang="en-US" sz="1200" dirty="0"/>
          </a:p>
        </p:txBody>
      </p:sp>
      <p:sp>
        <p:nvSpPr>
          <p:cNvPr id="10" name="타원 9">
            <a:extLst>
              <a:ext uri="{FF2B5EF4-FFF2-40B4-BE49-F238E27FC236}">
                <a16:creationId xmlns="" xmlns:a16="http://schemas.microsoft.com/office/drawing/2014/main" id="{08157C79-3C96-104A-94CE-7E09A70B5A5C}"/>
              </a:ext>
            </a:extLst>
          </p:cNvPr>
          <p:cNvSpPr/>
          <p:nvPr/>
        </p:nvSpPr>
        <p:spPr>
          <a:xfrm>
            <a:off x="4089061" y="2885976"/>
            <a:ext cx="1644474" cy="175106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Main Control</a:t>
            </a:r>
          </a:p>
          <a:p>
            <a:pPr algn="ctr"/>
            <a:r>
              <a:rPr lang="en-US" altLang="ko-KR" sz="1600" dirty="0"/>
              <a:t>2.2</a:t>
            </a:r>
            <a:endParaRPr lang="ko-KR" altLang="en-US" sz="1600" dirty="0"/>
          </a:p>
        </p:txBody>
      </p: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9943C19F-F3A0-4E4C-B0FE-4B0FA0C5ADAE}"/>
              </a:ext>
            </a:extLst>
          </p:cNvPr>
          <p:cNvGrpSpPr/>
          <p:nvPr/>
        </p:nvGrpSpPr>
        <p:grpSpPr>
          <a:xfrm>
            <a:off x="2143575" y="3556207"/>
            <a:ext cx="1167435" cy="428761"/>
            <a:chOff x="2264235" y="3610979"/>
            <a:chExt cx="1167435" cy="428761"/>
          </a:xfrm>
        </p:grpSpPr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4378FA8B-EF7E-AD4B-9D70-F0BAEC384F3B}"/>
                </a:ext>
              </a:extLst>
            </p:cNvPr>
            <p:cNvSpPr/>
            <p:nvPr/>
          </p:nvSpPr>
          <p:spPr>
            <a:xfrm>
              <a:off x="2264235" y="3674654"/>
              <a:ext cx="11674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/>
                <a:t>Button Data</a:t>
              </a:r>
              <a:endParaRPr lang="ko-KR" altLang="en-US" sz="1400" dirty="0"/>
            </a:p>
          </p:txBody>
        </p:sp>
        <p:cxnSp>
          <p:nvCxnSpPr>
            <p:cNvPr id="12" name="직선 연결선 25">
              <a:extLst>
                <a:ext uri="{FF2B5EF4-FFF2-40B4-BE49-F238E27FC236}">
                  <a16:creationId xmlns="" xmlns:a16="http://schemas.microsoft.com/office/drawing/2014/main" id="{CA8F3472-D5A2-4D4A-8F56-EB1BC99083BE}"/>
                </a:ext>
              </a:extLst>
            </p:cNvPr>
            <p:cNvCxnSpPr>
              <a:cxnSpLocks/>
            </p:cNvCxnSpPr>
            <p:nvPr/>
          </p:nvCxnSpPr>
          <p:spPr>
            <a:xfrm>
              <a:off x="2264235" y="3610979"/>
              <a:ext cx="1162998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직선 연결선 26">
              <a:extLst>
                <a:ext uri="{FF2B5EF4-FFF2-40B4-BE49-F238E27FC236}">
                  <a16:creationId xmlns="" xmlns:a16="http://schemas.microsoft.com/office/drawing/2014/main" id="{D1E2285B-FEC3-2D48-92A4-054871482E84}"/>
                </a:ext>
              </a:extLst>
            </p:cNvPr>
            <p:cNvCxnSpPr>
              <a:cxnSpLocks/>
            </p:cNvCxnSpPr>
            <p:nvPr/>
          </p:nvCxnSpPr>
          <p:spPr>
            <a:xfrm>
              <a:off x="2264235" y="4039740"/>
              <a:ext cx="1162998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14" name="직선 화살표 연결선 13">
            <a:extLst>
              <a:ext uri="{FF2B5EF4-FFF2-40B4-BE49-F238E27FC236}">
                <a16:creationId xmlns="" xmlns:a16="http://schemas.microsoft.com/office/drawing/2014/main" id="{FFC83909-A764-0544-994A-AE49BE52214E}"/>
              </a:ext>
            </a:extLst>
          </p:cNvPr>
          <p:cNvCxnSpPr>
            <a:cxnSpLocks/>
            <a:stCxn id="11" idx="3"/>
            <a:endCxn id="10" idx="2"/>
          </p:cNvCxnSpPr>
          <p:nvPr/>
        </p:nvCxnSpPr>
        <p:spPr>
          <a:xfrm flipV="1">
            <a:off x="3311010" y="3761506"/>
            <a:ext cx="778051" cy="12265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="" xmlns:a16="http://schemas.microsoft.com/office/drawing/2014/main" id="{5BCF267F-C207-384E-9096-D0BED06B46EB}"/>
              </a:ext>
            </a:extLst>
          </p:cNvPr>
          <p:cNvSpPr/>
          <p:nvPr/>
        </p:nvSpPr>
        <p:spPr>
          <a:xfrm>
            <a:off x="4151285" y="956820"/>
            <a:ext cx="1492074" cy="841575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Backlight</a:t>
            </a:r>
          </a:p>
          <a:p>
            <a:pPr algn="ctr"/>
            <a:r>
              <a:rPr lang="en-US" altLang="ko-KR" sz="1600" dirty="0"/>
              <a:t>Control</a:t>
            </a:r>
          </a:p>
          <a:p>
            <a:pPr algn="ctr"/>
            <a:r>
              <a:rPr lang="en-US" altLang="ko-KR" sz="1600" dirty="0"/>
              <a:t>2.1</a:t>
            </a:r>
            <a:endParaRPr lang="ko-KR" altLang="en-US" sz="1600" dirty="0"/>
          </a:p>
        </p:txBody>
      </p:sp>
      <p:sp>
        <p:nvSpPr>
          <p:cNvPr id="17" name="타원 16">
            <a:extLst>
              <a:ext uri="{FF2B5EF4-FFF2-40B4-BE49-F238E27FC236}">
                <a16:creationId xmlns="" xmlns:a16="http://schemas.microsoft.com/office/drawing/2014/main" id="{B8A71092-5D71-B74D-96D3-7C3AA77DE5E3}"/>
              </a:ext>
            </a:extLst>
          </p:cNvPr>
          <p:cNvSpPr/>
          <p:nvPr/>
        </p:nvSpPr>
        <p:spPr>
          <a:xfrm>
            <a:off x="4158273" y="5724617"/>
            <a:ext cx="1492074" cy="841575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Speaker</a:t>
            </a:r>
          </a:p>
          <a:p>
            <a:pPr algn="ctr"/>
            <a:r>
              <a:rPr lang="en-US" altLang="ko-KR" sz="1600" dirty="0"/>
              <a:t>Control</a:t>
            </a:r>
          </a:p>
          <a:p>
            <a:pPr algn="ctr"/>
            <a:r>
              <a:rPr lang="en-US" altLang="ko-KR" sz="1600" dirty="0"/>
              <a:t>2.3</a:t>
            </a:r>
            <a:endParaRPr lang="ko-KR" altLang="en-US" sz="16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EE4875BA-19FD-F94F-A8F1-21647B5A99C6}"/>
              </a:ext>
            </a:extLst>
          </p:cNvPr>
          <p:cNvCxnSpPr>
            <a:cxnSpLocks/>
            <a:stCxn id="10" idx="0"/>
            <a:endCxn id="15" idx="4"/>
          </p:cNvCxnSpPr>
          <p:nvPr/>
        </p:nvCxnSpPr>
        <p:spPr>
          <a:xfrm flipH="1" flipV="1">
            <a:off x="4897322" y="1798395"/>
            <a:ext cx="13976" cy="1087581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C6941CA0-338E-984A-9A0C-AC1E309B55DB}"/>
              </a:ext>
            </a:extLst>
          </p:cNvPr>
          <p:cNvCxnSpPr>
            <a:cxnSpLocks/>
            <a:stCxn id="10" idx="4"/>
            <a:endCxn id="17" idx="0"/>
          </p:cNvCxnSpPr>
          <p:nvPr/>
        </p:nvCxnSpPr>
        <p:spPr>
          <a:xfrm flipH="1">
            <a:off x="4904310" y="4637036"/>
            <a:ext cx="6988" cy="1087581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004BDEF1-06AB-9C4D-9AB6-C275AA6CABFD}"/>
              </a:ext>
            </a:extLst>
          </p:cNvPr>
          <p:cNvCxnSpPr>
            <a:cxnSpLocks/>
            <a:stCxn id="10" idx="6"/>
            <a:endCxn id="53" idx="2"/>
          </p:cNvCxnSpPr>
          <p:nvPr/>
        </p:nvCxnSpPr>
        <p:spPr>
          <a:xfrm flipV="1">
            <a:off x="5733535" y="3754592"/>
            <a:ext cx="1282356" cy="6914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="" xmlns:a16="http://schemas.microsoft.com/office/drawing/2014/main" id="{FB233AF7-32C2-F540-B036-8FCB6C3817E7}"/>
              </a:ext>
            </a:extLst>
          </p:cNvPr>
          <p:cNvCxnSpPr>
            <a:cxnSpLocks/>
            <a:stCxn id="17" idx="6"/>
            <a:endCxn id="40" idx="2"/>
          </p:cNvCxnSpPr>
          <p:nvPr/>
        </p:nvCxnSpPr>
        <p:spPr>
          <a:xfrm flipV="1">
            <a:off x="5650347" y="6137193"/>
            <a:ext cx="1362324" cy="8212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46A2815C-CF5D-CC4A-9C09-C2AD60EACAE0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3244605" y="4380599"/>
            <a:ext cx="1085284" cy="1013269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01D3EFDD-48D4-B14F-BEE8-34F4CB3AFE6B}"/>
              </a:ext>
            </a:extLst>
          </p:cNvPr>
          <p:cNvSpPr txBox="1"/>
          <p:nvPr/>
        </p:nvSpPr>
        <p:spPr>
          <a:xfrm>
            <a:off x="3058802" y="2764937"/>
            <a:ext cx="705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Update</a:t>
            </a:r>
          </a:p>
          <a:p>
            <a:pPr algn="ctr"/>
            <a:r>
              <a:rPr lang="en-US" altLang="ko-KR" sz="1200" dirty="0"/>
              <a:t>Alarm </a:t>
            </a:r>
          </a:p>
          <a:p>
            <a:pPr algn="ctr"/>
            <a:r>
              <a:rPr lang="en-US" altLang="ko-KR" sz="1200" dirty="0"/>
              <a:t>data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7FDE3EA8-2682-2F49-90B8-8189286A444C}"/>
              </a:ext>
            </a:extLst>
          </p:cNvPr>
          <p:cNvSpPr txBox="1"/>
          <p:nvPr/>
        </p:nvSpPr>
        <p:spPr>
          <a:xfrm>
            <a:off x="3244605" y="4425082"/>
            <a:ext cx="660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Get</a:t>
            </a:r>
          </a:p>
          <a:p>
            <a:r>
              <a:rPr lang="en-US" altLang="ko-KR" sz="1200" dirty="0"/>
              <a:t>State</a:t>
            </a:r>
          </a:p>
          <a:p>
            <a:r>
              <a:rPr lang="en-US" altLang="ko-KR" sz="1200" dirty="0"/>
              <a:t>data</a:t>
            </a:r>
            <a:endParaRPr lang="ko-KR" altLang="en-US" sz="12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489AD4BD-A98A-E840-B546-65B64FDDA93B}"/>
              </a:ext>
            </a:extLst>
          </p:cNvPr>
          <p:cNvCxnSpPr>
            <a:cxnSpLocks/>
          </p:cNvCxnSpPr>
          <p:nvPr/>
        </p:nvCxnSpPr>
        <p:spPr>
          <a:xfrm>
            <a:off x="3369328" y="2290935"/>
            <a:ext cx="819339" cy="825603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022BFE62-C369-A04F-AB27-151E014EB106}"/>
              </a:ext>
            </a:extLst>
          </p:cNvPr>
          <p:cNvCxnSpPr>
            <a:cxnSpLocks/>
          </p:cNvCxnSpPr>
          <p:nvPr/>
        </p:nvCxnSpPr>
        <p:spPr>
          <a:xfrm flipH="1" flipV="1">
            <a:off x="3260401" y="2415810"/>
            <a:ext cx="810364" cy="797643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DCCDD8AD-2FFB-4BD7-8720-972C3AF8F76D}"/>
              </a:ext>
            </a:extLst>
          </p:cNvPr>
          <p:cNvGrpSpPr/>
          <p:nvPr/>
        </p:nvGrpSpPr>
        <p:grpSpPr>
          <a:xfrm>
            <a:off x="1698341" y="2024234"/>
            <a:ext cx="1786066" cy="428761"/>
            <a:chOff x="2949156" y="1524211"/>
            <a:chExt cx="1698121" cy="428761"/>
          </a:xfrm>
        </p:grpSpPr>
        <p:sp>
          <p:nvSpPr>
            <p:cNvPr id="30" name="직사각형 29">
              <a:extLst>
                <a:ext uri="{FF2B5EF4-FFF2-40B4-BE49-F238E27FC236}">
                  <a16:creationId xmlns="" xmlns:a16="http://schemas.microsoft.com/office/drawing/2014/main" id="{F48A16D2-C3EF-9745-868D-0AC095781CC8}"/>
                </a:ext>
              </a:extLst>
            </p:cNvPr>
            <p:cNvSpPr/>
            <p:nvPr/>
          </p:nvSpPr>
          <p:spPr>
            <a:xfrm>
              <a:off x="2949156" y="1596429"/>
              <a:ext cx="169812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/>
                <a:t>Alarm Data Storage</a:t>
              </a:r>
              <a:endParaRPr lang="ko-KR" altLang="en-US" sz="1400" dirty="0"/>
            </a:p>
          </p:txBody>
        </p:sp>
        <p:cxnSp>
          <p:nvCxnSpPr>
            <p:cNvPr id="31" name="직선 연결선 25">
              <a:extLst>
                <a:ext uri="{FF2B5EF4-FFF2-40B4-BE49-F238E27FC236}">
                  <a16:creationId xmlns="" xmlns:a16="http://schemas.microsoft.com/office/drawing/2014/main" id="{9C1F074B-6AF3-EF45-BE30-4E899AA3244A}"/>
                </a:ext>
              </a:extLst>
            </p:cNvPr>
            <p:cNvCxnSpPr>
              <a:cxnSpLocks/>
            </p:cNvCxnSpPr>
            <p:nvPr/>
          </p:nvCxnSpPr>
          <p:spPr>
            <a:xfrm>
              <a:off x="3206630" y="1524211"/>
              <a:ext cx="1162998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2" name="직선 연결선 26">
              <a:extLst>
                <a:ext uri="{FF2B5EF4-FFF2-40B4-BE49-F238E27FC236}">
                  <a16:creationId xmlns="" xmlns:a16="http://schemas.microsoft.com/office/drawing/2014/main" id="{23E36063-0094-D141-BF2A-0952B3910ACF}"/>
                </a:ext>
              </a:extLst>
            </p:cNvPr>
            <p:cNvCxnSpPr>
              <a:cxnSpLocks/>
            </p:cNvCxnSpPr>
            <p:nvPr/>
          </p:nvCxnSpPr>
          <p:spPr>
            <a:xfrm>
              <a:off x="3206630" y="1952972"/>
              <a:ext cx="1162998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AA8A4856-6536-4783-93F1-A82A60CBCB1F}"/>
              </a:ext>
            </a:extLst>
          </p:cNvPr>
          <p:cNvGrpSpPr/>
          <p:nvPr/>
        </p:nvGrpSpPr>
        <p:grpSpPr>
          <a:xfrm>
            <a:off x="1711156" y="5295856"/>
            <a:ext cx="1711366" cy="428761"/>
            <a:chOff x="4454888" y="1523719"/>
            <a:chExt cx="2342099" cy="428761"/>
          </a:xfrm>
        </p:grpSpPr>
        <p:sp>
          <p:nvSpPr>
            <p:cNvPr id="33" name="직사각형 32">
              <a:extLst>
                <a:ext uri="{FF2B5EF4-FFF2-40B4-BE49-F238E27FC236}">
                  <a16:creationId xmlns="" xmlns:a16="http://schemas.microsoft.com/office/drawing/2014/main" id="{E84185BF-4B18-164B-8DE8-C927324B514D}"/>
                </a:ext>
              </a:extLst>
            </p:cNvPr>
            <p:cNvSpPr/>
            <p:nvPr/>
          </p:nvSpPr>
          <p:spPr>
            <a:xfrm>
              <a:off x="4454888" y="1598235"/>
              <a:ext cx="234209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/>
                <a:t>State Data Storage</a:t>
              </a:r>
              <a:endParaRPr lang="ko-KR" altLang="en-US" sz="1400" dirty="0"/>
            </a:p>
          </p:txBody>
        </p:sp>
        <p:cxnSp>
          <p:nvCxnSpPr>
            <p:cNvPr id="34" name="직선 연결선 25">
              <a:extLst>
                <a:ext uri="{FF2B5EF4-FFF2-40B4-BE49-F238E27FC236}">
                  <a16:creationId xmlns="" xmlns:a16="http://schemas.microsoft.com/office/drawing/2014/main" id="{A9ACCA5B-7A80-1D4A-B9B9-0EB3AED960D0}"/>
                </a:ext>
              </a:extLst>
            </p:cNvPr>
            <p:cNvCxnSpPr>
              <a:cxnSpLocks/>
            </p:cNvCxnSpPr>
            <p:nvPr/>
          </p:nvCxnSpPr>
          <p:spPr>
            <a:xfrm>
              <a:off x="4819857" y="1523719"/>
              <a:ext cx="1687431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직선 연결선 26">
              <a:extLst>
                <a:ext uri="{FF2B5EF4-FFF2-40B4-BE49-F238E27FC236}">
                  <a16:creationId xmlns="" xmlns:a16="http://schemas.microsoft.com/office/drawing/2014/main" id="{D87714F9-20B7-9446-99CB-E8504AE8DAD7}"/>
                </a:ext>
              </a:extLst>
            </p:cNvPr>
            <p:cNvCxnSpPr>
              <a:cxnSpLocks/>
            </p:cNvCxnSpPr>
            <p:nvPr/>
          </p:nvCxnSpPr>
          <p:spPr>
            <a:xfrm>
              <a:off x="4819857" y="1952480"/>
              <a:ext cx="1687431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36" name="직선 화살표 연결선 35">
            <a:extLst>
              <a:ext uri="{FF2B5EF4-FFF2-40B4-BE49-F238E27FC236}">
                <a16:creationId xmlns="" xmlns:a16="http://schemas.microsoft.com/office/drawing/2014/main" id="{140CE531-54AF-5648-96AD-540B96EDD0ED}"/>
              </a:ext>
            </a:extLst>
          </p:cNvPr>
          <p:cNvCxnSpPr>
            <a:cxnSpLocks/>
          </p:cNvCxnSpPr>
          <p:nvPr/>
        </p:nvCxnSpPr>
        <p:spPr>
          <a:xfrm flipH="1">
            <a:off x="3315111" y="4534487"/>
            <a:ext cx="1048541" cy="993733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B2ABC31F-1A2E-E045-BFD2-CB40EFEBDA2D}"/>
              </a:ext>
            </a:extLst>
          </p:cNvPr>
          <p:cNvSpPr txBox="1"/>
          <p:nvPr/>
        </p:nvSpPr>
        <p:spPr>
          <a:xfrm>
            <a:off x="3763919" y="2152145"/>
            <a:ext cx="663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Get</a:t>
            </a:r>
          </a:p>
          <a:p>
            <a:r>
              <a:rPr lang="en-US" altLang="ko-KR" sz="1200" dirty="0"/>
              <a:t>Alarm</a:t>
            </a:r>
          </a:p>
          <a:p>
            <a:r>
              <a:rPr lang="en-US" altLang="ko-KR" sz="1200" dirty="0"/>
              <a:t>data</a:t>
            </a:r>
            <a:endParaRPr lang="ko-KR" alt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FA225E47-4084-6546-88A8-F669EAE08CD8}"/>
              </a:ext>
            </a:extLst>
          </p:cNvPr>
          <p:cNvSpPr txBox="1"/>
          <p:nvPr/>
        </p:nvSpPr>
        <p:spPr>
          <a:xfrm>
            <a:off x="3598528" y="5205054"/>
            <a:ext cx="705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Update</a:t>
            </a:r>
          </a:p>
          <a:p>
            <a:pPr algn="ctr"/>
            <a:r>
              <a:rPr lang="en-US" altLang="ko-KR" sz="1200" dirty="0"/>
              <a:t>State </a:t>
            </a:r>
          </a:p>
          <a:p>
            <a:pPr algn="ctr"/>
            <a:r>
              <a:rPr lang="en-US" altLang="ko-KR" sz="1200" dirty="0"/>
              <a:t>data</a:t>
            </a:r>
            <a:endParaRPr lang="ko-KR" altLang="en-US" sz="1200" dirty="0"/>
          </a:p>
        </p:txBody>
      </p:sp>
      <p:sp>
        <p:nvSpPr>
          <p:cNvPr id="39" name="타원 38">
            <a:extLst>
              <a:ext uri="{FF2B5EF4-FFF2-40B4-BE49-F238E27FC236}">
                <a16:creationId xmlns="" xmlns:a16="http://schemas.microsoft.com/office/drawing/2014/main" id="{92419D3F-948A-B543-9BC7-32F848E4F7B2}"/>
              </a:ext>
            </a:extLst>
          </p:cNvPr>
          <p:cNvSpPr/>
          <p:nvPr/>
        </p:nvSpPr>
        <p:spPr>
          <a:xfrm>
            <a:off x="7012671" y="948281"/>
            <a:ext cx="1492074" cy="84157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Backlight</a:t>
            </a:r>
          </a:p>
          <a:p>
            <a:pPr algn="ctr"/>
            <a:r>
              <a:rPr lang="en-US" altLang="ko-KR" sz="1400" dirty="0"/>
              <a:t>Interface</a:t>
            </a:r>
          </a:p>
          <a:p>
            <a:pPr algn="ctr"/>
            <a:r>
              <a:rPr lang="en-US" altLang="ko-KR" sz="1400" dirty="0"/>
              <a:t>2.4</a:t>
            </a:r>
            <a:endParaRPr lang="ko-KR" altLang="en-US" sz="1400" dirty="0"/>
          </a:p>
        </p:txBody>
      </p:sp>
      <p:sp>
        <p:nvSpPr>
          <p:cNvPr id="40" name="타원 39">
            <a:extLst>
              <a:ext uri="{FF2B5EF4-FFF2-40B4-BE49-F238E27FC236}">
                <a16:creationId xmlns="" xmlns:a16="http://schemas.microsoft.com/office/drawing/2014/main" id="{C923CF06-61BD-4D46-82B6-FC7E4B66FEAD}"/>
              </a:ext>
            </a:extLst>
          </p:cNvPr>
          <p:cNvSpPr/>
          <p:nvPr/>
        </p:nvSpPr>
        <p:spPr>
          <a:xfrm>
            <a:off x="7012671" y="5716405"/>
            <a:ext cx="1492074" cy="84157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Speaker</a:t>
            </a:r>
          </a:p>
          <a:p>
            <a:pPr algn="ctr"/>
            <a:r>
              <a:rPr lang="en-US" altLang="ko-KR" sz="1400" dirty="0"/>
              <a:t>Interface</a:t>
            </a:r>
          </a:p>
          <a:p>
            <a:pPr algn="ctr"/>
            <a:r>
              <a:rPr lang="en-US" altLang="ko-KR" sz="1400" dirty="0"/>
              <a:t>2.6</a:t>
            </a:r>
            <a:endParaRPr lang="ko-KR" altLang="en-US" sz="14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972EA5C5-4596-274F-8C93-67FEC8976F23}"/>
              </a:ext>
            </a:extLst>
          </p:cNvPr>
          <p:cNvCxnSpPr>
            <a:cxnSpLocks/>
          </p:cNvCxnSpPr>
          <p:nvPr/>
        </p:nvCxnSpPr>
        <p:spPr>
          <a:xfrm flipH="1" flipV="1">
            <a:off x="5340319" y="4574214"/>
            <a:ext cx="748704" cy="457139"/>
          </a:xfrm>
          <a:prstGeom prst="straightConnector1">
            <a:avLst/>
          </a:prstGeom>
          <a:ln w="1524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="" xmlns:a16="http://schemas.microsoft.com/office/drawing/2014/main" id="{F8B5B3A4-7CBD-F542-8E39-1E8569363146}"/>
              </a:ext>
            </a:extLst>
          </p:cNvPr>
          <p:cNvCxnSpPr>
            <a:cxnSpLocks/>
            <a:stCxn id="39" idx="6"/>
          </p:cNvCxnSpPr>
          <p:nvPr/>
        </p:nvCxnSpPr>
        <p:spPr>
          <a:xfrm flipV="1">
            <a:off x="8504745" y="1369068"/>
            <a:ext cx="2289200" cy="1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표 44">
            <a:extLst>
              <a:ext uri="{FF2B5EF4-FFF2-40B4-BE49-F238E27FC236}">
                <a16:creationId xmlns="" xmlns:a16="http://schemas.microsoft.com/office/drawing/2014/main" id="{0B0330E3-E899-E34C-A9B9-87334ECBD91A}"/>
              </a:ext>
            </a:extLst>
          </p:cNvPr>
          <p:cNvGraphicFramePr>
            <a:graphicFrameLocks noGrp="1"/>
          </p:cNvGraphicFramePr>
          <p:nvPr/>
        </p:nvGraphicFramePr>
        <p:xfrm>
          <a:off x="-26504" y="864887"/>
          <a:ext cx="1258947" cy="581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System Context Diagram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0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1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2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3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4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97ECB764-CF19-7C47-BD97-F66007BF82CA}"/>
              </a:ext>
            </a:extLst>
          </p:cNvPr>
          <p:cNvSpPr/>
          <p:nvPr/>
        </p:nvSpPr>
        <p:spPr>
          <a:xfrm>
            <a:off x="7242" y="-56023"/>
            <a:ext cx="12184758" cy="81624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rgbClr val="262B35"/>
                </a:solidFill>
              </a:rPr>
              <a:t> </a:t>
            </a:r>
            <a:r>
              <a:rPr lang="en-US" altLang="ko-KR" sz="3600" b="1" kern="0" dirty="0">
                <a:solidFill>
                  <a:srgbClr val="262B35"/>
                </a:solidFill>
              </a:rPr>
              <a:t>DFD Level 2</a:t>
            </a:r>
            <a:endParaRPr lang="ko-KR" altLang="en-US" sz="3600" b="1" kern="0" dirty="0">
              <a:solidFill>
                <a:srgbClr val="262B35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3705267D-EFC9-4F40-AAAC-DFA4394E7A05}"/>
              </a:ext>
            </a:extLst>
          </p:cNvPr>
          <p:cNvSpPr txBox="1"/>
          <p:nvPr/>
        </p:nvSpPr>
        <p:spPr>
          <a:xfrm>
            <a:off x="5599471" y="4519644"/>
            <a:ext cx="543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Tick</a:t>
            </a:r>
            <a:endParaRPr lang="ko-KR" alt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4D737E21-2C62-4511-B7CA-D71592D3C98A}"/>
              </a:ext>
            </a:extLst>
          </p:cNvPr>
          <p:cNvSpPr txBox="1"/>
          <p:nvPr/>
        </p:nvSpPr>
        <p:spPr>
          <a:xfrm>
            <a:off x="9329531" y="1041639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Light</a:t>
            </a:r>
            <a:endParaRPr lang="ko-KR" altLang="en-US" sz="1200" dirty="0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2E18B3C7-3DB4-414D-B179-BEAEB4399B42}"/>
              </a:ext>
            </a:extLst>
          </p:cNvPr>
          <p:cNvSpPr txBox="1"/>
          <p:nvPr/>
        </p:nvSpPr>
        <p:spPr>
          <a:xfrm>
            <a:off x="5843022" y="3235829"/>
            <a:ext cx="1787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Display </a:t>
            </a:r>
          </a:p>
          <a:p>
            <a:r>
              <a:rPr lang="en-US" altLang="ko-KR" sz="1200" dirty="0"/>
              <a:t>command</a:t>
            </a:r>
            <a:endParaRPr lang="ko-KR" alt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9F6B1BA6-7F12-43CC-8754-B16BF4F5785B}"/>
              </a:ext>
            </a:extLst>
          </p:cNvPr>
          <p:cNvSpPr txBox="1"/>
          <p:nvPr/>
        </p:nvSpPr>
        <p:spPr>
          <a:xfrm>
            <a:off x="5843022" y="893835"/>
            <a:ext cx="1889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Light </a:t>
            </a:r>
          </a:p>
          <a:p>
            <a:r>
              <a:rPr lang="en-US" altLang="ko-KR" sz="1200" dirty="0"/>
              <a:t>Command</a:t>
            </a:r>
            <a:endParaRPr lang="ko-KR" alt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9B8ECB47-DF8A-442D-8D36-24AAACB98F9F}"/>
              </a:ext>
            </a:extLst>
          </p:cNvPr>
          <p:cNvSpPr txBox="1"/>
          <p:nvPr/>
        </p:nvSpPr>
        <p:spPr>
          <a:xfrm>
            <a:off x="5843022" y="5689985"/>
            <a:ext cx="1889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Sound </a:t>
            </a:r>
          </a:p>
          <a:p>
            <a:r>
              <a:rPr lang="en-US" altLang="ko-KR" sz="1200" dirty="0"/>
              <a:t>Command</a:t>
            </a:r>
            <a:endParaRPr lang="ko-KR" altLang="en-US" sz="1200" dirty="0"/>
          </a:p>
        </p:txBody>
      </p:sp>
      <p:sp>
        <p:nvSpPr>
          <p:cNvPr id="53" name="타원 52">
            <a:extLst>
              <a:ext uri="{FF2B5EF4-FFF2-40B4-BE49-F238E27FC236}">
                <a16:creationId xmlns="" xmlns:a16="http://schemas.microsoft.com/office/drawing/2014/main" id="{BF97F5E4-B775-4859-97F0-B3F4B9D79ACE}"/>
              </a:ext>
            </a:extLst>
          </p:cNvPr>
          <p:cNvSpPr/>
          <p:nvPr/>
        </p:nvSpPr>
        <p:spPr>
          <a:xfrm>
            <a:off x="7015891" y="3333804"/>
            <a:ext cx="1492074" cy="84157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Screen</a:t>
            </a:r>
          </a:p>
          <a:p>
            <a:pPr algn="ctr"/>
            <a:r>
              <a:rPr lang="en-US" altLang="ko-KR" sz="1400" dirty="0"/>
              <a:t>Interface</a:t>
            </a:r>
          </a:p>
          <a:p>
            <a:pPr algn="ctr"/>
            <a:r>
              <a:rPr lang="en-US" altLang="ko-KR" sz="1400" dirty="0"/>
              <a:t>2.5</a:t>
            </a:r>
            <a:endParaRPr lang="ko-KR" altLang="en-US" sz="1400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="" xmlns:a16="http://schemas.microsoft.com/office/drawing/2014/main" id="{8FD3B86A-25F0-4479-967A-464DA830A4A6}"/>
              </a:ext>
            </a:extLst>
          </p:cNvPr>
          <p:cNvCxnSpPr>
            <a:cxnSpLocks/>
            <a:stCxn id="53" idx="6"/>
          </p:cNvCxnSpPr>
          <p:nvPr/>
        </p:nvCxnSpPr>
        <p:spPr>
          <a:xfrm flipV="1">
            <a:off x="8507965" y="3748949"/>
            <a:ext cx="2285980" cy="5643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F7A8DA69-0F8B-4075-B6F6-04819B45B3F4}"/>
              </a:ext>
            </a:extLst>
          </p:cNvPr>
          <p:cNvSpPr txBox="1"/>
          <p:nvPr/>
        </p:nvSpPr>
        <p:spPr>
          <a:xfrm>
            <a:off x="9329531" y="3402877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Display</a:t>
            </a:r>
            <a:endParaRPr lang="ko-KR" alt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EA61A127-CD31-43A5-BC5A-9F1ACDF67964}"/>
              </a:ext>
            </a:extLst>
          </p:cNvPr>
          <p:cNvSpPr txBox="1"/>
          <p:nvPr/>
        </p:nvSpPr>
        <p:spPr>
          <a:xfrm>
            <a:off x="5100359" y="5143499"/>
            <a:ext cx="120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Button Data</a:t>
            </a:r>
          </a:p>
          <a:p>
            <a:r>
              <a:rPr lang="en-US" altLang="ko-KR" sz="1200" dirty="0"/>
              <a:t>Alarm Data</a:t>
            </a:r>
            <a:endParaRPr lang="ko-KR" alt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56FDE7D7-6690-4FCD-B881-22B80B76B6BF}"/>
              </a:ext>
            </a:extLst>
          </p:cNvPr>
          <p:cNvSpPr txBox="1"/>
          <p:nvPr/>
        </p:nvSpPr>
        <p:spPr>
          <a:xfrm>
            <a:off x="5100360" y="2126600"/>
            <a:ext cx="120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Button Data</a:t>
            </a:r>
          </a:p>
          <a:p>
            <a:r>
              <a:rPr lang="en-US" altLang="ko-KR" sz="1200" dirty="0"/>
              <a:t>Alarm Data</a:t>
            </a:r>
            <a:endParaRPr lang="ko-KR" altLang="en-US" sz="1200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="" xmlns:a16="http://schemas.microsoft.com/office/drawing/2014/main" id="{544E548B-F115-4FAF-BB80-293DFB2101EC}"/>
              </a:ext>
            </a:extLst>
          </p:cNvPr>
          <p:cNvCxnSpPr>
            <a:cxnSpLocks/>
            <a:stCxn id="40" idx="6"/>
          </p:cNvCxnSpPr>
          <p:nvPr/>
        </p:nvCxnSpPr>
        <p:spPr>
          <a:xfrm>
            <a:off x="8504745" y="6137193"/>
            <a:ext cx="2289200" cy="0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="" xmlns:a16="http://schemas.microsoft.com/office/drawing/2014/main" id="{B1553334-5632-40EC-BAB8-BA0498E08668}"/>
              </a:ext>
            </a:extLst>
          </p:cNvPr>
          <p:cNvCxnSpPr>
            <a:cxnSpLocks/>
          </p:cNvCxnSpPr>
          <p:nvPr/>
        </p:nvCxnSpPr>
        <p:spPr>
          <a:xfrm flipH="1" flipV="1">
            <a:off x="5643481" y="1620071"/>
            <a:ext cx="748704" cy="457139"/>
          </a:xfrm>
          <a:prstGeom prst="straightConnector1">
            <a:avLst/>
          </a:prstGeom>
          <a:ln w="1524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2AA13306-B38A-4EC0-AE61-A4349247BF65}"/>
              </a:ext>
            </a:extLst>
          </p:cNvPr>
          <p:cNvSpPr txBox="1"/>
          <p:nvPr/>
        </p:nvSpPr>
        <p:spPr>
          <a:xfrm>
            <a:off x="5902633" y="1565501"/>
            <a:ext cx="543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Tick</a:t>
            </a:r>
            <a:endParaRPr lang="ko-KR" altLang="en-US" sz="1200" dirty="0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="" xmlns:a16="http://schemas.microsoft.com/office/drawing/2014/main" id="{261F30AA-879E-4F73-AA3E-0DB98E7A21AF}"/>
              </a:ext>
            </a:extLst>
          </p:cNvPr>
          <p:cNvCxnSpPr>
            <a:cxnSpLocks/>
          </p:cNvCxnSpPr>
          <p:nvPr/>
        </p:nvCxnSpPr>
        <p:spPr>
          <a:xfrm flipV="1">
            <a:off x="3386424" y="6274045"/>
            <a:ext cx="797939" cy="283935"/>
          </a:xfrm>
          <a:prstGeom prst="straightConnector1">
            <a:avLst/>
          </a:prstGeom>
          <a:ln w="1524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F8B10C8C-450C-48DC-9184-23C17B87284F}"/>
              </a:ext>
            </a:extLst>
          </p:cNvPr>
          <p:cNvSpPr txBox="1"/>
          <p:nvPr/>
        </p:nvSpPr>
        <p:spPr>
          <a:xfrm>
            <a:off x="3443222" y="6151650"/>
            <a:ext cx="684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Tick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3359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자유형 27">
            <a:extLst>
              <a:ext uri="{FF2B5EF4-FFF2-40B4-BE49-F238E27FC236}">
                <a16:creationId xmlns="" xmlns:a16="http://schemas.microsoft.com/office/drawing/2014/main" id="{0D8E9706-5D2C-49EE-AF67-D3527E3BC152}"/>
              </a:ext>
            </a:extLst>
          </p:cNvPr>
          <p:cNvSpPr/>
          <p:nvPr/>
        </p:nvSpPr>
        <p:spPr>
          <a:xfrm rot="18000000">
            <a:off x="11558747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5ABE176E-9C42-1748-A203-F85C7FED226D}"/>
              </a:ext>
            </a:extLst>
          </p:cNvPr>
          <p:cNvCxnSpPr>
            <a:cxnSpLocks/>
            <a:stCxn id="15" idx="6"/>
            <a:endCxn id="39" idx="2"/>
          </p:cNvCxnSpPr>
          <p:nvPr/>
        </p:nvCxnSpPr>
        <p:spPr>
          <a:xfrm flipV="1">
            <a:off x="5635282" y="1369069"/>
            <a:ext cx="1369312" cy="8539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7CAC4D5-6446-DB47-8D5E-AB78FE96DD0A}"/>
              </a:ext>
            </a:extLst>
          </p:cNvPr>
          <p:cNvSpPr txBox="1"/>
          <p:nvPr/>
        </p:nvSpPr>
        <p:spPr>
          <a:xfrm>
            <a:off x="9321454" y="5828923"/>
            <a:ext cx="1889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Sound</a:t>
            </a:r>
            <a:endParaRPr lang="ko-KR" altLang="en-US" sz="1200" dirty="0"/>
          </a:p>
        </p:txBody>
      </p:sp>
      <p:sp>
        <p:nvSpPr>
          <p:cNvPr id="10" name="타원 9">
            <a:extLst>
              <a:ext uri="{FF2B5EF4-FFF2-40B4-BE49-F238E27FC236}">
                <a16:creationId xmlns="" xmlns:a16="http://schemas.microsoft.com/office/drawing/2014/main" id="{08157C79-3C96-104A-94CE-7E09A70B5A5C}"/>
              </a:ext>
            </a:extLst>
          </p:cNvPr>
          <p:cNvSpPr/>
          <p:nvPr/>
        </p:nvSpPr>
        <p:spPr>
          <a:xfrm>
            <a:off x="4080984" y="2885976"/>
            <a:ext cx="1644474" cy="175106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Main Control</a:t>
            </a:r>
          </a:p>
          <a:p>
            <a:pPr algn="ctr"/>
            <a:r>
              <a:rPr lang="en-US" altLang="ko-KR" sz="1600" dirty="0"/>
              <a:t>2.2</a:t>
            </a:r>
            <a:endParaRPr lang="ko-KR" altLang="en-US" sz="1600" dirty="0"/>
          </a:p>
        </p:txBody>
      </p: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9943C19F-F3A0-4E4C-B0FE-4B0FA0C5ADAE}"/>
              </a:ext>
            </a:extLst>
          </p:cNvPr>
          <p:cNvGrpSpPr/>
          <p:nvPr/>
        </p:nvGrpSpPr>
        <p:grpSpPr>
          <a:xfrm>
            <a:off x="2135498" y="3556207"/>
            <a:ext cx="1167435" cy="428761"/>
            <a:chOff x="2264235" y="3610979"/>
            <a:chExt cx="1167435" cy="428761"/>
          </a:xfrm>
        </p:grpSpPr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4378FA8B-EF7E-AD4B-9D70-F0BAEC384F3B}"/>
                </a:ext>
              </a:extLst>
            </p:cNvPr>
            <p:cNvSpPr/>
            <p:nvPr/>
          </p:nvSpPr>
          <p:spPr>
            <a:xfrm>
              <a:off x="2264235" y="3674654"/>
              <a:ext cx="11674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/>
                <a:t>Button Data</a:t>
              </a:r>
              <a:endParaRPr lang="ko-KR" altLang="en-US" sz="1400" dirty="0"/>
            </a:p>
          </p:txBody>
        </p:sp>
        <p:cxnSp>
          <p:nvCxnSpPr>
            <p:cNvPr id="12" name="직선 연결선 25">
              <a:extLst>
                <a:ext uri="{FF2B5EF4-FFF2-40B4-BE49-F238E27FC236}">
                  <a16:creationId xmlns="" xmlns:a16="http://schemas.microsoft.com/office/drawing/2014/main" id="{CA8F3472-D5A2-4D4A-8F56-EB1BC99083BE}"/>
                </a:ext>
              </a:extLst>
            </p:cNvPr>
            <p:cNvCxnSpPr>
              <a:cxnSpLocks/>
            </p:cNvCxnSpPr>
            <p:nvPr/>
          </p:nvCxnSpPr>
          <p:spPr>
            <a:xfrm>
              <a:off x="2264235" y="3610979"/>
              <a:ext cx="1162998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직선 연결선 26">
              <a:extLst>
                <a:ext uri="{FF2B5EF4-FFF2-40B4-BE49-F238E27FC236}">
                  <a16:creationId xmlns="" xmlns:a16="http://schemas.microsoft.com/office/drawing/2014/main" id="{D1E2285B-FEC3-2D48-92A4-054871482E84}"/>
                </a:ext>
              </a:extLst>
            </p:cNvPr>
            <p:cNvCxnSpPr>
              <a:cxnSpLocks/>
            </p:cNvCxnSpPr>
            <p:nvPr/>
          </p:nvCxnSpPr>
          <p:spPr>
            <a:xfrm>
              <a:off x="2264235" y="4039740"/>
              <a:ext cx="1162998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14" name="직선 화살표 연결선 13">
            <a:extLst>
              <a:ext uri="{FF2B5EF4-FFF2-40B4-BE49-F238E27FC236}">
                <a16:creationId xmlns="" xmlns:a16="http://schemas.microsoft.com/office/drawing/2014/main" id="{FFC83909-A764-0544-994A-AE49BE52214E}"/>
              </a:ext>
            </a:extLst>
          </p:cNvPr>
          <p:cNvCxnSpPr>
            <a:cxnSpLocks/>
            <a:stCxn id="11" idx="3"/>
            <a:endCxn id="10" idx="2"/>
          </p:cNvCxnSpPr>
          <p:nvPr/>
        </p:nvCxnSpPr>
        <p:spPr>
          <a:xfrm flipV="1">
            <a:off x="3302933" y="3761506"/>
            <a:ext cx="778051" cy="12265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="" xmlns:a16="http://schemas.microsoft.com/office/drawing/2014/main" id="{5BCF267F-C207-384E-9096-D0BED06B46EB}"/>
              </a:ext>
            </a:extLst>
          </p:cNvPr>
          <p:cNvSpPr/>
          <p:nvPr/>
        </p:nvSpPr>
        <p:spPr>
          <a:xfrm>
            <a:off x="4143208" y="956820"/>
            <a:ext cx="1492074" cy="841575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Backlight</a:t>
            </a:r>
          </a:p>
          <a:p>
            <a:pPr algn="ctr"/>
            <a:r>
              <a:rPr lang="en-US" altLang="ko-KR" sz="1600" dirty="0"/>
              <a:t>Control</a:t>
            </a:r>
          </a:p>
          <a:p>
            <a:pPr algn="ctr"/>
            <a:r>
              <a:rPr lang="en-US" altLang="ko-KR" sz="1600" dirty="0"/>
              <a:t>2.1</a:t>
            </a:r>
            <a:endParaRPr lang="ko-KR" altLang="en-US" sz="1600" dirty="0"/>
          </a:p>
        </p:txBody>
      </p:sp>
      <p:sp>
        <p:nvSpPr>
          <p:cNvPr id="17" name="타원 16">
            <a:extLst>
              <a:ext uri="{FF2B5EF4-FFF2-40B4-BE49-F238E27FC236}">
                <a16:creationId xmlns="" xmlns:a16="http://schemas.microsoft.com/office/drawing/2014/main" id="{B8A71092-5D71-B74D-96D3-7C3AA77DE5E3}"/>
              </a:ext>
            </a:extLst>
          </p:cNvPr>
          <p:cNvSpPr/>
          <p:nvPr/>
        </p:nvSpPr>
        <p:spPr>
          <a:xfrm>
            <a:off x="4150196" y="5724617"/>
            <a:ext cx="1492074" cy="841575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Speaker</a:t>
            </a:r>
          </a:p>
          <a:p>
            <a:pPr algn="ctr"/>
            <a:r>
              <a:rPr lang="en-US" altLang="ko-KR" sz="1600" dirty="0"/>
              <a:t>Control</a:t>
            </a:r>
          </a:p>
          <a:p>
            <a:pPr algn="ctr"/>
            <a:r>
              <a:rPr lang="en-US" altLang="ko-KR" sz="1600" dirty="0"/>
              <a:t>2.3</a:t>
            </a:r>
            <a:endParaRPr lang="ko-KR" altLang="en-US" sz="16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EE4875BA-19FD-F94F-A8F1-21647B5A99C6}"/>
              </a:ext>
            </a:extLst>
          </p:cNvPr>
          <p:cNvCxnSpPr>
            <a:cxnSpLocks/>
            <a:stCxn id="10" idx="0"/>
            <a:endCxn id="15" idx="4"/>
          </p:cNvCxnSpPr>
          <p:nvPr/>
        </p:nvCxnSpPr>
        <p:spPr>
          <a:xfrm flipH="1" flipV="1">
            <a:off x="4889245" y="1798395"/>
            <a:ext cx="13976" cy="1087581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C6941CA0-338E-984A-9A0C-AC1E309B55DB}"/>
              </a:ext>
            </a:extLst>
          </p:cNvPr>
          <p:cNvCxnSpPr>
            <a:cxnSpLocks/>
            <a:stCxn id="10" idx="4"/>
            <a:endCxn id="17" idx="0"/>
          </p:cNvCxnSpPr>
          <p:nvPr/>
        </p:nvCxnSpPr>
        <p:spPr>
          <a:xfrm flipH="1">
            <a:off x="4896233" y="4637036"/>
            <a:ext cx="6988" cy="1087581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004BDEF1-06AB-9C4D-9AB6-C275AA6CABFD}"/>
              </a:ext>
            </a:extLst>
          </p:cNvPr>
          <p:cNvCxnSpPr>
            <a:cxnSpLocks/>
            <a:stCxn id="10" idx="6"/>
            <a:endCxn id="53" idx="2"/>
          </p:cNvCxnSpPr>
          <p:nvPr/>
        </p:nvCxnSpPr>
        <p:spPr>
          <a:xfrm flipV="1">
            <a:off x="5725458" y="3754592"/>
            <a:ext cx="1282356" cy="6914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="" xmlns:a16="http://schemas.microsoft.com/office/drawing/2014/main" id="{FB233AF7-32C2-F540-B036-8FCB6C3817E7}"/>
              </a:ext>
            </a:extLst>
          </p:cNvPr>
          <p:cNvCxnSpPr>
            <a:cxnSpLocks/>
            <a:stCxn id="17" idx="6"/>
            <a:endCxn id="40" idx="2"/>
          </p:cNvCxnSpPr>
          <p:nvPr/>
        </p:nvCxnSpPr>
        <p:spPr>
          <a:xfrm flipV="1">
            <a:off x="5642270" y="6137193"/>
            <a:ext cx="1362324" cy="8212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46A2815C-CF5D-CC4A-9C09-C2AD60EACAE0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3236528" y="4380599"/>
            <a:ext cx="1085284" cy="1013269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01D3EFDD-48D4-B14F-BEE8-34F4CB3AFE6B}"/>
              </a:ext>
            </a:extLst>
          </p:cNvPr>
          <p:cNvSpPr txBox="1"/>
          <p:nvPr/>
        </p:nvSpPr>
        <p:spPr>
          <a:xfrm>
            <a:off x="3050725" y="2764937"/>
            <a:ext cx="705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Update</a:t>
            </a:r>
          </a:p>
          <a:p>
            <a:pPr algn="ctr"/>
            <a:r>
              <a:rPr lang="en-US" altLang="ko-KR" sz="1200" dirty="0"/>
              <a:t>Alarm </a:t>
            </a:r>
          </a:p>
          <a:p>
            <a:pPr algn="ctr"/>
            <a:r>
              <a:rPr lang="en-US" altLang="ko-KR" sz="1200" dirty="0"/>
              <a:t>data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7FDE3EA8-2682-2F49-90B8-8189286A444C}"/>
              </a:ext>
            </a:extLst>
          </p:cNvPr>
          <p:cNvSpPr txBox="1"/>
          <p:nvPr/>
        </p:nvSpPr>
        <p:spPr>
          <a:xfrm>
            <a:off x="3236528" y="4425082"/>
            <a:ext cx="660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Get</a:t>
            </a:r>
          </a:p>
          <a:p>
            <a:r>
              <a:rPr lang="en-US" altLang="ko-KR" sz="1200" dirty="0"/>
              <a:t>State</a:t>
            </a:r>
          </a:p>
          <a:p>
            <a:r>
              <a:rPr lang="en-US" altLang="ko-KR" sz="1200" dirty="0"/>
              <a:t>data</a:t>
            </a:r>
            <a:endParaRPr lang="ko-KR" altLang="en-US" sz="12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489AD4BD-A98A-E840-B546-65B64FDDA93B}"/>
              </a:ext>
            </a:extLst>
          </p:cNvPr>
          <p:cNvCxnSpPr>
            <a:cxnSpLocks/>
          </p:cNvCxnSpPr>
          <p:nvPr/>
        </p:nvCxnSpPr>
        <p:spPr>
          <a:xfrm>
            <a:off x="3361251" y="2290935"/>
            <a:ext cx="819339" cy="825603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022BFE62-C369-A04F-AB27-151E014EB106}"/>
              </a:ext>
            </a:extLst>
          </p:cNvPr>
          <p:cNvCxnSpPr>
            <a:cxnSpLocks/>
          </p:cNvCxnSpPr>
          <p:nvPr/>
        </p:nvCxnSpPr>
        <p:spPr>
          <a:xfrm flipH="1" flipV="1">
            <a:off x="3252324" y="2415810"/>
            <a:ext cx="810364" cy="797643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DCCDD8AD-2FFB-4BD7-8720-972C3AF8F76D}"/>
              </a:ext>
            </a:extLst>
          </p:cNvPr>
          <p:cNvGrpSpPr/>
          <p:nvPr/>
        </p:nvGrpSpPr>
        <p:grpSpPr>
          <a:xfrm>
            <a:off x="1690264" y="2024234"/>
            <a:ext cx="1786066" cy="428761"/>
            <a:chOff x="2949156" y="1524211"/>
            <a:chExt cx="1698121" cy="428761"/>
          </a:xfrm>
        </p:grpSpPr>
        <p:sp>
          <p:nvSpPr>
            <p:cNvPr id="30" name="직사각형 29">
              <a:extLst>
                <a:ext uri="{FF2B5EF4-FFF2-40B4-BE49-F238E27FC236}">
                  <a16:creationId xmlns="" xmlns:a16="http://schemas.microsoft.com/office/drawing/2014/main" id="{F48A16D2-C3EF-9745-868D-0AC095781CC8}"/>
                </a:ext>
              </a:extLst>
            </p:cNvPr>
            <p:cNvSpPr/>
            <p:nvPr/>
          </p:nvSpPr>
          <p:spPr>
            <a:xfrm>
              <a:off x="2949156" y="1596429"/>
              <a:ext cx="169812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/>
                <a:t>Alarm Data Storage</a:t>
              </a:r>
              <a:endParaRPr lang="ko-KR" altLang="en-US" sz="1400" dirty="0"/>
            </a:p>
          </p:txBody>
        </p:sp>
        <p:cxnSp>
          <p:nvCxnSpPr>
            <p:cNvPr id="31" name="직선 연결선 25">
              <a:extLst>
                <a:ext uri="{FF2B5EF4-FFF2-40B4-BE49-F238E27FC236}">
                  <a16:creationId xmlns="" xmlns:a16="http://schemas.microsoft.com/office/drawing/2014/main" id="{9C1F074B-6AF3-EF45-BE30-4E899AA3244A}"/>
                </a:ext>
              </a:extLst>
            </p:cNvPr>
            <p:cNvCxnSpPr>
              <a:cxnSpLocks/>
            </p:cNvCxnSpPr>
            <p:nvPr/>
          </p:nvCxnSpPr>
          <p:spPr>
            <a:xfrm>
              <a:off x="3206630" y="1524211"/>
              <a:ext cx="1162998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2" name="직선 연결선 26">
              <a:extLst>
                <a:ext uri="{FF2B5EF4-FFF2-40B4-BE49-F238E27FC236}">
                  <a16:creationId xmlns="" xmlns:a16="http://schemas.microsoft.com/office/drawing/2014/main" id="{23E36063-0094-D141-BF2A-0952B3910ACF}"/>
                </a:ext>
              </a:extLst>
            </p:cNvPr>
            <p:cNvCxnSpPr>
              <a:cxnSpLocks/>
            </p:cNvCxnSpPr>
            <p:nvPr/>
          </p:nvCxnSpPr>
          <p:spPr>
            <a:xfrm>
              <a:off x="3206630" y="1952972"/>
              <a:ext cx="1162998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AA8A4856-6536-4783-93F1-A82A60CBCB1F}"/>
              </a:ext>
            </a:extLst>
          </p:cNvPr>
          <p:cNvGrpSpPr/>
          <p:nvPr/>
        </p:nvGrpSpPr>
        <p:grpSpPr>
          <a:xfrm>
            <a:off x="1703079" y="5295856"/>
            <a:ext cx="1711366" cy="428761"/>
            <a:chOff x="4454888" y="1523719"/>
            <a:chExt cx="2342099" cy="428761"/>
          </a:xfrm>
        </p:grpSpPr>
        <p:sp>
          <p:nvSpPr>
            <p:cNvPr id="33" name="직사각형 32">
              <a:extLst>
                <a:ext uri="{FF2B5EF4-FFF2-40B4-BE49-F238E27FC236}">
                  <a16:creationId xmlns="" xmlns:a16="http://schemas.microsoft.com/office/drawing/2014/main" id="{E84185BF-4B18-164B-8DE8-C927324B514D}"/>
                </a:ext>
              </a:extLst>
            </p:cNvPr>
            <p:cNvSpPr/>
            <p:nvPr/>
          </p:nvSpPr>
          <p:spPr>
            <a:xfrm>
              <a:off x="4454888" y="1598235"/>
              <a:ext cx="234209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/>
                <a:t>State Data Storage</a:t>
              </a:r>
              <a:endParaRPr lang="ko-KR" altLang="en-US" sz="1400" dirty="0"/>
            </a:p>
          </p:txBody>
        </p:sp>
        <p:cxnSp>
          <p:nvCxnSpPr>
            <p:cNvPr id="34" name="직선 연결선 25">
              <a:extLst>
                <a:ext uri="{FF2B5EF4-FFF2-40B4-BE49-F238E27FC236}">
                  <a16:creationId xmlns="" xmlns:a16="http://schemas.microsoft.com/office/drawing/2014/main" id="{A9ACCA5B-7A80-1D4A-B9B9-0EB3AED960D0}"/>
                </a:ext>
              </a:extLst>
            </p:cNvPr>
            <p:cNvCxnSpPr>
              <a:cxnSpLocks/>
            </p:cNvCxnSpPr>
            <p:nvPr/>
          </p:nvCxnSpPr>
          <p:spPr>
            <a:xfrm>
              <a:off x="4819857" y="1523719"/>
              <a:ext cx="1687431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직선 연결선 26">
              <a:extLst>
                <a:ext uri="{FF2B5EF4-FFF2-40B4-BE49-F238E27FC236}">
                  <a16:creationId xmlns="" xmlns:a16="http://schemas.microsoft.com/office/drawing/2014/main" id="{D87714F9-20B7-9446-99CB-E8504AE8DAD7}"/>
                </a:ext>
              </a:extLst>
            </p:cNvPr>
            <p:cNvCxnSpPr>
              <a:cxnSpLocks/>
            </p:cNvCxnSpPr>
            <p:nvPr/>
          </p:nvCxnSpPr>
          <p:spPr>
            <a:xfrm>
              <a:off x="4819857" y="1952480"/>
              <a:ext cx="1687431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36" name="직선 화살표 연결선 35">
            <a:extLst>
              <a:ext uri="{FF2B5EF4-FFF2-40B4-BE49-F238E27FC236}">
                <a16:creationId xmlns="" xmlns:a16="http://schemas.microsoft.com/office/drawing/2014/main" id="{140CE531-54AF-5648-96AD-540B96EDD0ED}"/>
              </a:ext>
            </a:extLst>
          </p:cNvPr>
          <p:cNvCxnSpPr>
            <a:cxnSpLocks/>
          </p:cNvCxnSpPr>
          <p:nvPr/>
        </p:nvCxnSpPr>
        <p:spPr>
          <a:xfrm flipH="1">
            <a:off x="3307034" y="4534487"/>
            <a:ext cx="1048541" cy="993733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B2ABC31F-1A2E-E045-BFD2-CB40EFEBDA2D}"/>
              </a:ext>
            </a:extLst>
          </p:cNvPr>
          <p:cNvSpPr txBox="1"/>
          <p:nvPr/>
        </p:nvSpPr>
        <p:spPr>
          <a:xfrm>
            <a:off x="3755842" y="2152145"/>
            <a:ext cx="663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Get</a:t>
            </a:r>
          </a:p>
          <a:p>
            <a:r>
              <a:rPr lang="en-US" altLang="ko-KR" sz="1200" dirty="0"/>
              <a:t>Alarm</a:t>
            </a:r>
          </a:p>
          <a:p>
            <a:r>
              <a:rPr lang="en-US" altLang="ko-KR" sz="1200" dirty="0"/>
              <a:t>data</a:t>
            </a:r>
            <a:endParaRPr lang="ko-KR" alt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FA225E47-4084-6546-88A8-F669EAE08CD8}"/>
              </a:ext>
            </a:extLst>
          </p:cNvPr>
          <p:cNvSpPr txBox="1"/>
          <p:nvPr/>
        </p:nvSpPr>
        <p:spPr>
          <a:xfrm>
            <a:off x="3590451" y="5205054"/>
            <a:ext cx="705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Update</a:t>
            </a:r>
          </a:p>
          <a:p>
            <a:pPr algn="ctr"/>
            <a:r>
              <a:rPr lang="en-US" altLang="ko-KR" sz="1200" dirty="0"/>
              <a:t>State </a:t>
            </a:r>
          </a:p>
          <a:p>
            <a:pPr algn="ctr"/>
            <a:r>
              <a:rPr lang="en-US" altLang="ko-KR" sz="1200" dirty="0"/>
              <a:t>data</a:t>
            </a:r>
            <a:endParaRPr lang="ko-KR" altLang="en-US" sz="1200" dirty="0"/>
          </a:p>
        </p:txBody>
      </p:sp>
      <p:sp>
        <p:nvSpPr>
          <p:cNvPr id="39" name="타원 38">
            <a:extLst>
              <a:ext uri="{FF2B5EF4-FFF2-40B4-BE49-F238E27FC236}">
                <a16:creationId xmlns="" xmlns:a16="http://schemas.microsoft.com/office/drawing/2014/main" id="{92419D3F-948A-B543-9BC7-32F848E4F7B2}"/>
              </a:ext>
            </a:extLst>
          </p:cNvPr>
          <p:cNvSpPr/>
          <p:nvPr/>
        </p:nvSpPr>
        <p:spPr>
          <a:xfrm>
            <a:off x="7004594" y="948281"/>
            <a:ext cx="1492074" cy="84157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Backlight</a:t>
            </a:r>
          </a:p>
          <a:p>
            <a:pPr algn="ctr"/>
            <a:r>
              <a:rPr lang="en-US" altLang="ko-KR" sz="1400" dirty="0"/>
              <a:t>Interface</a:t>
            </a:r>
          </a:p>
          <a:p>
            <a:pPr algn="ctr"/>
            <a:r>
              <a:rPr lang="en-US" altLang="ko-KR" sz="1400" dirty="0"/>
              <a:t>2.4</a:t>
            </a:r>
            <a:endParaRPr lang="ko-KR" altLang="en-US" sz="1400" dirty="0"/>
          </a:p>
        </p:txBody>
      </p:sp>
      <p:sp>
        <p:nvSpPr>
          <p:cNvPr id="40" name="타원 39">
            <a:extLst>
              <a:ext uri="{FF2B5EF4-FFF2-40B4-BE49-F238E27FC236}">
                <a16:creationId xmlns="" xmlns:a16="http://schemas.microsoft.com/office/drawing/2014/main" id="{C923CF06-61BD-4D46-82B6-FC7E4B66FEAD}"/>
              </a:ext>
            </a:extLst>
          </p:cNvPr>
          <p:cNvSpPr/>
          <p:nvPr/>
        </p:nvSpPr>
        <p:spPr>
          <a:xfrm>
            <a:off x="7004594" y="5716405"/>
            <a:ext cx="1492074" cy="84157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Speaker</a:t>
            </a:r>
          </a:p>
          <a:p>
            <a:pPr algn="ctr"/>
            <a:r>
              <a:rPr lang="en-US" altLang="ko-KR" sz="1400" dirty="0"/>
              <a:t>Interface</a:t>
            </a:r>
          </a:p>
          <a:p>
            <a:pPr algn="ctr"/>
            <a:r>
              <a:rPr lang="en-US" altLang="ko-KR" sz="1400" dirty="0"/>
              <a:t>2.6</a:t>
            </a:r>
            <a:endParaRPr lang="ko-KR" altLang="en-US" sz="14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972EA5C5-4596-274F-8C93-67FEC8976F23}"/>
              </a:ext>
            </a:extLst>
          </p:cNvPr>
          <p:cNvCxnSpPr>
            <a:cxnSpLocks/>
          </p:cNvCxnSpPr>
          <p:nvPr/>
        </p:nvCxnSpPr>
        <p:spPr>
          <a:xfrm flipH="1" flipV="1">
            <a:off x="5332242" y="4574214"/>
            <a:ext cx="748704" cy="457139"/>
          </a:xfrm>
          <a:prstGeom prst="straightConnector1">
            <a:avLst/>
          </a:prstGeom>
          <a:ln w="1524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="" xmlns:a16="http://schemas.microsoft.com/office/drawing/2014/main" id="{F8B5B3A4-7CBD-F542-8E39-1E8569363146}"/>
              </a:ext>
            </a:extLst>
          </p:cNvPr>
          <p:cNvCxnSpPr>
            <a:cxnSpLocks/>
            <a:stCxn id="39" idx="6"/>
          </p:cNvCxnSpPr>
          <p:nvPr/>
        </p:nvCxnSpPr>
        <p:spPr>
          <a:xfrm flipV="1">
            <a:off x="8496668" y="1369068"/>
            <a:ext cx="2289200" cy="1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표 44">
            <a:extLst>
              <a:ext uri="{FF2B5EF4-FFF2-40B4-BE49-F238E27FC236}">
                <a16:creationId xmlns="" xmlns:a16="http://schemas.microsoft.com/office/drawing/2014/main" id="{0B0330E3-E899-E34C-A9B9-87334ECBD91A}"/>
              </a:ext>
            </a:extLst>
          </p:cNvPr>
          <p:cNvGraphicFramePr>
            <a:graphicFrameLocks noGrp="1"/>
          </p:cNvGraphicFramePr>
          <p:nvPr/>
        </p:nvGraphicFramePr>
        <p:xfrm>
          <a:off x="-26504" y="864887"/>
          <a:ext cx="1258947" cy="581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System Context Diagram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0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1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2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3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4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97ECB764-CF19-7C47-BD97-F66007BF82CA}"/>
              </a:ext>
            </a:extLst>
          </p:cNvPr>
          <p:cNvSpPr/>
          <p:nvPr/>
        </p:nvSpPr>
        <p:spPr>
          <a:xfrm>
            <a:off x="7242" y="-56023"/>
            <a:ext cx="12184758" cy="81624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rgbClr val="262B35"/>
                </a:solidFill>
              </a:rPr>
              <a:t> </a:t>
            </a:r>
            <a:r>
              <a:rPr lang="en-US" altLang="ko-KR" sz="3600" b="1" kern="0" dirty="0">
                <a:solidFill>
                  <a:srgbClr val="262B35"/>
                </a:solidFill>
              </a:rPr>
              <a:t>DFD Level 2 </a:t>
            </a:r>
            <a:r>
              <a:rPr lang="en-US" altLang="ko-KR" sz="2800" b="1" kern="0" dirty="0">
                <a:solidFill>
                  <a:srgbClr val="262B35"/>
                </a:solidFill>
              </a:rPr>
              <a:t>(</a:t>
            </a:r>
            <a:r>
              <a:rPr lang="ko-KR" altLang="en-US" sz="2800" b="1" kern="0" dirty="0">
                <a:solidFill>
                  <a:srgbClr val="FF0000"/>
                </a:solidFill>
              </a:rPr>
              <a:t>수정</a:t>
            </a:r>
            <a:r>
              <a:rPr lang="en-US" altLang="ko-KR" sz="2800" b="1" kern="0" dirty="0">
                <a:solidFill>
                  <a:srgbClr val="262B35"/>
                </a:solidFill>
              </a:rPr>
              <a:t>)</a:t>
            </a:r>
            <a:endParaRPr lang="ko-KR" altLang="en-US" sz="3600" b="1" kern="0" dirty="0">
              <a:solidFill>
                <a:srgbClr val="262B35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3705267D-EFC9-4F40-AAAC-DFA4394E7A05}"/>
              </a:ext>
            </a:extLst>
          </p:cNvPr>
          <p:cNvSpPr txBox="1"/>
          <p:nvPr/>
        </p:nvSpPr>
        <p:spPr>
          <a:xfrm>
            <a:off x="5591394" y="4519644"/>
            <a:ext cx="543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Tick</a:t>
            </a:r>
            <a:endParaRPr lang="ko-KR" alt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4D737E21-2C62-4511-B7CA-D71592D3C98A}"/>
              </a:ext>
            </a:extLst>
          </p:cNvPr>
          <p:cNvSpPr txBox="1"/>
          <p:nvPr/>
        </p:nvSpPr>
        <p:spPr>
          <a:xfrm>
            <a:off x="9321454" y="1041639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Light</a:t>
            </a:r>
            <a:endParaRPr lang="ko-KR" altLang="en-US" sz="1200" dirty="0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2E18B3C7-3DB4-414D-B179-BEAEB4399B42}"/>
              </a:ext>
            </a:extLst>
          </p:cNvPr>
          <p:cNvSpPr txBox="1"/>
          <p:nvPr/>
        </p:nvSpPr>
        <p:spPr>
          <a:xfrm>
            <a:off x="5834945" y="3235829"/>
            <a:ext cx="1787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Display </a:t>
            </a:r>
          </a:p>
          <a:p>
            <a:r>
              <a:rPr lang="en-US" altLang="ko-KR" sz="1200" dirty="0"/>
              <a:t>command</a:t>
            </a:r>
            <a:endParaRPr lang="ko-KR" alt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9F6B1BA6-7F12-43CC-8754-B16BF4F5785B}"/>
              </a:ext>
            </a:extLst>
          </p:cNvPr>
          <p:cNvSpPr txBox="1"/>
          <p:nvPr/>
        </p:nvSpPr>
        <p:spPr>
          <a:xfrm>
            <a:off x="5834945" y="893835"/>
            <a:ext cx="1889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Light </a:t>
            </a:r>
          </a:p>
          <a:p>
            <a:r>
              <a:rPr lang="en-US" altLang="ko-KR" sz="1200" dirty="0"/>
              <a:t>Command</a:t>
            </a:r>
            <a:endParaRPr lang="ko-KR" alt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9B8ECB47-DF8A-442D-8D36-24AAACB98F9F}"/>
              </a:ext>
            </a:extLst>
          </p:cNvPr>
          <p:cNvSpPr txBox="1"/>
          <p:nvPr/>
        </p:nvSpPr>
        <p:spPr>
          <a:xfrm>
            <a:off x="5834945" y="5689985"/>
            <a:ext cx="1889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Sound </a:t>
            </a:r>
          </a:p>
          <a:p>
            <a:r>
              <a:rPr lang="en-US" altLang="ko-KR" sz="1200" dirty="0"/>
              <a:t>Command</a:t>
            </a:r>
            <a:endParaRPr lang="ko-KR" altLang="en-US" sz="1200" dirty="0"/>
          </a:p>
        </p:txBody>
      </p:sp>
      <p:sp>
        <p:nvSpPr>
          <p:cNvPr id="53" name="타원 52">
            <a:extLst>
              <a:ext uri="{FF2B5EF4-FFF2-40B4-BE49-F238E27FC236}">
                <a16:creationId xmlns="" xmlns:a16="http://schemas.microsoft.com/office/drawing/2014/main" id="{BF97F5E4-B775-4859-97F0-B3F4B9D79ACE}"/>
              </a:ext>
            </a:extLst>
          </p:cNvPr>
          <p:cNvSpPr/>
          <p:nvPr/>
        </p:nvSpPr>
        <p:spPr>
          <a:xfrm>
            <a:off x="7007814" y="3333804"/>
            <a:ext cx="1492074" cy="84157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Screen</a:t>
            </a:r>
          </a:p>
          <a:p>
            <a:pPr algn="ctr"/>
            <a:r>
              <a:rPr lang="en-US" altLang="ko-KR" sz="1400" dirty="0"/>
              <a:t>Interface</a:t>
            </a:r>
          </a:p>
          <a:p>
            <a:pPr algn="ctr"/>
            <a:r>
              <a:rPr lang="en-US" altLang="ko-KR" sz="1400" dirty="0"/>
              <a:t>2.5</a:t>
            </a:r>
            <a:endParaRPr lang="ko-KR" altLang="en-US" sz="1400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="" xmlns:a16="http://schemas.microsoft.com/office/drawing/2014/main" id="{8FD3B86A-25F0-4479-967A-464DA830A4A6}"/>
              </a:ext>
            </a:extLst>
          </p:cNvPr>
          <p:cNvCxnSpPr>
            <a:cxnSpLocks/>
            <a:stCxn id="53" idx="6"/>
          </p:cNvCxnSpPr>
          <p:nvPr/>
        </p:nvCxnSpPr>
        <p:spPr>
          <a:xfrm flipV="1">
            <a:off x="8499888" y="3748949"/>
            <a:ext cx="2285980" cy="5643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F7A8DA69-0F8B-4075-B6F6-04819B45B3F4}"/>
              </a:ext>
            </a:extLst>
          </p:cNvPr>
          <p:cNvSpPr txBox="1"/>
          <p:nvPr/>
        </p:nvSpPr>
        <p:spPr>
          <a:xfrm>
            <a:off x="9321454" y="3402877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Display</a:t>
            </a:r>
            <a:endParaRPr lang="ko-KR" alt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EA61A127-CD31-43A5-BC5A-9F1ACDF67964}"/>
              </a:ext>
            </a:extLst>
          </p:cNvPr>
          <p:cNvSpPr txBox="1"/>
          <p:nvPr/>
        </p:nvSpPr>
        <p:spPr>
          <a:xfrm>
            <a:off x="5092282" y="5143499"/>
            <a:ext cx="120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Button Data</a:t>
            </a:r>
          </a:p>
          <a:p>
            <a:r>
              <a:rPr lang="en-US" altLang="ko-KR" sz="1200" dirty="0"/>
              <a:t>Alarm Data</a:t>
            </a:r>
            <a:endParaRPr lang="ko-KR" alt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56FDE7D7-6690-4FCD-B881-22B80B76B6BF}"/>
              </a:ext>
            </a:extLst>
          </p:cNvPr>
          <p:cNvSpPr txBox="1"/>
          <p:nvPr/>
        </p:nvSpPr>
        <p:spPr>
          <a:xfrm>
            <a:off x="5092283" y="2126600"/>
            <a:ext cx="120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Button Data</a:t>
            </a:r>
          </a:p>
          <a:p>
            <a:r>
              <a:rPr lang="en-US" altLang="ko-KR" sz="1200" dirty="0"/>
              <a:t>Alarm Data</a:t>
            </a:r>
            <a:endParaRPr lang="ko-KR" altLang="en-US" sz="1200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="" xmlns:a16="http://schemas.microsoft.com/office/drawing/2014/main" id="{544E548B-F115-4FAF-BB80-293DFB2101EC}"/>
              </a:ext>
            </a:extLst>
          </p:cNvPr>
          <p:cNvCxnSpPr>
            <a:cxnSpLocks/>
            <a:stCxn id="40" idx="6"/>
          </p:cNvCxnSpPr>
          <p:nvPr/>
        </p:nvCxnSpPr>
        <p:spPr>
          <a:xfrm>
            <a:off x="8496668" y="6137193"/>
            <a:ext cx="2289200" cy="0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="" xmlns:a16="http://schemas.microsoft.com/office/drawing/2014/main" id="{B1553334-5632-40EC-BAB8-BA0498E08668}"/>
              </a:ext>
            </a:extLst>
          </p:cNvPr>
          <p:cNvCxnSpPr>
            <a:cxnSpLocks/>
          </p:cNvCxnSpPr>
          <p:nvPr/>
        </p:nvCxnSpPr>
        <p:spPr>
          <a:xfrm flipH="1" flipV="1">
            <a:off x="5635404" y="1620071"/>
            <a:ext cx="748704" cy="457139"/>
          </a:xfrm>
          <a:prstGeom prst="straightConnector1">
            <a:avLst/>
          </a:prstGeom>
          <a:ln w="1524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2AA13306-B38A-4EC0-AE61-A4349247BF65}"/>
              </a:ext>
            </a:extLst>
          </p:cNvPr>
          <p:cNvSpPr txBox="1"/>
          <p:nvPr/>
        </p:nvSpPr>
        <p:spPr>
          <a:xfrm>
            <a:off x="5894556" y="1565501"/>
            <a:ext cx="543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Tick</a:t>
            </a:r>
            <a:endParaRPr lang="ko-KR" altLang="en-US" sz="1200" dirty="0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="" xmlns:a16="http://schemas.microsoft.com/office/drawing/2014/main" id="{261F30AA-879E-4F73-AA3E-0DB98E7A21AF}"/>
              </a:ext>
            </a:extLst>
          </p:cNvPr>
          <p:cNvCxnSpPr>
            <a:cxnSpLocks/>
            <a:endCxn id="17" idx="5"/>
          </p:cNvCxnSpPr>
          <p:nvPr/>
        </p:nvCxnSpPr>
        <p:spPr>
          <a:xfrm flipH="1" flipV="1">
            <a:off x="5423761" y="6442946"/>
            <a:ext cx="657185" cy="115034"/>
          </a:xfrm>
          <a:prstGeom prst="straightConnector1">
            <a:avLst/>
          </a:prstGeom>
          <a:ln w="1524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F8B10C8C-450C-48DC-9184-23C17B87284F}"/>
              </a:ext>
            </a:extLst>
          </p:cNvPr>
          <p:cNvSpPr txBox="1"/>
          <p:nvPr/>
        </p:nvSpPr>
        <p:spPr>
          <a:xfrm>
            <a:off x="5837941" y="6246963"/>
            <a:ext cx="684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Tick</a:t>
            </a:r>
            <a:endParaRPr lang="ko-KR" altLang="en-US" sz="1200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="" xmlns:a16="http://schemas.microsoft.com/office/drawing/2014/main" id="{79A80F4E-D336-4618-95CE-0D007A174982}"/>
              </a:ext>
            </a:extLst>
          </p:cNvPr>
          <p:cNvCxnSpPr>
            <a:cxnSpLocks/>
          </p:cNvCxnSpPr>
          <p:nvPr/>
        </p:nvCxnSpPr>
        <p:spPr>
          <a:xfrm flipH="1">
            <a:off x="3202763" y="6370065"/>
            <a:ext cx="1058378" cy="1"/>
          </a:xfrm>
          <a:prstGeom prst="straightConnector1">
            <a:avLst/>
          </a:prstGeom>
          <a:ln w="1651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E54ACD7E-5CA7-4DAB-A094-9B25212490DA}"/>
              </a:ext>
            </a:extLst>
          </p:cNvPr>
          <p:cNvSpPr txBox="1"/>
          <p:nvPr/>
        </p:nvSpPr>
        <p:spPr>
          <a:xfrm>
            <a:off x="2986451" y="6150198"/>
            <a:ext cx="174343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FF0000"/>
                </a:solidFill>
              </a:rPr>
              <a:t>Update </a:t>
            </a:r>
          </a:p>
          <a:p>
            <a:pPr algn="ctr"/>
            <a:r>
              <a:rPr lang="en-US" altLang="ko-KR" sz="1050" dirty="0" smtClean="0">
                <a:solidFill>
                  <a:srgbClr val="FF0000"/>
                </a:solidFill>
              </a:rPr>
              <a:t>Alarm </a:t>
            </a:r>
            <a:r>
              <a:rPr lang="en-US" altLang="ko-KR" sz="1050" dirty="0">
                <a:solidFill>
                  <a:srgbClr val="FF0000"/>
                </a:solidFill>
              </a:rPr>
              <a:t>data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="" xmlns:a16="http://schemas.microsoft.com/office/drawing/2014/main" id="{916E516A-B4EE-0A4B-8C0A-86734D3FA279}"/>
              </a:ext>
            </a:extLst>
          </p:cNvPr>
          <p:cNvGrpSpPr/>
          <p:nvPr/>
        </p:nvGrpSpPr>
        <p:grpSpPr>
          <a:xfrm>
            <a:off x="1480379" y="6141011"/>
            <a:ext cx="1786066" cy="428761"/>
            <a:chOff x="2949156" y="1524211"/>
            <a:chExt cx="1698121" cy="428761"/>
          </a:xfrm>
        </p:grpSpPr>
        <p:sp>
          <p:nvSpPr>
            <p:cNvPr id="66" name="직사각형 65">
              <a:extLst>
                <a:ext uri="{FF2B5EF4-FFF2-40B4-BE49-F238E27FC236}">
                  <a16:creationId xmlns="" xmlns:a16="http://schemas.microsoft.com/office/drawing/2014/main" id="{C9C3910C-2555-264F-A365-0E6C5092F5C0}"/>
                </a:ext>
              </a:extLst>
            </p:cNvPr>
            <p:cNvSpPr/>
            <p:nvPr/>
          </p:nvSpPr>
          <p:spPr>
            <a:xfrm>
              <a:off x="2949156" y="1596429"/>
              <a:ext cx="169812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FF0000"/>
                  </a:solidFill>
                </a:rPr>
                <a:t>Alarm Data Storage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69" name="직선 연결선 25">
              <a:extLst>
                <a:ext uri="{FF2B5EF4-FFF2-40B4-BE49-F238E27FC236}">
                  <a16:creationId xmlns="" xmlns:a16="http://schemas.microsoft.com/office/drawing/2014/main" id="{2B430EF9-7C14-BC42-84C8-13680F230FB0}"/>
                </a:ext>
              </a:extLst>
            </p:cNvPr>
            <p:cNvCxnSpPr>
              <a:cxnSpLocks/>
            </p:cNvCxnSpPr>
            <p:nvPr/>
          </p:nvCxnSpPr>
          <p:spPr>
            <a:xfrm>
              <a:off x="3206630" y="1524211"/>
              <a:ext cx="116299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0" name="직선 연결선 26">
              <a:extLst>
                <a:ext uri="{FF2B5EF4-FFF2-40B4-BE49-F238E27FC236}">
                  <a16:creationId xmlns="" xmlns:a16="http://schemas.microsoft.com/office/drawing/2014/main" id="{B7F21126-C7E8-6A4A-A3D4-E00915A4304D}"/>
                </a:ext>
              </a:extLst>
            </p:cNvPr>
            <p:cNvCxnSpPr>
              <a:cxnSpLocks/>
            </p:cNvCxnSpPr>
            <p:nvPr/>
          </p:nvCxnSpPr>
          <p:spPr>
            <a:xfrm>
              <a:off x="3206630" y="1952972"/>
              <a:ext cx="116299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9278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자유형 27">
            <a:extLst>
              <a:ext uri="{FF2B5EF4-FFF2-40B4-BE49-F238E27FC236}">
                <a16:creationId xmlns="" xmlns:a16="http://schemas.microsoft.com/office/drawing/2014/main" id="{0D8E9706-5D2C-49EE-AF67-D3527E3BC152}"/>
              </a:ext>
            </a:extLst>
          </p:cNvPr>
          <p:cNvSpPr/>
          <p:nvPr/>
        </p:nvSpPr>
        <p:spPr>
          <a:xfrm rot="18000000">
            <a:off x="12047658" y="6423407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="" xmlns:a16="http://schemas.microsoft.com/office/drawing/2014/main" id="{BC887191-A3D7-734E-8ADA-6D706A4B3877}"/>
              </a:ext>
            </a:extLst>
          </p:cNvPr>
          <p:cNvSpPr/>
          <p:nvPr/>
        </p:nvSpPr>
        <p:spPr>
          <a:xfrm>
            <a:off x="3483098" y="5482926"/>
            <a:ext cx="1157530" cy="72591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Mode Change</a:t>
            </a:r>
          </a:p>
          <a:p>
            <a:pPr algn="ctr"/>
            <a:r>
              <a:rPr lang="en-US" altLang="ko-KR" sz="1200" dirty="0"/>
              <a:t>2.2.13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="" xmlns:a16="http://schemas.microsoft.com/office/drawing/2014/main" id="{EE1B1D7C-09FE-5549-99C1-7602192697DC}"/>
              </a:ext>
            </a:extLst>
          </p:cNvPr>
          <p:cNvSpPr/>
          <p:nvPr/>
        </p:nvSpPr>
        <p:spPr>
          <a:xfrm>
            <a:off x="5561594" y="6206043"/>
            <a:ext cx="1327056" cy="72591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Alarm</a:t>
            </a:r>
          </a:p>
          <a:p>
            <a:pPr algn="ctr"/>
            <a:r>
              <a:rPr lang="en-US" altLang="ko-KR" sz="1200" dirty="0"/>
              <a:t>Indicator</a:t>
            </a:r>
          </a:p>
          <a:p>
            <a:pPr algn="ctr"/>
            <a:r>
              <a:rPr lang="en-US" altLang="ko-KR" sz="1200" dirty="0"/>
              <a:t>2.2.12</a:t>
            </a:r>
            <a:endParaRPr lang="ko-KR" altLang="en-US" sz="1200" dirty="0"/>
          </a:p>
        </p:txBody>
      </p:sp>
      <p:sp>
        <p:nvSpPr>
          <p:cNvPr id="13" name="타원 12">
            <a:extLst>
              <a:ext uri="{FF2B5EF4-FFF2-40B4-BE49-F238E27FC236}">
                <a16:creationId xmlns="" xmlns:a16="http://schemas.microsoft.com/office/drawing/2014/main" id="{38E32237-A8B0-FF48-A8CF-D4BE99CBE9A0}"/>
              </a:ext>
            </a:extLst>
          </p:cNvPr>
          <p:cNvSpPr/>
          <p:nvPr/>
        </p:nvSpPr>
        <p:spPr>
          <a:xfrm>
            <a:off x="8634775" y="1526872"/>
            <a:ext cx="1201104" cy="93857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Time Keeping Unit Change</a:t>
            </a:r>
          </a:p>
          <a:p>
            <a:pPr algn="ctr"/>
            <a:r>
              <a:rPr lang="en-US" altLang="ko-KR" sz="1200" dirty="0"/>
              <a:t>2.2.4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="" xmlns:a16="http://schemas.microsoft.com/office/drawing/2014/main" id="{F73410F8-12BE-1542-A87D-BE5802D6D6B2}"/>
              </a:ext>
            </a:extLst>
          </p:cNvPr>
          <p:cNvSpPr/>
          <p:nvPr/>
        </p:nvSpPr>
        <p:spPr>
          <a:xfrm>
            <a:off x="2433633" y="6039545"/>
            <a:ext cx="972959" cy="72591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Add Value</a:t>
            </a:r>
          </a:p>
          <a:p>
            <a:pPr algn="ctr"/>
            <a:r>
              <a:rPr lang="en-US" altLang="ko-KR" sz="1200" dirty="0"/>
              <a:t>2.2.14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="" xmlns:a16="http://schemas.microsoft.com/office/drawing/2014/main" id="{5B82312F-2CA8-E84B-855C-D8681C75A60B}"/>
              </a:ext>
            </a:extLst>
          </p:cNvPr>
          <p:cNvSpPr/>
          <p:nvPr/>
        </p:nvSpPr>
        <p:spPr>
          <a:xfrm>
            <a:off x="9158184" y="3324023"/>
            <a:ext cx="1273919" cy="72591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Stop</a:t>
            </a:r>
          </a:p>
          <a:p>
            <a:pPr algn="ctr"/>
            <a:r>
              <a:rPr lang="en-US" altLang="ko-KR" sz="1200" dirty="0"/>
              <a:t>Watch</a:t>
            </a:r>
          </a:p>
          <a:p>
            <a:pPr algn="ctr"/>
            <a:r>
              <a:rPr lang="en-US" altLang="ko-KR" sz="1200" dirty="0"/>
              <a:t>Run</a:t>
            </a:r>
          </a:p>
          <a:p>
            <a:pPr algn="ctr"/>
            <a:r>
              <a:rPr lang="en-US" altLang="ko-KR" sz="1200" dirty="0"/>
              <a:t>2.2.6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2B7A019D-EA03-7D40-AED9-67D989FE98EC}"/>
              </a:ext>
            </a:extLst>
          </p:cNvPr>
          <p:cNvSpPr/>
          <p:nvPr/>
        </p:nvSpPr>
        <p:spPr>
          <a:xfrm>
            <a:off x="1492792" y="3533395"/>
            <a:ext cx="10297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/>
              <a:t>Button Data</a:t>
            </a:r>
            <a:endParaRPr lang="ko-KR" altLang="en-US" sz="1200" dirty="0"/>
          </a:p>
        </p:txBody>
      </p:sp>
      <p:cxnSp>
        <p:nvCxnSpPr>
          <p:cNvPr id="19" name="직선 연결선 25">
            <a:extLst>
              <a:ext uri="{FF2B5EF4-FFF2-40B4-BE49-F238E27FC236}">
                <a16:creationId xmlns="" xmlns:a16="http://schemas.microsoft.com/office/drawing/2014/main" id="{818EA06D-646E-844D-8C1A-7A1CFF1D0623}"/>
              </a:ext>
            </a:extLst>
          </p:cNvPr>
          <p:cNvCxnSpPr>
            <a:cxnSpLocks/>
          </p:cNvCxnSpPr>
          <p:nvPr/>
        </p:nvCxnSpPr>
        <p:spPr>
          <a:xfrm>
            <a:off x="1423959" y="3469720"/>
            <a:ext cx="1162998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직선 연결선 26">
            <a:extLst>
              <a:ext uri="{FF2B5EF4-FFF2-40B4-BE49-F238E27FC236}">
                <a16:creationId xmlns="" xmlns:a16="http://schemas.microsoft.com/office/drawing/2014/main" id="{E812DE28-9105-1244-B9F9-2A8B6F8C75A5}"/>
              </a:ext>
            </a:extLst>
          </p:cNvPr>
          <p:cNvCxnSpPr>
            <a:cxnSpLocks/>
          </p:cNvCxnSpPr>
          <p:nvPr/>
        </p:nvCxnSpPr>
        <p:spPr>
          <a:xfrm>
            <a:off x="1423959" y="3898481"/>
            <a:ext cx="1162998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B6814F2C-165A-8F48-ACF0-9CD07EF604CC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2522561" y="3671895"/>
            <a:ext cx="816213" cy="14501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="" xmlns:a16="http://schemas.microsoft.com/office/drawing/2014/main" id="{4370F119-5776-F34C-B3AD-CDF3FAC9979A}"/>
              </a:ext>
            </a:extLst>
          </p:cNvPr>
          <p:cNvCxnSpPr>
            <a:cxnSpLocks/>
          </p:cNvCxnSpPr>
          <p:nvPr/>
        </p:nvCxnSpPr>
        <p:spPr>
          <a:xfrm flipH="1" flipV="1">
            <a:off x="2450442" y="2639284"/>
            <a:ext cx="1018727" cy="537718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그룹 97">
            <a:extLst>
              <a:ext uri="{FF2B5EF4-FFF2-40B4-BE49-F238E27FC236}">
                <a16:creationId xmlns="" xmlns:a16="http://schemas.microsoft.com/office/drawing/2014/main" id="{47CAFE0A-339B-47B5-80F2-ED302D8342A9}"/>
              </a:ext>
            </a:extLst>
          </p:cNvPr>
          <p:cNvGrpSpPr/>
          <p:nvPr/>
        </p:nvGrpSpPr>
        <p:grpSpPr>
          <a:xfrm>
            <a:off x="1291852" y="2052164"/>
            <a:ext cx="2032698" cy="475650"/>
            <a:chOff x="1607968" y="2761596"/>
            <a:chExt cx="1557927" cy="393944"/>
          </a:xfrm>
        </p:grpSpPr>
        <p:cxnSp>
          <p:nvCxnSpPr>
            <p:cNvPr id="26" name="직선 연결선 25">
              <a:extLst>
                <a:ext uri="{FF2B5EF4-FFF2-40B4-BE49-F238E27FC236}">
                  <a16:creationId xmlns="" xmlns:a16="http://schemas.microsoft.com/office/drawing/2014/main" id="{A2247455-27DB-9143-BE5B-550FD1F351F1}"/>
                </a:ext>
              </a:extLst>
            </p:cNvPr>
            <p:cNvCxnSpPr>
              <a:cxnSpLocks/>
            </p:cNvCxnSpPr>
            <p:nvPr/>
          </p:nvCxnSpPr>
          <p:spPr>
            <a:xfrm>
              <a:off x="1812086" y="2761596"/>
              <a:ext cx="1162998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95" name="그룹 94">
              <a:extLst>
                <a:ext uri="{FF2B5EF4-FFF2-40B4-BE49-F238E27FC236}">
                  <a16:creationId xmlns="" xmlns:a16="http://schemas.microsoft.com/office/drawing/2014/main" id="{018F3E49-AFCA-4936-9CFD-276CCBC59350}"/>
                </a:ext>
              </a:extLst>
            </p:cNvPr>
            <p:cNvGrpSpPr/>
            <p:nvPr/>
          </p:nvGrpSpPr>
          <p:grpSpPr>
            <a:xfrm>
              <a:off x="1607968" y="2816731"/>
              <a:ext cx="1557927" cy="338809"/>
              <a:chOff x="1607968" y="2816731"/>
              <a:chExt cx="1557927" cy="338809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="" xmlns:a16="http://schemas.microsoft.com/office/drawing/2014/main" id="{B050EDD1-F3C0-224E-87C7-F58CA95442D4}"/>
                  </a:ext>
                </a:extLst>
              </p:cNvPr>
              <p:cNvSpPr/>
              <p:nvPr/>
            </p:nvSpPr>
            <p:spPr>
              <a:xfrm>
                <a:off x="1607968" y="2816731"/>
                <a:ext cx="1557927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200" dirty="0"/>
                  <a:t>Alarm Data Storage</a:t>
                </a:r>
                <a:endParaRPr lang="ko-KR" altLang="en-US" sz="1200" dirty="0"/>
              </a:p>
            </p:txBody>
          </p:sp>
          <p:cxnSp>
            <p:nvCxnSpPr>
              <p:cNvPr id="27" name="직선 연결선 26">
                <a:extLst>
                  <a:ext uri="{FF2B5EF4-FFF2-40B4-BE49-F238E27FC236}">
                    <a16:creationId xmlns="" xmlns:a16="http://schemas.microsoft.com/office/drawing/2014/main" id="{BC4C0702-33C2-DE45-9407-E96C728C22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12086" y="3155540"/>
                <a:ext cx="1162998" cy="0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4" name="그룹 93">
            <a:extLst>
              <a:ext uri="{FF2B5EF4-FFF2-40B4-BE49-F238E27FC236}">
                <a16:creationId xmlns="" xmlns:a16="http://schemas.microsoft.com/office/drawing/2014/main" id="{9856DE3A-2DA2-4249-BEFF-F9545A45605C}"/>
              </a:ext>
            </a:extLst>
          </p:cNvPr>
          <p:cNvGrpSpPr/>
          <p:nvPr/>
        </p:nvGrpSpPr>
        <p:grpSpPr>
          <a:xfrm>
            <a:off x="3136063" y="1114831"/>
            <a:ext cx="2034636" cy="523441"/>
            <a:chOff x="2268043" y="2114802"/>
            <a:chExt cx="1965477" cy="428761"/>
          </a:xfrm>
        </p:grpSpPr>
        <p:sp>
          <p:nvSpPr>
            <p:cNvPr id="29" name="직사각형 28">
              <a:extLst>
                <a:ext uri="{FF2B5EF4-FFF2-40B4-BE49-F238E27FC236}">
                  <a16:creationId xmlns="" xmlns:a16="http://schemas.microsoft.com/office/drawing/2014/main" id="{AFF5084F-4474-5746-B4FC-A285A6245043}"/>
                </a:ext>
              </a:extLst>
            </p:cNvPr>
            <p:cNvSpPr/>
            <p:nvPr/>
          </p:nvSpPr>
          <p:spPr>
            <a:xfrm>
              <a:off x="2268043" y="2189488"/>
              <a:ext cx="196547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dirty="0"/>
                <a:t>State Data Storage</a:t>
              </a:r>
              <a:endParaRPr lang="ko-KR" altLang="en-US" sz="1200" dirty="0"/>
            </a:p>
          </p:txBody>
        </p:sp>
        <p:cxnSp>
          <p:nvCxnSpPr>
            <p:cNvPr id="30" name="직선 연결선 25">
              <a:extLst>
                <a:ext uri="{FF2B5EF4-FFF2-40B4-BE49-F238E27FC236}">
                  <a16:creationId xmlns="" xmlns:a16="http://schemas.microsoft.com/office/drawing/2014/main" id="{ACD137E7-BABA-C248-BE64-40D5CCA64174}"/>
                </a:ext>
              </a:extLst>
            </p:cNvPr>
            <p:cNvCxnSpPr>
              <a:cxnSpLocks/>
            </p:cNvCxnSpPr>
            <p:nvPr/>
          </p:nvCxnSpPr>
          <p:spPr>
            <a:xfrm>
              <a:off x="2425736" y="2114802"/>
              <a:ext cx="1687431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" name="직선 연결선 26">
              <a:extLst>
                <a:ext uri="{FF2B5EF4-FFF2-40B4-BE49-F238E27FC236}">
                  <a16:creationId xmlns="" xmlns:a16="http://schemas.microsoft.com/office/drawing/2014/main" id="{7C439651-F7A9-DE4D-8318-2078C6B30BC7}"/>
                </a:ext>
              </a:extLst>
            </p:cNvPr>
            <p:cNvCxnSpPr>
              <a:cxnSpLocks/>
            </p:cNvCxnSpPr>
            <p:nvPr/>
          </p:nvCxnSpPr>
          <p:spPr>
            <a:xfrm>
              <a:off x="2425736" y="2543563"/>
              <a:ext cx="1687431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32" name="직선 화살표 연결선 31">
            <a:extLst>
              <a:ext uri="{FF2B5EF4-FFF2-40B4-BE49-F238E27FC236}">
                <a16:creationId xmlns="" xmlns:a16="http://schemas.microsoft.com/office/drawing/2014/main" id="{E0EBCC27-CD90-5948-B722-5136549FA6CE}"/>
              </a:ext>
            </a:extLst>
          </p:cNvPr>
          <p:cNvCxnSpPr>
            <a:cxnSpLocks/>
          </p:cNvCxnSpPr>
          <p:nvPr/>
        </p:nvCxnSpPr>
        <p:spPr>
          <a:xfrm>
            <a:off x="2518123" y="2573164"/>
            <a:ext cx="1014933" cy="538891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="" xmlns:a16="http://schemas.microsoft.com/office/drawing/2014/main" id="{245E40A8-68E7-EF4B-AE8C-A371ACC07F89}"/>
              </a:ext>
            </a:extLst>
          </p:cNvPr>
          <p:cNvCxnSpPr>
            <a:cxnSpLocks/>
            <a:stCxn id="17" idx="4"/>
            <a:endCxn id="5" idx="0"/>
          </p:cNvCxnSpPr>
          <p:nvPr/>
        </p:nvCxnSpPr>
        <p:spPr>
          <a:xfrm flipH="1">
            <a:off x="4061863" y="4548620"/>
            <a:ext cx="110660" cy="934306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="" xmlns:a16="http://schemas.microsoft.com/office/drawing/2014/main" id="{134D5754-1B3F-9545-A6A4-43E6D41D6F42}"/>
              </a:ext>
            </a:extLst>
          </p:cNvPr>
          <p:cNvCxnSpPr>
            <a:cxnSpLocks/>
            <a:stCxn id="17" idx="7"/>
            <a:endCxn id="50" idx="2"/>
          </p:cNvCxnSpPr>
          <p:nvPr/>
        </p:nvCxnSpPr>
        <p:spPr>
          <a:xfrm flipV="1">
            <a:off x="4753932" y="1162692"/>
            <a:ext cx="3465265" cy="1891305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="" xmlns:a16="http://schemas.microsoft.com/office/drawing/2014/main" id="{2ECB4B16-5BD8-B14E-B176-7CA3DDBC3DA4}"/>
              </a:ext>
            </a:extLst>
          </p:cNvPr>
          <p:cNvCxnSpPr>
            <a:cxnSpLocks/>
          </p:cNvCxnSpPr>
          <p:nvPr/>
        </p:nvCxnSpPr>
        <p:spPr>
          <a:xfrm flipV="1">
            <a:off x="4603348" y="580693"/>
            <a:ext cx="3061497" cy="2402550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="" xmlns:a16="http://schemas.microsoft.com/office/drawing/2014/main" id="{0A5CBB81-F62E-9D40-B8B8-FC16CE1EB7DC}"/>
              </a:ext>
            </a:extLst>
          </p:cNvPr>
          <p:cNvCxnSpPr>
            <a:cxnSpLocks/>
            <a:stCxn id="17" idx="7"/>
            <a:endCxn id="13" idx="2"/>
          </p:cNvCxnSpPr>
          <p:nvPr/>
        </p:nvCxnSpPr>
        <p:spPr>
          <a:xfrm flipV="1">
            <a:off x="4753932" y="1996158"/>
            <a:ext cx="3880843" cy="1057839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="" xmlns:a16="http://schemas.microsoft.com/office/drawing/2014/main" id="{474629F2-A6E7-3D47-B66C-3181D847537F}"/>
              </a:ext>
            </a:extLst>
          </p:cNvPr>
          <p:cNvCxnSpPr>
            <a:cxnSpLocks/>
            <a:stCxn id="17" idx="6"/>
            <a:endCxn id="136" idx="2"/>
          </p:cNvCxnSpPr>
          <p:nvPr/>
        </p:nvCxnSpPr>
        <p:spPr>
          <a:xfrm>
            <a:off x="4994760" y="3673090"/>
            <a:ext cx="4163423" cy="832949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="" xmlns:a16="http://schemas.microsoft.com/office/drawing/2014/main" id="{A6F3C02A-9E78-F743-A597-3D9E9D905011}"/>
              </a:ext>
            </a:extLst>
          </p:cNvPr>
          <p:cNvCxnSpPr>
            <a:cxnSpLocks/>
            <a:stCxn id="17" idx="4"/>
            <a:endCxn id="14" idx="0"/>
          </p:cNvCxnSpPr>
          <p:nvPr/>
        </p:nvCxnSpPr>
        <p:spPr>
          <a:xfrm flipH="1">
            <a:off x="2920113" y="4548620"/>
            <a:ext cx="1252410" cy="1490925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="" xmlns:a16="http://schemas.microsoft.com/office/drawing/2014/main" id="{422EAA5B-82FF-B34A-9A59-78DF0DD175C4}"/>
              </a:ext>
            </a:extLst>
          </p:cNvPr>
          <p:cNvCxnSpPr>
            <a:cxnSpLocks/>
            <a:stCxn id="17" idx="6"/>
            <a:endCxn id="15" idx="2"/>
          </p:cNvCxnSpPr>
          <p:nvPr/>
        </p:nvCxnSpPr>
        <p:spPr>
          <a:xfrm>
            <a:off x="4994760" y="3673090"/>
            <a:ext cx="4163424" cy="13890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="" xmlns:a16="http://schemas.microsoft.com/office/drawing/2014/main" id="{D036CBFE-8842-804A-B68A-E0F7A755972E}"/>
              </a:ext>
            </a:extLst>
          </p:cNvPr>
          <p:cNvCxnSpPr>
            <a:cxnSpLocks/>
            <a:stCxn id="17" idx="5"/>
            <a:endCxn id="11" idx="1"/>
          </p:cNvCxnSpPr>
          <p:nvPr/>
        </p:nvCxnSpPr>
        <p:spPr>
          <a:xfrm>
            <a:off x="4753932" y="4292183"/>
            <a:ext cx="1002005" cy="2020167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E87D7768-47C7-6047-AADA-D7E78A4E3E4B}"/>
              </a:ext>
            </a:extLst>
          </p:cNvPr>
          <p:cNvCxnSpPr>
            <a:cxnSpLocks/>
          </p:cNvCxnSpPr>
          <p:nvPr/>
        </p:nvCxnSpPr>
        <p:spPr>
          <a:xfrm flipH="1" flipV="1">
            <a:off x="3947547" y="1682966"/>
            <a:ext cx="34476" cy="1108244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="" xmlns:a16="http://schemas.microsoft.com/office/drawing/2014/main" id="{B865C227-08B2-D446-8F45-7EFDF6F37CB0}"/>
              </a:ext>
            </a:extLst>
          </p:cNvPr>
          <p:cNvCxnSpPr>
            <a:cxnSpLocks/>
          </p:cNvCxnSpPr>
          <p:nvPr/>
        </p:nvCxnSpPr>
        <p:spPr>
          <a:xfrm>
            <a:off x="4051698" y="1703279"/>
            <a:ext cx="31182" cy="1081528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373A5CE3-892F-A14F-9DD3-C1A32B07E2EA}"/>
              </a:ext>
            </a:extLst>
          </p:cNvPr>
          <p:cNvCxnSpPr>
            <a:cxnSpLocks/>
          </p:cNvCxnSpPr>
          <p:nvPr/>
        </p:nvCxnSpPr>
        <p:spPr>
          <a:xfrm flipH="1">
            <a:off x="4943437" y="3119916"/>
            <a:ext cx="786105" cy="212703"/>
          </a:xfrm>
          <a:prstGeom prst="straightConnector1">
            <a:avLst/>
          </a:prstGeom>
          <a:ln w="1524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85E87A7C-9BDD-2844-A694-F3C40DE3D7B7}"/>
              </a:ext>
            </a:extLst>
          </p:cNvPr>
          <p:cNvSpPr txBox="1"/>
          <p:nvPr/>
        </p:nvSpPr>
        <p:spPr>
          <a:xfrm>
            <a:off x="5679506" y="2907554"/>
            <a:ext cx="1323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Tick</a:t>
            </a:r>
            <a:endParaRPr lang="ko-KR" altLang="en-US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548C3FC7-7F0D-0A4A-984A-0C72F8DF2159}"/>
              </a:ext>
            </a:extLst>
          </p:cNvPr>
          <p:cNvSpPr txBox="1"/>
          <p:nvPr/>
        </p:nvSpPr>
        <p:spPr>
          <a:xfrm>
            <a:off x="7360488" y="1572243"/>
            <a:ext cx="704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Trigger</a:t>
            </a:r>
            <a:endParaRPr lang="ko-KR" alt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4B009CBB-64AA-7547-BD85-E96497104209}"/>
              </a:ext>
            </a:extLst>
          </p:cNvPr>
          <p:cNvSpPr txBox="1"/>
          <p:nvPr/>
        </p:nvSpPr>
        <p:spPr>
          <a:xfrm>
            <a:off x="6902257" y="2068584"/>
            <a:ext cx="704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Trigger</a:t>
            </a:r>
            <a:endParaRPr lang="ko-KR" altLang="en-US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32061F08-EAE4-8544-9093-913740016DF1}"/>
              </a:ext>
            </a:extLst>
          </p:cNvPr>
          <p:cNvSpPr txBox="1"/>
          <p:nvPr/>
        </p:nvSpPr>
        <p:spPr>
          <a:xfrm>
            <a:off x="8214399" y="3001282"/>
            <a:ext cx="704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Trigger</a:t>
            </a:r>
            <a:endParaRPr lang="ko-KR" alt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967A20B8-4A78-114B-AFC6-CE59EF0340FF}"/>
              </a:ext>
            </a:extLst>
          </p:cNvPr>
          <p:cNvSpPr txBox="1"/>
          <p:nvPr/>
        </p:nvSpPr>
        <p:spPr>
          <a:xfrm>
            <a:off x="8197774" y="3409958"/>
            <a:ext cx="704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Trigger</a:t>
            </a:r>
            <a:endParaRPr lang="ko-KR" alt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21A1501C-A1CC-4B49-882C-F65B6BA5A04F}"/>
              </a:ext>
            </a:extLst>
          </p:cNvPr>
          <p:cNvSpPr txBox="1"/>
          <p:nvPr/>
        </p:nvSpPr>
        <p:spPr>
          <a:xfrm>
            <a:off x="8038491" y="4491887"/>
            <a:ext cx="704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Trigger</a:t>
            </a:r>
            <a:endParaRPr lang="ko-KR" alt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432CE5E8-8156-A740-A09D-4CB1A55BF6FB}"/>
              </a:ext>
            </a:extLst>
          </p:cNvPr>
          <p:cNvSpPr txBox="1"/>
          <p:nvPr/>
        </p:nvSpPr>
        <p:spPr>
          <a:xfrm>
            <a:off x="6023505" y="4486595"/>
            <a:ext cx="704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Trigger</a:t>
            </a:r>
            <a:endParaRPr lang="ko-KR" altLang="en-US" sz="1200" dirty="0"/>
          </a:p>
        </p:txBody>
      </p:sp>
      <p:sp>
        <p:nvSpPr>
          <p:cNvPr id="17" name="타원 16">
            <a:extLst>
              <a:ext uri="{FF2B5EF4-FFF2-40B4-BE49-F238E27FC236}">
                <a16:creationId xmlns="" xmlns:a16="http://schemas.microsoft.com/office/drawing/2014/main" id="{B8A47E9C-2EF7-B04C-A368-E1D811CF3555}"/>
              </a:ext>
            </a:extLst>
          </p:cNvPr>
          <p:cNvSpPr/>
          <p:nvPr/>
        </p:nvSpPr>
        <p:spPr>
          <a:xfrm>
            <a:off x="3350286" y="2797560"/>
            <a:ext cx="1644474" cy="1751060"/>
          </a:xfrm>
          <a:prstGeom prst="ellipse">
            <a:avLst/>
          </a:prstGeom>
          <a:solidFill>
            <a:schemeClr val="accent3"/>
          </a:solidFill>
          <a:ln w="1651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Main</a:t>
            </a:r>
          </a:p>
          <a:p>
            <a:pPr algn="ctr"/>
            <a:r>
              <a:rPr lang="en-US" altLang="ko-KR" sz="1200" dirty="0"/>
              <a:t>Controller</a:t>
            </a:r>
          </a:p>
          <a:p>
            <a:pPr algn="ctr"/>
            <a:r>
              <a:rPr lang="en-US" altLang="ko-KR" sz="1200" dirty="0"/>
              <a:t>2.2.1</a:t>
            </a:r>
            <a:endParaRPr lang="ko-KR" altLang="en-US" sz="1200" dirty="0"/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4A9B2570-4689-044C-A9B8-A1F4333F315D}"/>
              </a:ext>
            </a:extLst>
          </p:cNvPr>
          <p:cNvSpPr txBox="1"/>
          <p:nvPr/>
        </p:nvSpPr>
        <p:spPr>
          <a:xfrm>
            <a:off x="6225122" y="814438"/>
            <a:ext cx="805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Enable</a:t>
            </a:r>
            <a:endParaRPr lang="ko-KR" altLang="en-US" sz="1200" dirty="0"/>
          </a:p>
        </p:txBody>
      </p:sp>
      <p:graphicFrame>
        <p:nvGraphicFramePr>
          <p:cNvPr id="113" name="표 112">
            <a:extLst>
              <a:ext uri="{FF2B5EF4-FFF2-40B4-BE49-F238E27FC236}">
                <a16:creationId xmlns="" xmlns:a16="http://schemas.microsoft.com/office/drawing/2014/main" id="{E1F10944-78A5-984A-BA1F-B5CA54277201}"/>
              </a:ext>
            </a:extLst>
          </p:cNvPr>
          <p:cNvGraphicFramePr>
            <a:graphicFrameLocks noGrp="1"/>
          </p:cNvGraphicFramePr>
          <p:nvPr/>
        </p:nvGraphicFramePr>
        <p:xfrm>
          <a:off x="-26504" y="864887"/>
          <a:ext cx="1258947" cy="581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System Context Diagram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0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1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2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3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4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8C78615C-E803-9646-B2B3-ABE8DA735D94}"/>
              </a:ext>
            </a:extLst>
          </p:cNvPr>
          <p:cNvSpPr/>
          <p:nvPr/>
        </p:nvSpPr>
        <p:spPr>
          <a:xfrm>
            <a:off x="7242" y="-56023"/>
            <a:ext cx="12184758" cy="81624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rgbClr val="262B35"/>
                </a:solidFill>
              </a:rPr>
              <a:t> </a:t>
            </a:r>
            <a:r>
              <a:rPr lang="en-US" altLang="ko-KR" sz="3600" b="1" kern="0" dirty="0">
                <a:solidFill>
                  <a:srgbClr val="262B35"/>
                </a:solidFill>
              </a:rPr>
              <a:t>DFD Level 3</a:t>
            </a:r>
            <a:r>
              <a:rPr lang="ko-KR" altLang="en-US" sz="3600" b="1" kern="0" dirty="0">
                <a:solidFill>
                  <a:srgbClr val="262B35"/>
                </a:solidFill>
              </a:rPr>
              <a:t> </a:t>
            </a:r>
            <a:r>
              <a:rPr lang="en-US" altLang="ko-KR" sz="2800" b="1" kern="0" dirty="0">
                <a:solidFill>
                  <a:srgbClr val="262B35"/>
                </a:solidFill>
              </a:rPr>
              <a:t>Main Controller</a:t>
            </a:r>
            <a:endParaRPr lang="ko-KR" altLang="en-US" sz="3600" b="1" kern="0" dirty="0">
              <a:solidFill>
                <a:srgbClr val="262B35"/>
              </a:solidFill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="" xmlns:a16="http://schemas.microsoft.com/office/drawing/2014/main" id="{FD42630F-8227-43B3-BFA2-4EAB9FB67E98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8781107" y="415114"/>
            <a:ext cx="1362179" cy="6142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="" xmlns:a16="http://schemas.microsoft.com/office/drawing/2014/main" id="{4F6A6481-6DA0-4EAB-BD04-BF774F665C1D}"/>
              </a:ext>
            </a:extLst>
          </p:cNvPr>
          <p:cNvGrpSpPr/>
          <p:nvPr/>
        </p:nvGrpSpPr>
        <p:grpSpPr>
          <a:xfrm>
            <a:off x="7597403" y="-16981"/>
            <a:ext cx="2546766" cy="859966"/>
            <a:chOff x="8073467" y="669016"/>
            <a:chExt cx="2546766" cy="859966"/>
          </a:xfrm>
        </p:grpSpPr>
        <p:sp>
          <p:nvSpPr>
            <p:cNvPr id="6" name="타원 5">
              <a:extLst>
                <a:ext uri="{FF2B5EF4-FFF2-40B4-BE49-F238E27FC236}">
                  <a16:creationId xmlns="" xmlns:a16="http://schemas.microsoft.com/office/drawing/2014/main" id="{AF871D4D-26F2-D346-81A8-41CDC876308A}"/>
                </a:ext>
              </a:extLst>
            </p:cNvPr>
            <p:cNvSpPr/>
            <p:nvPr/>
          </p:nvSpPr>
          <p:spPr>
            <a:xfrm>
              <a:off x="8073467" y="673239"/>
              <a:ext cx="1183704" cy="85574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Time Keeping Mode</a:t>
              </a:r>
            </a:p>
            <a:p>
              <a:pPr algn="ctr"/>
              <a:r>
                <a:rPr lang="en-US" altLang="ko-KR" sz="1200" dirty="0"/>
                <a:t>2.2.2</a:t>
              </a:r>
              <a:endParaRPr lang="ko-KR" altLang="en-US" sz="1200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="" xmlns:a16="http://schemas.microsoft.com/office/drawing/2014/main" id="{5725E68C-F839-4737-8E1A-AC6E8110A2A9}"/>
                </a:ext>
              </a:extLst>
            </p:cNvPr>
            <p:cNvSpPr txBox="1"/>
            <p:nvPr/>
          </p:nvSpPr>
          <p:spPr>
            <a:xfrm>
              <a:off x="9419130" y="669016"/>
              <a:ext cx="12011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Display Command</a:t>
              </a:r>
              <a:endParaRPr lang="ko-KR" altLang="en-US" sz="1200" dirty="0"/>
            </a:p>
          </p:txBody>
        </p:sp>
      </p:grpSp>
      <p:cxnSp>
        <p:nvCxnSpPr>
          <p:cNvPr id="84" name="직선 화살표 연결선 83">
            <a:extLst>
              <a:ext uri="{FF2B5EF4-FFF2-40B4-BE49-F238E27FC236}">
                <a16:creationId xmlns="" xmlns:a16="http://schemas.microsoft.com/office/drawing/2014/main" id="{BA91A053-4083-4B65-BFF1-B09111C8A896}"/>
              </a:ext>
            </a:extLst>
          </p:cNvPr>
          <p:cNvCxnSpPr>
            <a:cxnSpLocks/>
          </p:cNvCxnSpPr>
          <p:nvPr/>
        </p:nvCxnSpPr>
        <p:spPr>
          <a:xfrm>
            <a:off x="9829620" y="2016833"/>
            <a:ext cx="903909" cy="3423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79FA10D0-0498-49D6-B180-8185B7E5B833}"/>
              </a:ext>
            </a:extLst>
          </p:cNvPr>
          <p:cNvSpPr txBox="1"/>
          <p:nvPr/>
        </p:nvSpPr>
        <p:spPr>
          <a:xfrm>
            <a:off x="9880798" y="1543816"/>
            <a:ext cx="120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Display Command</a:t>
            </a:r>
            <a:endParaRPr lang="ko-KR" altLang="en-US" sz="1200" dirty="0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="" xmlns:a16="http://schemas.microsoft.com/office/drawing/2014/main" id="{3DE51628-7277-4579-B995-731EE9712408}"/>
              </a:ext>
            </a:extLst>
          </p:cNvPr>
          <p:cNvCxnSpPr>
            <a:cxnSpLocks/>
            <a:stCxn id="50" idx="6"/>
          </p:cNvCxnSpPr>
          <p:nvPr/>
        </p:nvCxnSpPr>
        <p:spPr>
          <a:xfrm flipV="1">
            <a:off x="9420300" y="1147170"/>
            <a:ext cx="1025551" cy="15522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그룹 91">
            <a:extLst>
              <a:ext uri="{FF2B5EF4-FFF2-40B4-BE49-F238E27FC236}">
                <a16:creationId xmlns="" xmlns:a16="http://schemas.microsoft.com/office/drawing/2014/main" id="{E5399E16-FB75-48D7-BDF0-CDB146067C11}"/>
              </a:ext>
            </a:extLst>
          </p:cNvPr>
          <p:cNvGrpSpPr/>
          <p:nvPr/>
        </p:nvGrpSpPr>
        <p:grpSpPr>
          <a:xfrm>
            <a:off x="8219197" y="669277"/>
            <a:ext cx="2462920" cy="890700"/>
            <a:chOff x="8978747" y="1367209"/>
            <a:chExt cx="2462920" cy="890700"/>
          </a:xfrm>
        </p:grpSpPr>
        <p:sp>
          <p:nvSpPr>
            <p:cNvPr id="50" name="타원 49">
              <a:extLst>
                <a:ext uri="{FF2B5EF4-FFF2-40B4-BE49-F238E27FC236}">
                  <a16:creationId xmlns="" xmlns:a16="http://schemas.microsoft.com/office/drawing/2014/main" id="{127181CE-9667-9648-BDE8-5507CD0D84D7}"/>
                </a:ext>
              </a:extLst>
            </p:cNvPr>
            <p:cNvSpPr/>
            <p:nvPr/>
          </p:nvSpPr>
          <p:spPr>
            <a:xfrm>
              <a:off x="8978747" y="1463339"/>
              <a:ext cx="1201103" cy="79457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Time Keeping Set </a:t>
              </a:r>
            </a:p>
            <a:p>
              <a:pPr algn="ctr"/>
              <a:r>
                <a:rPr lang="en-US" altLang="ko-KR" sz="1200" dirty="0"/>
                <a:t>2.2.3</a:t>
              </a:r>
              <a:endParaRPr lang="ko-KR" altLang="en-US" sz="120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99842A0E-9772-491B-B063-A9050887C7B0}"/>
                </a:ext>
              </a:extLst>
            </p:cNvPr>
            <p:cNvSpPr txBox="1"/>
            <p:nvPr/>
          </p:nvSpPr>
          <p:spPr>
            <a:xfrm>
              <a:off x="10240564" y="1367209"/>
              <a:ext cx="12011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Display Command</a:t>
              </a:r>
              <a:endParaRPr lang="ko-KR" altLang="en-US" sz="1200" dirty="0"/>
            </a:p>
          </p:txBody>
        </p:sp>
      </p:grpSp>
      <p:cxnSp>
        <p:nvCxnSpPr>
          <p:cNvPr id="90" name="직선 화살표 연결선 89">
            <a:extLst>
              <a:ext uri="{FF2B5EF4-FFF2-40B4-BE49-F238E27FC236}">
                <a16:creationId xmlns="" xmlns:a16="http://schemas.microsoft.com/office/drawing/2014/main" id="{44547150-2DD9-422A-9345-A3B9A496BFF5}"/>
              </a:ext>
            </a:extLst>
          </p:cNvPr>
          <p:cNvCxnSpPr>
            <a:cxnSpLocks/>
          </p:cNvCxnSpPr>
          <p:nvPr/>
        </p:nvCxnSpPr>
        <p:spPr>
          <a:xfrm>
            <a:off x="10447779" y="2922381"/>
            <a:ext cx="903909" cy="3423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1096DC71-F041-4DC1-A9A0-E433F1B79AE6}"/>
              </a:ext>
            </a:extLst>
          </p:cNvPr>
          <p:cNvSpPr txBox="1"/>
          <p:nvPr/>
        </p:nvSpPr>
        <p:spPr>
          <a:xfrm>
            <a:off x="10453807" y="2450615"/>
            <a:ext cx="120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Display Command</a:t>
            </a:r>
            <a:endParaRPr lang="ko-KR" altLang="en-US" sz="1200" dirty="0"/>
          </a:p>
        </p:txBody>
      </p:sp>
      <p:sp>
        <p:nvSpPr>
          <p:cNvPr id="131" name="타원 130">
            <a:extLst>
              <a:ext uri="{FF2B5EF4-FFF2-40B4-BE49-F238E27FC236}">
                <a16:creationId xmlns="" xmlns:a16="http://schemas.microsoft.com/office/drawing/2014/main" id="{5C12AA49-CAB1-49B2-96D3-7549DDAF0D67}"/>
              </a:ext>
            </a:extLst>
          </p:cNvPr>
          <p:cNvSpPr/>
          <p:nvPr/>
        </p:nvSpPr>
        <p:spPr>
          <a:xfrm>
            <a:off x="9144883" y="4968499"/>
            <a:ext cx="1273919" cy="72591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Stop</a:t>
            </a:r>
          </a:p>
          <a:p>
            <a:pPr algn="ctr"/>
            <a:r>
              <a:rPr lang="en-US" altLang="ko-KR" sz="1200" dirty="0"/>
              <a:t>Watch</a:t>
            </a:r>
          </a:p>
          <a:p>
            <a:pPr algn="ctr"/>
            <a:r>
              <a:rPr lang="en-US" altLang="ko-KR" sz="1200" dirty="0"/>
              <a:t>Pause</a:t>
            </a:r>
          </a:p>
          <a:p>
            <a:pPr algn="ctr"/>
            <a:r>
              <a:rPr lang="en-US" altLang="ko-KR" sz="1200" dirty="0"/>
              <a:t>2.2.8</a:t>
            </a:r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="" xmlns:a16="http://schemas.microsoft.com/office/drawing/2014/main" id="{FF946C6A-5F91-479B-AAED-1153D357C9CF}"/>
              </a:ext>
            </a:extLst>
          </p:cNvPr>
          <p:cNvCxnSpPr>
            <a:cxnSpLocks/>
            <a:stCxn id="17" idx="6"/>
            <a:endCxn id="131" idx="1"/>
          </p:cNvCxnSpPr>
          <p:nvPr/>
        </p:nvCxnSpPr>
        <p:spPr>
          <a:xfrm>
            <a:off x="4994760" y="3673090"/>
            <a:ext cx="4336684" cy="1401716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타원 135">
            <a:extLst>
              <a:ext uri="{FF2B5EF4-FFF2-40B4-BE49-F238E27FC236}">
                <a16:creationId xmlns="" xmlns:a16="http://schemas.microsoft.com/office/drawing/2014/main" id="{C7B2DC46-BEFD-4D2C-BA5F-CAB5FD6D9690}"/>
              </a:ext>
            </a:extLst>
          </p:cNvPr>
          <p:cNvSpPr/>
          <p:nvPr/>
        </p:nvSpPr>
        <p:spPr>
          <a:xfrm>
            <a:off x="9158183" y="4143082"/>
            <a:ext cx="1273919" cy="72591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Stop</a:t>
            </a:r>
          </a:p>
          <a:p>
            <a:pPr algn="ctr"/>
            <a:r>
              <a:rPr lang="en-US" altLang="ko-KR" sz="1200" dirty="0"/>
              <a:t>Watch</a:t>
            </a:r>
          </a:p>
          <a:p>
            <a:pPr algn="ctr"/>
            <a:r>
              <a:rPr lang="en-US" altLang="ko-KR" sz="1200" dirty="0" err="1"/>
              <a:t>Laptime</a:t>
            </a:r>
            <a:endParaRPr lang="en-US" altLang="ko-KR" sz="1200" dirty="0"/>
          </a:p>
          <a:p>
            <a:pPr algn="ctr"/>
            <a:r>
              <a:rPr lang="en-US" altLang="ko-KR" sz="1200" dirty="0"/>
              <a:t>2.2.7</a:t>
            </a:r>
          </a:p>
        </p:txBody>
      </p:sp>
      <p:sp>
        <p:nvSpPr>
          <p:cNvPr id="137" name="타원 136">
            <a:extLst>
              <a:ext uri="{FF2B5EF4-FFF2-40B4-BE49-F238E27FC236}">
                <a16:creationId xmlns="" xmlns:a16="http://schemas.microsoft.com/office/drawing/2014/main" id="{3CA9BD9B-4701-4AC5-98CA-59383438CAF2}"/>
              </a:ext>
            </a:extLst>
          </p:cNvPr>
          <p:cNvSpPr/>
          <p:nvPr/>
        </p:nvSpPr>
        <p:spPr>
          <a:xfrm>
            <a:off x="9158184" y="2538667"/>
            <a:ext cx="1273919" cy="72591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Stop</a:t>
            </a:r>
          </a:p>
          <a:p>
            <a:pPr algn="ctr"/>
            <a:r>
              <a:rPr lang="en-US" altLang="ko-KR" sz="1200" dirty="0"/>
              <a:t>Watch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Mode</a:t>
            </a:r>
          </a:p>
          <a:p>
            <a:pPr algn="ctr"/>
            <a:r>
              <a:rPr lang="en-US" altLang="ko-KR" sz="1200" dirty="0"/>
              <a:t>2.2.5</a:t>
            </a:r>
          </a:p>
        </p:txBody>
      </p:sp>
      <p:sp>
        <p:nvSpPr>
          <p:cNvPr id="139" name="타원 138">
            <a:extLst>
              <a:ext uri="{FF2B5EF4-FFF2-40B4-BE49-F238E27FC236}">
                <a16:creationId xmlns="" xmlns:a16="http://schemas.microsoft.com/office/drawing/2014/main" id="{11B2D600-41F5-4E14-A23F-899CBDE00375}"/>
              </a:ext>
            </a:extLst>
          </p:cNvPr>
          <p:cNvSpPr/>
          <p:nvPr/>
        </p:nvSpPr>
        <p:spPr>
          <a:xfrm>
            <a:off x="8610372" y="5969376"/>
            <a:ext cx="996008" cy="72591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Alarm Set</a:t>
            </a:r>
          </a:p>
          <a:p>
            <a:pPr algn="ctr"/>
            <a:r>
              <a:rPr lang="en-US" altLang="ko-KR" sz="1200" dirty="0"/>
              <a:t>2.2.10</a:t>
            </a:r>
            <a:endParaRPr lang="ko-KR" altLang="en-US" sz="1200" dirty="0"/>
          </a:p>
        </p:txBody>
      </p:sp>
      <p:sp>
        <p:nvSpPr>
          <p:cNvPr id="140" name="타원 139">
            <a:extLst>
              <a:ext uri="{FF2B5EF4-FFF2-40B4-BE49-F238E27FC236}">
                <a16:creationId xmlns="" xmlns:a16="http://schemas.microsoft.com/office/drawing/2014/main" id="{EA571FF1-2DEE-4E8E-B4E0-8A160CEF23AE}"/>
              </a:ext>
            </a:extLst>
          </p:cNvPr>
          <p:cNvSpPr/>
          <p:nvPr/>
        </p:nvSpPr>
        <p:spPr>
          <a:xfrm>
            <a:off x="7073679" y="4648293"/>
            <a:ext cx="996008" cy="72591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Alarm Mode</a:t>
            </a:r>
          </a:p>
          <a:p>
            <a:pPr algn="ctr"/>
            <a:r>
              <a:rPr lang="en-US" altLang="ko-KR" sz="1200" dirty="0"/>
              <a:t>2.2.9</a:t>
            </a:r>
            <a:endParaRPr lang="ko-KR" altLang="en-US" sz="1200" dirty="0"/>
          </a:p>
        </p:txBody>
      </p:sp>
      <p:sp>
        <p:nvSpPr>
          <p:cNvPr id="141" name="타원 140">
            <a:extLst>
              <a:ext uri="{FF2B5EF4-FFF2-40B4-BE49-F238E27FC236}">
                <a16:creationId xmlns="" xmlns:a16="http://schemas.microsoft.com/office/drawing/2014/main" id="{46B23AC2-7167-42CD-9241-7950ABE275DF}"/>
              </a:ext>
            </a:extLst>
          </p:cNvPr>
          <p:cNvSpPr/>
          <p:nvPr/>
        </p:nvSpPr>
        <p:spPr>
          <a:xfrm>
            <a:off x="6111230" y="5437613"/>
            <a:ext cx="1176322" cy="72591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Alarm Unit Change</a:t>
            </a:r>
          </a:p>
          <a:p>
            <a:pPr algn="ctr"/>
            <a:r>
              <a:rPr lang="en-US" altLang="ko-KR" sz="1200" dirty="0"/>
              <a:t>2.2.11</a:t>
            </a:r>
            <a:endParaRPr lang="ko-KR" altLang="en-US" sz="1200" dirty="0"/>
          </a:p>
        </p:txBody>
      </p:sp>
      <p:cxnSp>
        <p:nvCxnSpPr>
          <p:cNvPr id="169" name="직선 화살표 연결선 168">
            <a:extLst>
              <a:ext uri="{FF2B5EF4-FFF2-40B4-BE49-F238E27FC236}">
                <a16:creationId xmlns="" xmlns:a16="http://schemas.microsoft.com/office/drawing/2014/main" id="{F6AA1D82-F07B-4163-8CDC-53FF45DA4BD3}"/>
              </a:ext>
            </a:extLst>
          </p:cNvPr>
          <p:cNvCxnSpPr>
            <a:cxnSpLocks/>
            <a:stCxn id="17" idx="6"/>
            <a:endCxn id="137" idx="2"/>
          </p:cNvCxnSpPr>
          <p:nvPr/>
        </p:nvCxnSpPr>
        <p:spPr>
          <a:xfrm flipV="1">
            <a:off x="4994760" y="2901624"/>
            <a:ext cx="4163424" cy="771466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="" xmlns:a16="http://schemas.microsoft.com/office/drawing/2014/main" id="{A520A3C1-1F47-4D1A-8F88-2343F680A5E9}"/>
              </a:ext>
            </a:extLst>
          </p:cNvPr>
          <p:cNvSpPr txBox="1"/>
          <p:nvPr/>
        </p:nvSpPr>
        <p:spPr>
          <a:xfrm>
            <a:off x="8065378" y="4034628"/>
            <a:ext cx="704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Trigger</a:t>
            </a:r>
            <a:endParaRPr lang="ko-KR" altLang="en-US" sz="1200" dirty="0"/>
          </a:p>
        </p:txBody>
      </p:sp>
      <p:cxnSp>
        <p:nvCxnSpPr>
          <p:cNvPr id="185" name="직선 화살표 연결선 184">
            <a:extLst>
              <a:ext uri="{FF2B5EF4-FFF2-40B4-BE49-F238E27FC236}">
                <a16:creationId xmlns="" xmlns:a16="http://schemas.microsoft.com/office/drawing/2014/main" id="{6CB9BCE4-C1AF-4100-ADFE-67F66E0BB682}"/>
              </a:ext>
            </a:extLst>
          </p:cNvPr>
          <p:cNvCxnSpPr>
            <a:cxnSpLocks/>
          </p:cNvCxnSpPr>
          <p:nvPr/>
        </p:nvCxnSpPr>
        <p:spPr>
          <a:xfrm>
            <a:off x="10440143" y="3713366"/>
            <a:ext cx="903909" cy="3423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="" xmlns:a16="http://schemas.microsoft.com/office/drawing/2014/main" id="{7024D5BB-8AC1-4487-809E-C6D9D70380CF}"/>
              </a:ext>
            </a:extLst>
          </p:cNvPr>
          <p:cNvSpPr txBox="1"/>
          <p:nvPr/>
        </p:nvSpPr>
        <p:spPr>
          <a:xfrm>
            <a:off x="10447779" y="3240349"/>
            <a:ext cx="120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Display Command</a:t>
            </a:r>
            <a:endParaRPr lang="ko-KR" altLang="en-US" sz="1200" dirty="0"/>
          </a:p>
        </p:txBody>
      </p:sp>
      <p:cxnSp>
        <p:nvCxnSpPr>
          <p:cNvPr id="187" name="직선 화살표 연결선 186">
            <a:extLst>
              <a:ext uri="{FF2B5EF4-FFF2-40B4-BE49-F238E27FC236}">
                <a16:creationId xmlns="" xmlns:a16="http://schemas.microsoft.com/office/drawing/2014/main" id="{DBF0057A-F682-436D-ACCD-6A8390B4FC97}"/>
              </a:ext>
            </a:extLst>
          </p:cNvPr>
          <p:cNvCxnSpPr>
            <a:cxnSpLocks/>
          </p:cNvCxnSpPr>
          <p:nvPr/>
        </p:nvCxnSpPr>
        <p:spPr>
          <a:xfrm>
            <a:off x="10440143" y="4537889"/>
            <a:ext cx="903909" cy="3423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="" xmlns:a16="http://schemas.microsoft.com/office/drawing/2014/main" id="{59E02540-4587-441F-A318-9DB1629D80CA}"/>
              </a:ext>
            </a:extLst>
          </p:cNvPr>
          <p:cNvSpPr txBox="1"/>
          <p:nvPr/>
        </p:nvSpPr>
        <p:spPr>
          <a:xfrm>
            <a:off x="10447779" y="4064872"/>
            <a:ext cx="120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Display Command</a:t>
            </a:r>
            <a:endParaRPr lang="ko-KR" altLang="en-US" sz="1200" dirty="0"/>
          </a:p>
        </p:txBody>
      </p:sp>
      <p:cxnSp>
        <p:nvCxnSpPr>
          <p:cNvPr id="189" name="직선 화살표 연결선 188">
            <a:extLst>
              <a:ext uri="{FF2B5EF4-FFF2-40B4-BE49-F238E27FC236}">
                <a16:creationId xmlns="" xmlns:a16="http://schemas.microsoft.com/office/drawing/2014/main" id="{6EF44BAB-30E3-4894-9565-B67A061192C8}"/>
              </a:ext>
            </a:extLst>
          </p:cNvPr>
          <p:cNvCxnSpPr>
            <a:cxnSpLocks/>
          </p:cNvCxnSpPr>
          <p:nvPr/>
        </p:nvCxnSpPr>
        <p:spPr>
          <a:xfrm>
            <a:off x="10440143" y="5385556"/>
            <a:ext cx="903909" cy="3423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="" xmlns:a16="http://schemas.microsoft.com/office/drawing/2014/main" id="{C332FF30-63CE-41AF-B27B-D76F8447D717}"/>
              </a:ext>
            </a:extLst>
          </p:cNvPr>
          <p:cNvSpPr txBox="1"/>
          <p:nvPr/>
        </p:nvSpPr>
        <p:spPr>
          <a:xfrm>
            <a:off x="10447779" y="4912539"/>
            <a:ext cx="120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Display Command</a:t>
            </a:r>
            <a:endParaRPr lang="ko-KR" altLang="en-US" sz="1200" dirty="0"/>
          </a:p>
        </p:txBody>
      </p:sp>
      <p:cxnSp>
        <p:nvCxnSpPr>
          <p:cNvPr id="192" name="직선 화살표 연결선 191">
            <a:extLst>
              <a:ext uri="{FF2B5EF4-FFF2-40B4-BE49-F238E27FC236}">
                <a16:creationId xmlns="" xmlns:a16="http://schemas.microsoft.com/office/drawing/2014/main" id="{348BF452-F9A7-4D7C-A214-BCEEA7362CB8}"/>
              </a:ext>
            </a:extLst>
          </p:cNvPr>
          <p:cNvCxnSpPr>
            <a:cxnSpLocks/>
            <a:stCxn id="17" idx="5"/>
            <a:endCxn id="141" idx="1"/>
          </p:cNvCxnSpPr>
          <p:nvPr/>
        </p:nvCxnSpPr>
        <p:spPr>
          <a:xfrm>
            <a:off x="4753932" y="4292183"/>
            <a:ext cx="1529566" cy="1251737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>
            <a:extLst>
              <a:ext uri="{FF2B5EF4-FFF2-40B4-BE49-F238E27FC236}">
                <a16:creationId xmlns="" xmlns:a16="http://schemas.microsoft.com/office/drawing/2014/main" id="{C2435C45-D05B-4151-870D-8F1FB0EE5CE7}"/>
              </a:ext>
            </a:extLst>
          </p:cNvPr>
          <p:cNvCxnSpPr>
            <a:cxnSpLocks/>
            <a:stCxn id="17" idx="5"/>
            <a:endCxn id="139" idx="1"/>
          </p:cNvCxnSpPr>
          <p:nvPr/>
        </p:nvCxnSpPr>
        <p:spPr>
          <a:xfrm>
            <a:off x="4753932" y="4292183"/>
            <a:ext cx="4002302" cy="1783500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>
            <a:extLst>
              <a:ext uri="{FF2B5EF4-FFF2-40B4-BE49-F238E27FC236}">
                <a16:creationId xmlns="" xmlns:a16="http://schemas.microsoft.com/office/drawing/2014/main" id="{659A5E07-2D68-4444-8B1B-322EACBCFC65}"/>
              </a:ext>
            </a:extLst>
          </p:cNvPr>
          <p:cNvCxnSpPr>
            <a:cxnSpLocks/>
            <a:stCxn id="17" idx="5"/>
            <a:endCxn id="140" idx="2"/>
          </p:cNvCxnSpPr>
          <p:nvPr/>
        </p:nvCxnSpPr>
        <p:spPr>
          <a:xfrm>
            <a:off x="4753932" y="4292183"/>
            <a:ext cx="2319747" cy="719067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화살표 연결선 221">
            <a:extLst>
              <a:ext uri="{FF2B5EF4-FFF2-40B4-BE49-F238E27FC236}">
                <a16:creationId xmlns="" xmlns:a16="http://schemas.microsoft.com/office/drawing/2014/main" id="{303B97FE-873C-49A6-8044-6B53B721F8EA}"/>
              </a:ext>
            </a:extLst>
          </p:cNvPr>
          <p:cNvCxnSpPr>
            <a:cxnSpLocks/>
            <a:stCxn id="139" idx="6"/>
          </p:cNvCxnSpPr>
          <p:nvPr/>
        </p:nvCxnSpPr>
        <p:spPr>
          <a:xfrm flipV="1">
            <a:off x="9606380" y="6324143"/>
            <a:ext cx="930816" cy="8190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="" xmlns:a16="http://schemas.microsoft.com/office/drawing/2014/main" id="{DAB7C3E7-312B-4E27-A031-E9849B374209}"/>
              </a:ext>
            </a:extLst>
          </p:cNvPr>
          <p:cNvSpPr txBox="1"/>
          <p:nvPr/>
        </p:nvSpPr>
        <p:spPr>
          <a:xfrm>
            <a:off x="9606380" y="5899757"/>
            <a:ext cx="120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Display Command</a:t>
            </a:r>
            <a:endParaRPr lang="ko-KR" altLang="en-US" sz="1200" dirty="0"/>
          </a:p>
        </p:txBody>
      </p:sp>
      <p:cxnSp>
        <p:nvCxnSpPr>
          <p:cNvPr id="224" name="직선 화살표 연결선 223">
            <a:extLst>
              <a:ext uri="{FF2B5EF4-FFF2-40B4-BE49-F238E27FC236}">
                <a16:creationId xmlns="" xmlns:a16="http://schemas.microsoft.com/office/drawing/2014/main" id="{FF4C1F3C-6A96-4929-B59C-1266960D3AEB}"/>
              </a:ext>
            </a:extLst>
          </p:cNvPr>
          <p:cNvCxnSpPr>
            <a:cxnSpLocks/>
            <a:stCxn id="140" idx="6"/>
          </p:cNvCxnSpPr>
          <p:nvPr/>
        </p:nvCxnSpPr>
        <p:spPr>
          <a:xfrm>
            <a:off x="8069687" y="5011250"/>
            <a:ext cx="676414" cy="13890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="" xmlns:a16="http://schemas.microsoft.com/office/drawing/2014/main" id="{1BA28507-30A1-404B-941A-600206B7B724}"/>
              </a:ext>
            </a:extLst>
          </p:cNvPr>
          <p:cNvSpPr txBox="1"/>
          <p:nvPr/>
        </p:nvSpPr>
        <p:spPr>
          <a:xfrm>
            <a:off x="8080321" y="5107105"/>
            <a:ext cx="120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Display Command</a:t>
            </a:r>
            <a:endParaRPr lang="ko-KR" altLang="en-US" sz="1200" dirty="0"/>
          </a:p>
        </p:txBody>
      </p:sp>
      <p:cxnSp>
        <p:nvCxnSpPr>
          <p:cNvPr id="235" name="직선 화살표 연결선 234">
            <a:extLst>
              <a:ext uri="{FF2B5EF4-FFF2-40B4-BE49-F238E27FC236}">
                <a16:creationId xmlns="" xmlns:a16="http://schemas.microsoft.com/office/drawing/2014/main" id="{E293B27F-F53F-4253-8267-2B6A32F9918D}"/>
              </a:ext>
            </a:extLst>
          </p:cNvPr>
          <p:cNvCxnSpPr>
            <a:cxnSpLocks/>
          </p:cNvCxnSpPr>
          <p:nvPr/>
        </p:nvCxnSpPr>
        <p:spPr>
          <a:xfrm>
            <a:off x="7302819" y="5798451"/>
            <a:ext cx="676414" cy="13890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>
            <a:extLst>
              <a:ext uri="{FF2B5EF4-FFF2-40B4-BE49-F238E27FC236}">
                <a16:creationId xmlns="" xmlns:a16="http://schemas.microsoft.com/office/drawing/2014/main" id="{ADA9593D-763D-407A-B8D6-2619C1B50903}"/>
              </a:ext>
            </a:extLst>
          </p:cNvPr>
          <p:cNvSpPr txBox="1"/>
          <p:nvPr/>
        </p:nvSpPr>
        <p:spPr>
          <a:xfrm>
            <a:off x="7313741" y="5881286"/>
            <a:ext cx="120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Display Command</a:t>
            </a:r>
            <a:endParaRPr lang="ko-KR" altLang="en-US" sz="1200" dirty="0"/>
          </a:p>
        </p:txBody>
      </p:sp>
      <p:cxnSp>
        <p:nvCxnSpPr>
          <p:cNvPr id="237" name="직선 화살표 연결선 236">
            <a:extLst>
              <a:ext uri="{FF2B5EF4-FFF2-40B4-BE49-F238E27FC236}">
                <a16:creationId xmlns="" xmlns:a16="http://schemas.microsoft.com/office/drawing/2014/main" id="{609B0DB6-9EAB-4F56-8EEB-B2499542E2AC}"/>
              </a:ext>
            </a:extLst>
          </p:cNvPr>
          <p:cNvCxnSpPr>
            <a:cxnSpLocks/>
          </p:cNvCxnSpPr>
          <p:nvPr/>
        </p:nvCxnSpPr>
        <p:spPr>
          <a:xfrm>
            <a:off x="6890656" y="6467562"/>
            <a:ext cx="676414" cy="13890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>
            <a:extLst>
              <a:ext uri="{FF2B5EF4-FFF2-40B4-BE49-F238E27FC236}">
                <a16:creationId xmlns="" xmlns:a16="http://schemas.microsoft.com/office/drawing/2014/main" id="{0A6DE818-9BB3-4C24-88AD-9DCE1FE0CDBC}"/>
              </a:ext>
            </a:extLst>
          </p:cNvPr>
          <p:cNvSpPr txBox="1"/>
          <p:nvPr/>
        </p:nvSpPr>
        <p:spPr>
          <a:xfrm>
            <a:off x="6852100" y="6463393"/>
            <a:ext cx="120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Display Command</a:t>
            </a:r>
            <a:endParaRPr lang="ko-KR" altLang="en-US" sz="1200" dirty="0"/>
          </a:p>
        </p:txBody>
      </p:sp>
      <p:cxnSp>
        <p:nvCxnSpPr>
          <p:cNvPr id="241" name="직선 화살표 연결선 240">
            <a:extLst>
              <a:ext uri="{FF2B5EF4-FFF2-40B4-BE49-F238E27FC236}">
                <a16:creationId xmlns="" xmlns:a16="http://schemas.microsoft.com/office/drawing/2014/main" id="{1EAF00E2-2E4B-49E5-86D0-5F9834DB8D84}"/>
              </a:ext>
            </a:extLst>
          </p:cNvPr>
          <p:cNvCxnSpPr>
            <a:cxnSpLocks/>
            <a:stCxn id="14" idx="6"/>
          </p:cNvCxnSpPr>
          <p:nvPr/>
        </p:nvCxnSpPr>
        <p:spPr>
          <a:xfrm flipV="1">
            <a:off x="3406592" y="6402501"/>
            <a:ext cx="730871" cy="1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>
            <a:extLst>
              <a:ext uri="{FF2B5EF4-FFF2-40B4-BE49-F238E27FC236}">
                <a16:creationId xmlns="" xmlns:a16="http://schemas.microsoft.com/office/drawing/2014/main" id="{F6FBB4A5-5FE9-4FD8-A457-50ABB7856F38}"/>
              </a:ext>
            </a:extLst>
          </p:cNvPr>
          <p:cNvSpPr txBox="1"/>
          <p:nvPr/>
        </p:nvSpPr>
        <p:spPr>
          <a:xfrm>
            <a:off x="3393384" y="6394059"/>
            <a:ext cx="120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Display Command</a:t>
            </a:r>
            <a:endParaRPr lang="ko-KR" altLang="en-US" sz="1200" dirty="0"/>
          </a:p>
        </p:txBody>
      </p:sp>
      <p:cxnSp>
        <p:nvCxnSpPr>
          <p:cNvPr id="243" name="직선 화살표 연결선 242">
            <a:extLst>
              <a:ext uri="{FF2B5EF4-FFF2-40B4-BE49-F238E27FC236}">
                <a16:creationId xmlns="" xmlns:a16="http://schemas.microsoft.com/office/drawing/2014/main" id="{B4B92C0F-2C02-4E54-A417-88D6E39BA096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4640628" y="5842861"/>
            <a:ext cx="644294" cy="3022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>
            <a:extLst>
              <a:ext uri="{FF2B5EF4-FFF2-40B4-BE49-F238E27FC236}">
                <a16:creationId xmlns="" xmlns:a16="http://schemas.microsoft.com/office/drawing/2014/main" id="{19EF8A8B-A7F2-4686-B11D-E849CBEDE956}"/>
              </a:ext>
            </a:extLst>
          </p:cNvPr>
          <p:cNvSpPr txBox="1"/>
          <p:nvPr/>
        </p:nvSpPr>
        <p:spPr>
          <a:xfrm>
            <a:off x="4614053" y="5875837"/>
            <a:ext cx="120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Display Command</a:t>
            </a:r>
            <a:endParaRPr lang="ko-KR" altLang="en-US" sz="1200" dirty="0"/>
          </a:p>
        </p:txBody>
      </p:sp>
      <p:sp>
        <p:nvSpPr>
          <p:cNvPr id="246" name="TextBox 245">
            <a:extLst>
              <a:ext uri="{FF2B5EF4-FFF2-40B4-BE49-F238E27FC236}">
                <a16:creationId xmlns="" xmlns:a16="http://schemas.microsoft.com/office/drawing/2014/main" id="{88687613-CBD3-485A-872D-460FC6067AA5}"/>
              </a:ext>
            </a:extLst>
          </p:cNvPr>
          <p:cNvSpPr txBox="1"/>
          <p:nvPr/>
        </p:nvSpPr>
        <p:spPr>
          <a:xfrm>
            <a:off x="5811839" y="5015903"/>
            <a:ext cx="704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Trigger</a:t>
            </a:r>
            <a:endParaRPr lang="ko-KR" altLang="en-US" sz="1200" dirty="0"/>
          </a:p>
        </p:txBody>
      </p:sp>
      <p:sp>
        <p:nvSpPr>
          <p:cNvPr id="247" name="TextBox 246">
            <a:extLst>
              <a:ext uri="{FF2B5EF4-FFF2-40B4-BE49-F238E27FC236}">
                <a16:creationId xmlns="" xmlns:a16="http://schemas.microsoft.com/office/drawing/2014/main" id="{59C879A7-E365-4257-8AB0-202F34992B45}"/>
              </a:ext>
            </a:extLst>
          </p:cNvPr>
          <p:cNvSpPr txBox="1"/>
          <p:nvPr/>
        </p:nvSpPr>
        <p:spPr>
          <a:xfrm>
            <a:off x="8219781" y="5683727"/>
            <a:ext cx="704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Trigger</a:t>
            </a:r>
            <a:endParaRPr lang="ko-KR" altLang="en-US" sz="1200" dirty="0"/>
          </a:p>
        </p:txBody>
      </p:sp>
      <p:sp>
        <p:nvSpPr>
          <p:cNvPr id="248" name="TextBox 247">
            <a:extLst>
              <a:ext uri="{FF2B5EF4-FFF2-40B4-BE49-F238E27FC236}">
                <a16:creationId xmlns="" xmlns:a16="http://schemas.microsoft.com/office/drawing/2014/main" id="{16D349B3-67A1-4685-8E54-9D33D3C96ABF}"/>
              </a:ext>
            </a:extLst>
          </p:cNvPr>
          <p:cNvSpPr txBox="1"/>
          <p:nvPr/>
        </p:nvSpPr>
        <p:spPr>
          <a:xfrm>
            <a:off x="5273496" y="5321938"/>
            <a:ext cx="704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Trigger</a:t>
            </a:r>
            <a:endParaRPr lang="ko-KR" altLang="en-US" sz="1200" dirty="0"/>
          </a:p>
        </p:txBody>
      </p:sp>
      <p:sp>
        <p:nvSpPr>
          <p:cNvPr id="249" name="TextBox 248">
            <a:extLst>
              <a:ext uri="{FF2B5EF4-FFF2-40B4-BE49-F238E27FC236}">
                <a16:creationId xmlns="" xmlns:a16="http://schemas.microsoft.com/office/drawing/2014/main" id="{9C64B9A6-B747-4FA1-B3BD-E4B5803A9CB1}"/>
              </a:ext>
            </a:extLst>
          </p:cNvPr>
          <p:cNvSpPr txBox="1"/>
          <p:nvPr/>
        </p:nvSpPr>
        <p:spPr>
          <a:xfrm>
            <a:off x="4129284" y="4827297"/>
            <a:ext cx="704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Trigger</a:t>
            </a:r>
            <a:endParaRPr lang="ko-KR" altLang="en-US" sz="1200" dirty="0"/>
          </a:p>
        </p:txBody>
      </p:sp>
      <p:sp>
        <p:nvSpPr>
          <p:cNvPr id="250" name="TextBox 249">
            <a:extLst>
              <a:ext uri="{FF2B5EF4-FFF2-40B4-BE49-F238E27FC236}">
                <a16:creationId xmlns="" xmlns:a16="http://schemas.microsoft.com/office/drawing/2014/main" id="{E6BB3548-48CE-4D6B-A90E-70E03B940BAF}"/>
              </a:ext>
            </a:extLst>
          </p:cNvPr>
          <p:cNvSpPr txBox="1"/>
          <p:nvPr/>
        </p:nvSpPr>
        <p:spPr>
          <a:xfrm>
            <a:off x="2936817" y="5089114"/>
            <a:ext cx="704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Trigger</a:t>
            </a:r>
            <a:endParaRPr lang="ko-KR" altLang="en-US" sz="1200" dirty="0"/>
          </a:p>
        </p:txBody>
      </p:sp>
      <p:cxnSp>
        <p:nvCxnSpPr>
          <p:cNvPr id="278" name="직선 화살표 연결선 277">
            <a:extLst>
              <a:ext uri="{FF2B5EF4-FFF2-40B4-BE49-F238E27FC236}">
                <a16:creationId xmlns="" xmlns:a16="http://schemas.microsoft.com/office/drawing/2014/main" id="{DC13B0F5-5D29-4369-B733-C4B12E370DDB}"/>
              </a:ext>
            </a:extLst>
          </p:cNvPr>
          <p:cNvCxnSpPr>
            <a:cxnSpLocks/>
          </p:cNvCxnSpPr>
          <p:nvPr/>
        </p:nvCxnSpPr>
        <p:spPr>
          <a:xfrm flipH="1">
            <a:off x="1728199" y="3950984"/>
            <a:ext cx="1669687" cy="1153312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화살표 연결선 280">
            <a:extLst>
              <a:ext uri="{FF2B5EF4-FFF2-40B4-BE49-F238E27FC236}">
                <a16:creationId xmlns="" xmlns:a16="http://schemas.microsoft.com/office/drawing/2014/main" id="{E22D8F08-1A7B-4B30-8ED0-71B42111AC40}"/>
              </a:ext>
            </a:extLst>
          </p:cNvPr>
          <p:cNvCxnSpPr>
            <a:cxnSpLocks/>
          </p:cNvCxnSpPr>
          <p:nvPr/>
        </p:nvCxnSpPr>
        <p:spPr>
          <a:xfrm flipH="1">
            <a:off x="1799439" y="4114334"/>
            <a:ext cx="1643072" cy="1113279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TextBox 284">
            <a:extLst>
              <a:ext uri="{FF2B5EF4-FFF2-40B4-BE49-F238E27FC236}">
                <a16:creationId xmlns="" xmlns:a16="http://schemas.microsoft.com/office/drawing/2014/main" id="{689D0F51-E1E4-4638-A570-20F28D0636D5}"/>
              </a:ext>
            </a:extLst>
          </p:cNvPr>
          <p:cNvSpPr txBox="1"/>
          <p:nvPr/>
        </p:nvSpPr>
        <p:spPr>
          <a:xfrm>
            <a:off x="1688395" y="4219972"/>
            <a:ext cx="1201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Alarm Data</a:t>
            </a:r>
            <a:endParaRPr lang="ko-KR" altLang="en-US" sz="1200" dirty="0"/>
          </a:p>
        </p:txBody>
      </p:sp>
      <p:sp>
        <p:nvSpPr>
          <p:cNvPr id="286" name="TextBox 285">
            <a:extLst>
              <a:ext uri="{FF2B5EF4-FFF2-40B4-BE49-F238E27FC236}">
                <a16:creationId xmlns="" xmlns:a16="http://schemas.microsoft.com/office/drawing/2014/main" id="{3FD60D0E-706D-44F4-8DFF-2DED76244594}"/>
              </a:ext>
            </a:extLst>
          </p:cNvPr>
          <p:cNvSpPr txBox="1"/>
          <p:nvPr/>
        </p:nvSpPr>
        <p:spPr>
          <a:xfrm>
            <a:off x="2442382" y="4723942"/>
            <a:ext cx="1201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Button Data</a:t>
            </a:r>
            <a:endParaRPr lang="ko-KR" altLang="en-US" sz="1200" dirty="0"/>
          </a:p>
        </p:txBody>
      </p:sp>
      <p:cxnSp>
        <p:nvCxnSpPr>
          <p:cNvPr id="289" name="직선 화살표 연결선 288">
            <a:extLst>
              <a:ext uri="{FF2B5EF4-FFF2-40B4-BE49-F238E27FC236}">
                <a16:creationId xmlns="" xmlns:a16="http://schemas.microsoft.com/office/drawing/2014/main" id="{59E174DE-F3D5-46F7-BBD2-40E885F9C211}"/>
              </a:ext>
            </a:extLst>
          </p:cNvPr>
          <p:cNvCxnSpPr>
            <a:cxnSpLocks/>
          </p:cNvCxnSpPr>
          <p:nvPr/>
        </p:nvCxnSpPr>
        <p:spPr>
          <a:xfrm flipV="1">
            <a:off x="4545300" y="497934"/>
            <a:ext cx="3074626" cy="2387195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>
            <a:extLst>
              <a:ext uri="{FF2B5EF4-FFF2-40B4-BE49-F238E27FC236}">
                <a16:creationId xmlns="" xmlns:a16="http://schemas.microsoft.com/office/drawing/2014/main" id="{71CD50E2-0326-45D1-A56C-CB09C627D536}"/>
              </a:ext>
            </a:extLst>
          </p:cNvPr>
          <p:cNvSpPr txBox="1"/>
          <p:nvPr/>
        </p:nvSpPr>
        <p:spPr>
          <a:xfrm>
            <a:off x="6837438" y="1114305"/>
            <a:ext cx="756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Disable</a:t>
            </a:r>
            <a:endParaRPr lang="ko-KR" alt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6EBA5DD2-54A4-4EB1-B48B-B459EDBA4D79}"/>
              </a:ext>
            </a:extLst>
          </p:cNvPr>
          <p:cNvSpPr txBox="1"/>
          <p:nvPr/>
        </p:nvSpPr>
        <p:spPr>
          <a:xfrm>
            <a:off x="2244706" y="2797061"/>
            <a:ext cx="705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Update</a:t>
            </a:r>
          </a:p>
          <a:p>
            <a:pPr algn="ctr"/>
            <a:r>
              <a:rPr lang="en-US" altLang="ko-KR" sz="1200" dirty="0"/>
              <a:t>Alarm </a:t>
            </a:r>
          </a:p>
          <a:p>
            <a:pPr algn="ctr"/>
            <a:r>
              <a:rPr lang="en-US" altLang="ko-KR" sz="1200" dirty="0"/>
              <a:t>data</a:t>
            </a:r>
            <a:endParaRPr lang="ko-KR" alt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B468EBA1-E63B-468F-AA28-03583DB31D70}"/>
              </a:ext>
            </a:extLst>
          </p:cNvPr>
          <p:cNvSpPr txBox="1"/>
          <p:nvPr/>
        </p:nvSpPr>
        <p:spPr>
          <a:xfrm>
            <a:off x="2966925" y="2266173"/>
            <a:ext cx="809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Get</a:t>
            </a:r>
          </a:p>
          <a:p>
            <a:r>
              <a:rPr lang="en-US" altLang="ko-KR" sz="1200" dirty="0"/>
              <a:t>Alarm</a:t>
            </a:r>
          </a:p>
          <a:p>
            <a:r>
              <a:rPr lang="en-US" altLang="ko-KR" sz="1200" dirty="0"/>
              <a:t>data</a:t>
            </a:r>
            <a:endParaRPr lang="ko-KR" alt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="" xmlns:a16="http://schemas.microsoft.com/office/drawing/2014/main" id="{909D5BA7-1E2F-4C6B-A161-FCBFB1B09EC7}"/>
              </a:ext>
            </a:extLst>
          </p:cNvPr>
          <p:cNvSpPr txBox="1"/>
          <p:nvPr/>
        </p:nvSpPr>
        <p:spPr>
          <a:xfrm>
            <a:off x="4088244" y="1804507"/>
            <a:ext cx="809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Get</a:t>
            </a:r>
          </a:p>
          <a:p>
            <a:r>
              <a:rPr lang="en-US" altLang="ko-KR" sz="1200" dirty="0"/>
              <a:t>State</a:t>
            </a:r>
          </a:p>
          <a:p>
            <a:r>
              <a:rPr lang="en-US" altLang="ko-KR" sz="1200" dirty="0"/>
              <a:t>data</a:t>
            </a:r>
            <a:endParaRPr lang="ko-KR" alt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CCF9E193-ACC2-4C0D-BBF6-FA0E2F234AE2}"/>
              </a:ext>
            </a:extLst>
          </p:cNvPr>
          <p:cNvSpPr txBox="1"/>
          <p:nvPr/>
        </p:nvSpPr>
        <p:spPr>
          <a:xfrm>
            <a:off x="3351755" y="1799021"/>
            <a:ext cx="809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Update</a:t>
            </a:r>
          </a:p>
          <a:p>
            <a:r>
              <a:rPr lang="en-US" altLang="ko-KR" sz="1200" dirty="0"/>
              <a:t>State</a:t>
            </a:r>
          </a:p>
          <a:p>
            <a:r>
              <a:rPr lang="en-US" altLang="ko-KR" sz="1200" dirty="0"/>
              <a:t>data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6543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" name="표 112">
            <a:extLst>
              <a:ext uri="{FF2B5EF4-FFF2-40B4-BE49-F238E27FC236}">
                <a16:creationId xmlns="" xmlns:a16="http://schemas.microsoft.com/office/drawing/2014/main" id="{E1F10944-78A5-984A-BA1F-B5CA54277201}"/>
              </a:ext>
            </a:extLst>
          </p:cNvPr>
          <p:cNvGraphicFramePr>
            <a:graphicFrameLocks noGrp="1"/>
          </p:cNvGraphicFramePr>
          <p:nvPr/>
        </p:nvGraphicFramePr>
        <p:xfrm>
          <a:off x="-26504" y="864887"/>
          <a:ext cx="1258947" cy="581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System Context Diagram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0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1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2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3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4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8C78615C-E803-9646-B2B3-ABE8DA735D94}"/>
              </a:ext>
            </a:extLst>
          </p:cNvPr>
          <p:cNvSpPr/>
          <p:nvPr/>
        </p:nvSpPr>
        <p:spPr>
          <a:xfrm>
            <a:off x="7242" y="-56023"/>
            <a:ext cx="12184758" cy="81624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rgbClr val="262B35"/>
                </a:solidFill>
              </a:rPr>
              <a:t> </a:t>
            </a:r>
            <a:r>
              <a:rPr lang="en-US" altLang="ko-KR" sz="3600" b="1" kern="0" dirty="0">
                <a:solidFill>
                  <a:srgbClr val="262B35"/>
                </a:solidFill>
              </a:rPr>
              <a:t>DFD Level 3</a:t>
            </a:r>
            <a:r>
              <a:rPr lang="ko-KR" altLang="en-US" sz="3600" b="1" kern="0" dirty="0">
                <a:solidFill>
                  <a:srgbClr val="262B35"/>
                </a:solidFill>
              </a:rPr>
              <a:t> </a:t>
            </a:r>
            <a:r>
              <a:rPr lang="en-US" altLang="ko-KR" sz="2800" b="1" kern="0" dirty="0">
                <a:solidFill>
                  <a:srgbClr val="262B35"/>
                </a:solidFill>
              </a:rPr>
              <a:t>Main Controller (</a:t>
            </a:r>
            <a:r>
              <a:rPr lang="ko-KR" altLang="en-US" sz="2800" b="1" kern="0" dirty="0">
                <a:solidFill>
                  <a:srgbClr val="FF0000"/>
                </a:solidFill>
              </a:rPr>
              <a:t>수정</a:t>
            </a:r>
            <a:r>
              <a:rPr lang="en-US" altLang="ko-KR" sz="2800" b="1" kern="0" dirty="0">
                <a:solidFill>
                  <a:srgbClr val="262B35"/>
                </a:solidFill>
              </a:rPr>
              <a:t>)</a:t>
            </a:r>
            <a:endParaRPr lang="ko-KR" altLang="en-US" sz="3600" b="1" kern="0" dirty="0">
              <a:solidFill>
                <a:srgbClr val="262B35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51A77EF9-0D3E-4147-B20E-CFB73532B294}"/>
              </a:ext>
            </a:extLst>
          </p:cNvPr>
          <p:cNvGrpSpPr/>
          <p:nvPr/>
        </p:nvGrpSpPr>
        <p:grpSpPr>
          <a:xfrm>
            <a:off x="2062822" y="813527"/>
            <a:ext cx="10111361" cy="5959807"/>
            <a:chOff x="2383230" y="898193"/>
            <a:chExt cx="9326918" cy="5497443"/>
          </a:xfrm>
        </p:grpSpPr>
        <p:sp>
          <p:nvSpPr>
            <p:cNvPr id="11" name="타원 10">
              <a:extLst>
                <a:ext uri="{FF2B5EF4-FFF2-40B4-BE49-F238E27FC236}">
                  <a16:creationId xmlns="" xmlns:a16="http://schemas.microsoft.com/office/drawing/2014/main" id="{EE1B1D7C-09FE-5549-99C1-7602192697DC}"/>
                </a:ext>
              </a:extLst>
            </p:cNvPr>
            <p:cNvSpPr/>
            <p:nvPr/>
          </p:nvSpPr>
          <p:spPr>
            <a:xfrm>
              <a:off x="5385459" y="5434069"/>
              <a:ext cx="967930" cy="529468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Alarm</a:t>
              </a:r>
            </a:p>
            <a:p>
              <a:pPr algn="ctr"/>
              <a:r>
                <a:rPr lang="en-US" altLang="ko-KR" sz="1000" dirty="0"/>
                <a:t>Indicator</a:t>
              </a:r>
            </a:p>
            <a:p>
              <a:pPr algn="ctr"/>
              <a:r>
                <a:rPr lang="en-US" altLang="ko-KR" sz="1000" dirty="0"/>
                <a:t>2.2.12</a:t>
              </a:r>
              <a:endParaRPr lang="ko-KR" altLang="en-US" sz="1000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="" xmlns:a16="http://schemas.microsoft.com/office/drawing/2014/main" id="{38E32237-A8B0-FF48-A8CF-D4BE99CBE9A0}"/>
                </a:ext>
              </a:extLst>
            </p:cNvPr>
            <p:cNvSpPr/>
            <p:nvPr/>
          </p:nvSpPr>
          <p:spPr>
            <a:xfrm>
              <a:off x="7626979" y="2021170"/>
              <a:ext cx="876062" cy="684576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Time Keeping Unit Change</a:t>
              </a:r>
            </a:p>
            <a:p>
              <a:pPr algn="ctr"/>
              <a:r>
                <a:rPr lang="en-US" altLang="ko-KR" sz="1000" dirty="0"/>
                <a:t>2.2.4</a:t>
              </a:r>
            </a:p>
          </p:txBody>
        </p:sp>
        <p:sp>
          <p:nvSpPr>
            <p:cNvPr id="14" name="타원 13">
              <a:extLst>
                <a:ext uri="{FF2B5EF4-FFF2-40B4-BE49-F238E27FC236}">
                  <a16:creationId xmlns="" xmlns:a16="http://schemas.microsoft.com/office/drawing/2014/main" id="{F73410F8-12BE-1542-A87D-BE5802D6D6B2}"/>
                </a:ext>
              </a:extLst>
            </p:cNvPr>
            <p:cNvSpPr/>
            <p:nvPr/>
          </p:nvSpPr>
          <p:spPr>
            <a:xfrm>
              <a:off x="4037033" y="5866168"/>
              <a:ext cx="709658" cy="529468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Add Value</a:t>
              </a:r>
            </a:p>
            <a:p>
              <a:pPr algn="ctr"/>
              <a:r>
                <a:rPr lang="en-US" altLang="ko-KR" sz="1000" dirty="0"/>
                <a:t>2.2.14</a:t>
              </a:r>
            </a:p>
          </p:txBody>
        </p:sp>
        <p:sp>
          <p:nvSpPr>
            <p:cNvPr id="15" name="타원 14">
              <a:extLst>
                <a:ext uri="{FF2B5EF4-FFF2-40B4-BE49-F238E27FC236}">
                  <a16:creationId xmlns="" xmlns:a16="http://schemas.microsoft.com/office/drawing/2014/main" id="{5B82312F-2CA8-E84B-855C-D8681C75A60B}"/>
                </a:ext>
              </a:extLst>
            </p:cNvPr>
            <p:cNvSpPr/>
            <p:nvPr/>
          </p:nvSpPr>
          <p:spPr>
            <a:xfrm>
              <a:off x="8008743" y="3331978"/>
              <a:ext cx="929173" cy="529468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Stop</a:t>
              </a:r>
            </a:p>
            <a:p>
              <a:pPr algn="ctr"/>
              <a:r>
                <a:rPr lang="en-US" altLang="ko-KR" sz="1000" dirty="0"/>
                <a:t>Watch</a:t>
              </a:r>
            </a:p>
            <a:p>
              <a:pPr algn="ctr"/>
              <a:r>
                <a:rPr lang="en-US" altLang="ko-KR" sz="1000" dirty="0"/>
                <a:t>Run</a:t>
              </a:r>
            </a:p>
            <a:p>
              <a:pPr algn="ctr"/>
              <a:r>
                <a:rPr lang="en-US" altLang="ko-KR" sz="1000" dirty="0"/>
                <a:t>2.2.6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="" xmlns:a16="http://schemas.microsoft.com/office/drawing/2014/main" id="{2B7A019D-EA03-7D40-AED9-67D989FE98EC}"/>
                </a:ext>
              </a:extLst>
            </p:cNvPr>
            <p:cNvSpPr/>
            <p:nvPr/>
          </p:nvSpPr>
          <p:spPr>
            <a:xfrm>
              <a:off x="2389009" y="3467437"/>
              <a:ext cx="868080" cy="2271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/>
                <a:t>Button Data</a:t>
              </a:r>
              <a:endParaRPr lang="ko-KR" altLang="en-US" sz="1000" dirty="0"/>
            </a:p>
          </p:txBody>
        </p:sp>
        <p:cxnSp>
          <p:nvCxnSpPr>
            <p:cNvPr id="19" name="직선 연결선 25">
              <a:extLst>
                <a:ext uri="{FF2B5EF4-FFF2-40B4-BE49-F238E27FC236}">
                  <a16:creationId xmlns="" xmlns:a16="http://schemas.microsoft.com/office/drawing/2014/main" id="{818EA06D-646E-844D-8C1A-7A1CFF1D0623}"/>
                </a:ext>
              </a:extLst>
            </p:cNvPr>
            <p:cNvCxnSpPr>
              <a:cxnSpLocks/>
            </p:cNvCxnSpPr>
            <p:nvPr/>
          </p:nvCxnSpPr>
          <p:spPr>
            <a:xfrm>
              <a:off x="2383230" y="3413903"/>
              <a:ext cx="848269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직선 연결선 26">
              <a:extLst>
                <a:ext uri="{FF2B5EF4-FFF2-40B4-BE49-F238E27FC236}">
                  <a16:creationId xmlns="" xmlns:a16="http://schemas.microsoft.com/office/drawing/2014/main" id="{E812DE28-9105-1244-B9F9-2A8B6F8C75A5}"/>
                </a:ext>
              </a:extLst>
            </p:cNvPr>
            <p:cNvCxnSpPr>
              <a:cxnSpLocks/>
            </p:cNvCxnSpPr>
            <p:nvPr/>
          </p:nvCxnSpPr>
          <p:spPr>
            <a:xfrm>
              <a:off x="2383230" y="3726635"/>
              <a:ext cx="848269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="" xmlns:a16="http://schemas.microsoft.com/office/drawing/2014/main" id="{B6814F2C-165A-8F48-ACF0-9CD07EF604CC}"/>
                </a:ext>
              </a:extLst>
            </p:cNvPr>
            <p:cNvCxnSpPr>
              <a:cxnSpLocks/>
              <a:stCxn id="18" idx="3"/>
              <a:endCxn id="17" idx="2"/>
            </p:cNvCxnSpPr>
            <p:nvPr/>
          </p:nvCxnSpPr>
          <p:spPr>
            <a:xfrm>
              <a:off x="3257089" y="3580997"/>
              <a:ext cx="515483" cy="5583"/>
            </a:xfrm>
            <a:prstGeom prst="straightConnector1">
              <a:avLst/>
            </a:prstGeom>
            <a:ln w="1651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그룹 97">
              <a:extLst>
                <a:ext uri="{FF2B5EF4-FFF2-40B4-BE49-F238E27FC236}">
                  <a16:creationId xmlns="" xmlns:a16="http://schemas.microsoft.com/office/drawing/2014/main" id="{47CAFE0A-339B-47B5-80F2-ED302D8342A9}"/>
                </a:ext>
              </a:extLst>
            </p:cNvPr>
            <p:cNvGrpSpPr/>
            <p:nvPr/>
          </p:nvGrpSpPr>
          <p:grpSpPr>
            <a:xfrm>
              <a:off x="2484621" y="4768013"/>
              <a:ext cx="1482611" cy="346929"/>
              <a:chOff x="1607968" y="2761596"/>
              <a:chExt cx="1557927" cy="393944"/>
            </a:xfrm>
          </p:grpSpPr>
          <p:cxnSp>
            <p:nvCxnSpPr>
              <p:cNvPr id="26" name="직선 연결선 25">
                <a:extLst>
                  <a:ext uri="{FF2B5EF4-FFF2-40B4-BE49-F238E27FC236}">
                    <a16:creationId xmlns="" xmlns:a16="http://schemas.microsoft.com/office/drawing/2014/main" id="{A2247455-27DB-9143-BE5B-550FD1F351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12086" y="2761596"/>
                <a:ext cx="1162998" cy="0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grpSp>
            <p:nvGrpSpPr>
              <p:cNvPr id="95" name="그룹 94">
                <a:extLst>
                  <a:ext uri="{FF2B5EF4-FFF2-40B4-BE49-F238E27FC236}">
                    <a16:creationId xmlns="" xmlns:a16="http://schemas.microsoft.com/office/drawing/2014/main" id="{018F3E49-AFCA-4936-9CFD-276CCBC59350}"/>
                  </a:ext>
                </a:extLst>
              </p:cNvPr>
              <p:cNvGrpSpPr/>
              <p:nvPr/>
            </p:nvGrpSpPr>
            <p:grpSpPr>
              <a:xfrm>
                <a:off x="1607968" y="2841850"/>
                <a:ext cx="1557927" cy="313690"/>
                <a:chOff x="1607968" y="2841850"/>
                <a:chExt cx="1557927" cy="313690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="" xmlns:a16="http://schemas.microsoft.com/office/drawing/2014/main" id="{B050EDD1-F3C0-224E-87C7-F58CA95442D4}"/>
                    </a:ext>
                  </a:extLst>
                </p:cNvPr>
                <p:cNvSpPr/>
                <p:nvPr/>
              </p:nvSpPr>
              <p:spPr>
                <a:xfrm>
                  <a:off x="1607968" y="2841850"/>
                  <a:ext cx="1557927" cy="2578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1000" dirty="0"/>
                    <a:t>Alarm Data Storage</a:t>
                  </a:r>
                  <a:endParaRPr lang="ko-KR" altLang="en-US" sz="1000" dirty="0"/>
                </a:p>
              </p:txBody>
            </p:sp>
            <p:cxnSp>
              <p:nvCxnSpPr>
                <p:cNvPr id="27" name="직선 연결선 26">
                  <a:extLst>
                    <a:ext uri="{FF2B5EF4-FFF2-40B4-BE49-F238E27FC236}">
                      <a16:creationId xmlns="" xmlns:a16="http://schemas.microsoft.com/office/drawing/2014/main" id="{BC4C0702-33C2-DE45-9407-E96C728C22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12086" y="3155540"/>
                  <a:ext cx="1162998" cy="0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4" name="그룹 93">
              <a:extLst>
                <a:ext uri="{FF2B5EF4-FFF2-40B4-BE49-F238E27FC236}">
                  <a16:creationId xmlns="" xmlns:a16="http://schemas.microsoft.com/office/drawing/2014/main" id="{9856DE3A-2DA2-4249-BEFF-F9545A45605C}"/>
                </a:ext>
              </a:extLst>
            </p:cNvPr>
            <p:cNvGrpSpPr/>
            <p:nvPr/>
          </p:nvGrpSpPr>
          <p:grpSpPr>
            <a:xfrm>
              <a:off x="3735388" y="1720635"/>
              <a:ext cx="1274088" cy="381788"/>
              <a:chOff x="2425736" y="2114802"/>
              <a:chExt cx="1687431" cy="428761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="" xmlns:a16="http://schemas.microsoft.com/office/drawing/2014/main" id="{AFF5084F-4474-5746-B4FC-A285A6245043}"/>
                  </a:ext>
                </a:extLst>
              </p:cNvPr>
              <p:cNvSpPr/>
              <p:nvPr/>
            </p:nvSpPr>
            <p:spPr>
              <a:xfrm>
                <a:off x="2463332" y="2206051"/>
                <a:ext cx="1574901" cy="2550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000" dirty="0"/>
                  <a:t>State Data Storage</a:t>
                </a:r>
                <a:endParaRPr lang="ko-KR" altLang="en-US" sz="1000" dirty="0"/>
              </a:p>
            </p:txBody>
          </p:sp>
          <p:cxnSp>
            <p:nvCxnSpPr>
              <p:cNvPr id="30" name="직선 연결선 25">
                <a:extLst>
                  <a:ext uri="{FF2B5EF4-FFF2-40B4-BE49-F238E27FC236}">
                    <a16:creationId xmlns="" xmlns:a16="http://schemas.microsoft.com/office/drawing/2014/main" id="{ACD137E7-BABA-C248-BE64-40D5CCA641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5736" y="2114802"/>
                <a:ext cx="1687431" cy="0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26">
                <a:extLst>
                  <a:ext uri="{FF2B5EF4-FFF2-40B4-BE49-F238E27FC236}">
                    <a16:creationId xmlns="" xmlns:a16="http://schemas.microsoft.com/office/drawing/2014/main" id="{7C439651-F7A9-DE4D-8318-2078C6B30B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5736" y="2543563"/>
                <a:ext cx="1687431" cy="0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cxnSp>
          <p:nvCxnSpPr>
            <p:cNvPr id="32" name="직선 화살표 연결선 31">
              <a:extLst>
                <a:ext uri="{FF2B5EF4-FFF2-40B4-BE49-F238E27FC236}">
                  <a16:creationId xmlns="" xmlns:a16="http://schemas.microsoft.com/office/drawing/2014/main" id="{E0EBCC27-CD90-5948-B722-5136549FA6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31634" y="4174388"/>
              <a:ext cx="486710" cy="591545"/>
            </a:xfrm>
            <a:prstGeom prst="straightConnector1">
              <a:avLst/>
            </a:prstGeom>
            <a:ln w="1651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="" xmlns:a16="http://schemas.microsoft.com/office/drawing/2014/main" id="{134D5754-1B3F-9545-A6A4-43E6D41D6F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8297" y="1819045"/>
              <a:ext cx="2601918" cy="1268343"/>
            </a:xfrm>
            <a:prstGeom prst="straightConnector1">
              <a:avLst/>
            </a:prstGeom>
            <a:ln w="1651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="" xmlns:a16="http://schemas.microsoft.com/office/drawing/2014/main" id="{2ECB4B16-5BD8-B14E-B176-7CA3DDBC3D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6532" y="1325965"/>
              <a:ext cx="2232998" cy="1752374"/>
            </a:xfrm>
            <a:prstGeom prst="straightConnector1">
              <a:avLst/>
            </a:prstGeom>
            <a:ln w="1651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="" xmlns:a16="http://schemas.microsoft.com/office/drawing/2014/main" id="{0A5CBB81-F62E-9D40-B8B8-FC16CE1EB7DC}"/>
                </a:ext>
              </a:extLst>
            </p:cNvPr>
            <p:cNvCxnSpPr>
              <a:cxnSpLocks/>
              <a:stCxn id="17" idx="7"/>
              <a:endCxn id="13" idx="2"/>
            </p:cNvCxnSpPr>
            <p:nvPr/>
          </p:nvCxnSpPr>
          <p:spPr>
            <a:xfrm flipV="1">
              <a:off x="4796365" y="2363458"/>
              <a:ext cx="2830614" cy="771568"/>
            </a:xfrm>
            <a:prstGeom prst="straightConnector1">
              <a:avLst/>
            </a:prstGeom>
            <a:ln w="1651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="" xmlns:a16="http://schemas.microsoft.com/office/drawing/2014/main" id="{A6F3C02A-9E78-F743-A597-3D9E9D905011}"/>
                </a:ext>
              </a:extLst>
            </p:cNvPr>
            <p:cNvCxnSpPr>
              <a:cxnSpLocks/>
              <a:stCxn id="17" idx="4"/>
              <a:endCxn id="14" idx="0"/>
            </p:cNvCxnSpPr>
            <p:nvPr/>
          </p:nvCxnSpPr>
          <p:spPr>
            <a:xfrm>
              <a:off x="4372296" y="4225175"/>
              <a:ext cx="19566" cy="1640992"/>
            </a:xfrm>
            <a:prstGeom prst="straightConnector1">
              <a:avLst/>
            </a:prstGeom>
            <a:ln w="1651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="" xmlns:a16="http://schemas.microsoft.com/office/drawing/2014/main" id="{422EAA5B-82FF-B34A-9A59-78DF0DD175C4}"/>
                </a:ext>
              </a:extLst>
            </p:cNvPr>
            <p:cNvCxnSpPr>
              <a:cxnSpLocks/>
            </p:cNvCxnSpPr>
            <p:nvPr/>
          </p:nvCxnSpPr>
          <p:spPr>
            <a:xfrm>
              <a:off x="4972021" y="3571342"/>
              <a:ext cx="3036723" cy="10131"/>
            </a:xfrm>
            <a:prstGeom prst="straightConnector1">
              <a:avLst/>
            </a:prstGeom>
            <a:ln w="1651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="" xmlns:a16="http://schemas.microsoft.com/office/drawing/2014/main" id="{D036CBFE-8842-804A-B68A-E0F7A755972E}"/>
                </a:ext>
              </a:extLst>
            </p:cNvPr>
            <p:cNvCxnSpPr>
              <a:cxnSpLocks/>
              <a:stCxn id="17" idx="5"/>
              <a:endCxn id="11" idx="1"/>
            </p:cNvCxnSpPr>
            <p:nvPr/>
          </p:nvCxnSpPr>
          <p:spPr>
            <a:xfrm>
              <a:off x="4796365" y="4038136"/>
              <a:ext cx="730843" cy="1473472"/>
            </a:xfrm>
            <a:prstGeom prst="straightConnector1">
              <a:avLst/>
            </a:prstGeom>
            <a:ln w="1651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="" xmlns:a16="http://schemas.microsoft.com/office/drawing/2014/main" id="{B865C227-08B2-D446-8F45-7EFDF6F37C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06912" y="2141270"/>
              <a:ext cx="3076" cy="797415"/>
            </a:xfrm>
            <a:prstGeom prst="straightConnector1">
              <a:avLst/>
            </a:prstGeom>
            <a:ln w="1651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="" xmlns:a16="http://schemas.microsoft.com/office/drawing/2014/main" id="{373A5CE3-892F-A14F-9DD3-C1A32B07E2EA}"/>
                </a:ext>
              </a:extLst>
            </p:cNvPr>
            <p:cNvCxnSpPr>
              <a:cxnSpLocks/>
            </p:cNvCxnSpPr>
            <p:nvPr/>
          </p:nvCxnSpPr>
          <p:spPr>
            <a:xfrm>
              <a:off x="3349894" y="2685956"/>
              <a:ext cx="635873" cy="434249"/>
            </a:xfrm>
            <a:prstGeom prst="straightConnector1">
              <a:avLst/>
            </a:prstGeom>
            <a:ln w="1524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="" xmlns:a16="http://schemas.microsoft.com/office/drawing/2014/main" id="{85E87A7C-9BDD-2844-A694-F3C40DE3D7B7}"/>
                </a:ext>
              </a:extLst>
            </p:cNvPr>
            <p:cNvSpPr txBox="1"/>
            <p:nvPr/>
          </p:nvSpPr>
          <p:spPr>
            <a:xfrm>
              <a:off x="3103118" y="2509934"/>
              <a:ext cx="38748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Tick</a:t>
              </a:r>
              <a:endParaRPr lang="ko-KR" altLang="en-US" sz="6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548C3FC7-7F0D-0A4A-984A-0C72F8DF2159}"/>
                </a:ext>
              </a:extLst>
            </p:cNvPr>
            <p:cNvSpPr txBox="1"/>
            <p:nvPr/>
          </p:nvSpPr>
          <p:spPr>
            <a:xfrm>
              <a:off x="6495886" y="2244141"/>
              <a:ext cx="61070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Disable</a:t>
              </a:r>
              <a:endParaRPr lang="ko-KR" altLang="en-US" sz="6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4B009CBB-64AA-7547-BD85-E96497104209}"/>
                </a:ext>
              </a:extLst>
            </p:cNvPr>
            <p:cNvSpPr txBox="1"/>
            <p:nvPr/>
          </p:nvSpPr>
          <p:spPr>
            <a:xfrm>
              <a:off x="6333809" y="2659744"/>
              <a:ext cx="63328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Trigger</a:t>
              </a:r>
              <a:endParaRPr lang="ko-KR" altLang="en-US" sz="600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="" xmlns:a16="http://schemas.microsoft.com/office/drawing/2014/main" id="{967A20B8-4A78-114B-AFC6-CE59EF0340FF}"/>
                </a:ext>
              </a:extLst>
            </p:cNvPr>
            <p:cNvSpPr txBox="1"/>
            <p:nvPr/>
          </p:nvSpPr>
          <p:spPr>
            <a:xfrm>
              <a:off x="7334231" y="3348955"/>
              <a:ext cx="5854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Enable</a:t>
              </a:r>
              <a:endParaRPr lang="ko-KR" altLang="en-US" sz="6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21A1501C-A1CC-4B49-882C-F65B6BA5A04F}"/>
                </a:ext>
              </a:extLst>
            </p:cNvPr>
            <p:cNvSpPr txBox="1"/>
            <p:nvPr/>
          </p:nvSpPr>
          <p:spPr>
            <a:xfrm>
              <a:off x="6384161" y="4156231"/>
              <a:ext cx="62675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Disable</a:t>
              </a:r>
              <a:endParaRPr lang="ko-KR" altLang="en-US" sz="600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="" xmlns:a16="http://schemas.microsoft.com/office/drawing/2014/main" id="{4A9B2570-4689-044C-A9B8-A1F4333F315D}"/>
                </a:ext>
              </a:extLst>
            </p:cNvPr>
            <p:cNvSpPr txBox="1"/>
            <p:nvPr/>
          </p:nvSpPr>
          <p:spPr>
            <a:xfrm>
              <a:off x="6014026" y="1515413"/>
              <a:ext cx="58750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Enable</a:t>
              </a:r>
              <a:endParaRPr lang="ko-KR" altLang="en-US" sz="600" dirty="0"/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="" xmlns:a16="http://schemas.microsoft.com/office/drawing/2014/main" id="{FD42630F-8227-43B3-BFA2-4EAB9FB67E98}"/>
                </a:ext>
              </a:extLst>
            </p:cNvPr>
            <p:cNvCxnSpPr>
              <a:cxnSpLocks/>
              <a:stCxn id="6" idx="6"/>
            </p:cNvCxnSpPr>
            <p:nvPr/>
          </p:nvCxnSpPr>
          <p:spPr>
            <a:xfrm>
              <a:off x="7708179" y="1210274"/>
              <a:ext cx="1019080" cy="4481"/>
            </a:xfrm>
            <a:prstGeom prst="straightConnector1">
              <a:avLst/>
            </a:prstGeom>
            <a:ln w="1651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그룹 81">
              <a:extLst>
                <a:ext uri="{FF2B5EF4-FFF2-40B4-BE49-F238E27FC236}">
                  <a16:creationId xmlns="" xmlns:a16="http://schemas.microsoft.com/office/drawing/2014/main" id="{4F6A6481-6DA0-4EAB-BD04-BF774F665C1D}"/>
                </a:ext>
              </a:extLst>
            </p:cNvPr>
            <p:cNvGrpSpPr/>
            <p:nvPr/>
          </p:nvGrpSpPr>
          <p:grpSpPr>
            <a:xfrm>
              <a:off x="6870339" y="898193"/>
              <a:ext cx="1898494" cy="624163"/>
              <a:chOff x="8073467" y="673239"/>
              <a:chExt cx="2602885" cy="855743"/>
            </a:xfrm>
          </p:grpSpPr>
          <p:sp>
            <p:nvSpPr>
              <p:cNvPr id="6" name="타원 5">
                <a:extLst>
                  <a:ext uri="{FF2B5EF4-FFF2-40B4-BE49-F238E27FC236}">
                    <a16:creationId xmlns="" xmlns:a16="http://schemas.microsoft.com/office/drawing/2014/main" id="{AF871D4D-26F2-D346-81A8-41CDC876308A}"/>
                  </a:ext>
                </a:extLst>
              </p:cNvPr>
              <p:cNvSpPr/>
              <p:nvPr/>
            </p:nvSpPr>
            <p:spPr>
              <a:xfrm>
                <a:off x="8073467" y="673239"/>
                <a:ext cx="1148700" cy="855743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Time Keeping Mode</a:t>
                </a:r>
              </a:p>
              <a:p>
                <a:pPr algn="ctr"/>
                <a:r>
                  <a:rPr lang="en-US" altLang="ko-KR" sz="900" dirty="0"/>
                  <a:t>2.2.2</a:t>
                </a:r>
                <a:endParaRPr lang="ko-KR" altLang="en-US" sz="900" dirty="0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="" xmlns:a16="http://schemas.microsoft.com/office/drawing/2014/main" id="{5725E68C-F839-4737-8E1A-AC6E8110A2A9}"/>
                  </a:ext>
                </a:extLst>
              </p:cNvPr>
              <p:cNvSpPr txBox="1"/>
              <p:nvPr/>
            </p:nvSpPr>
            <p:spPr>
              <a:xfrm>
                <a:off x="9475249" y="901408"/>
                <a:ext cx="1201103" cy="454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/>
                  <a:t>Display Command</a:t>
                </a:r>
                <a:endParaRPr lang="ko-KR" altLang="en-US" sz="600" dirty="0"/>
              </a:p>
            </p:txBody>
          </p:sp>
        </p:grpSp>
        <p:cxnSp>
          <p:nvCxnSpPr>
            <p:cNvPr id="84" name="직선 화살표 연결선 83">
              <a:extLst>
                <a:ext uri="{FF2B5EF4-FFF2-40B4-BE49-F238E27FC236}">
                  <a16:creationId xmlns="" xmlns:a16="http://schemas.microsoft.com/office/drawing/2014/main" id="{BA91A053-4083-4B65-BFF1-B09111C8A896}"/>
                </a:ext>
              </a:extLst>
            </p:cNvPr>
            <p:cNvCxnSpPr>
              <a:cxnSpLocks/>
            </p:cNvCxnSpPr>
            <p:nvPr/>
          </p:nvCxnSpPr>
          <p:spPr>
            <a:xfrm>
              <a:off x="8498475" y="2378538"/>
              <a:ext cx="659295" cy="2497"/>
            </a:xfrm>
            <a:prstGeom prst="straightConnector1">
              <a:avLst/>
            </a:prstGeom>
            <a:ln w="1651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="" xmlns:a16="http://schemas.microsoft.com/office/drawing/2014/main" id="{79FA10D0-0498-49D6-B180-8185B7E5B833}"/>
                </a:ext>
              </a:extLst>
            </p:cNvPr>
            <p:cNvSpPr txBox="1"/>
            <p:nvPr/>
          </p:nvSpPr>
          <p:spPr>
            <a:xfrm>
              <a:off x="8535803" y="2211764"/>
              <a:ext cx="87606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Display Command</a:t>
              </a:r>
              <a:endParaRPr lang="ko-KR" altLang="en-US" sz="600" dirty="0"/>
            </a:p>
          </p:txBody>
        </p:sp>
        <p:cxnSp>
          <p:nvCxnSpPr>
            <p:cNvPr id="88" name="직선 화살표 연결선 87">
              <a:extLst>
                <a:ext uri="{FF2B5EF4-FFF2-40B4-BE49-F238E27FC236}">
                  <a16:creationId xmlns="" xmlns:a16="http://schemas.microsoft.com/office/drawing/2014/main" id="{3DE51628-7277-4579-B995-731EE9712408}"/>
                </a:ext>
              </a:extLst>
            </p:cNvPr>
            <p:cNvCxnSpPr>
              <a:cxnSpLocks/>
              <a:stCxn id="50" idx="6"/>
            </p:cNvCxnSpPr>
            <p:nvPr/>
          </p:nvCxnSpPr>
          <p:spPr>
            <a:xfrm flipV="1">
              <a:off x="8199925" y="1749883"/>
              <a:ext cx="743855" cy="5661"/>
            </a:xfrm>
            <a:prstGeom prst="straightConnector1">
              <a:avLst/>
            </a:prstGeom>
            <a:ln w="1651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그룹 91">
              <a:extLst>
                <a:ext uri="{FF2B5EF4-FFF2-40B4-BE49-F238E27FC236}">
                  <a16:creationId xmlns="" xmlns:a16="http://schemas.microsoft.com/office/drawing/2014/main" id="{E5399E16-FB75-48D7-BDF0-CDB146067C11}"/>
                </a:ext>
              </a:extLst>
            </p:cNvPr>
            <p:cNvGrpSpPr/>
            <p:nvPr/>
          </p:nvGrpSpPr>
          <p:grpSpPr>
            <a:xfrm>
              <a:off x="7323865" y="1465772"/>
              <a:ext cx="1808378" cy="579545"/>
              <a:chOff x="8978747" y="1463339"/>
              <a:chExt cx="2479332" cy="794570"/>
            </a:xfrm>
          </p:grpSpPr>
          <p:sp>
            <p:nvSpPr>
              <p:cNvPr id="50" name="타원 49">
                <a:extLst>
                  <a:ext uri="{FF2B5EF4-FFF2-40B4-BE49-F238E27FC236}">
                    <a16:creationId xmlns="" xmlns:a16="http://schemas.microsoft.com/office/drawing/2014/main" id="{127181CE-9667-9648-BDE8-5507CD0D84D7}"/>
                  </a:ext>
                </a:extLst>
              </p:cNvPr>
              <p:cNvSpPr/>
              <p:nvPr/>
            </p:nvSpPr>
            <p:spPr>
              <a:xfrm>
                <a:off x="8978747" y="1463339"/>
                <a:ext cx="1201103" cy="79457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Time Keeping Set </a:t>
                </a:r>
              </a:p>
              <a:p>
                <a:pPr algn="ctr"/>
                <a:r>
                  <a:rPr lang="en-US" altLang="ko-KR" sz="1000" dirty="0"/>
                  <a:t>2.2.3</a:t>
                </a:r>
                <a:endParaRPr lang="ko-KR" altLang="en-US" sz="1000" dirty="0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="" xmlns:a16="http://schemas.microsoft.com/office/drawing/2014/main" id="{99842A0E-9772-491B-B063-A9050887C7B0}"/>
                  </a:ext>
                </a:extLst>
              </p:cNvPr>
              <p:cNvSpPr txBox="1"/>
              <p:nvPr/>
            </p:nvSpPr>
            <p:spPr>
              <a:xfrm>
                <a:off x="10256976" y="1614052"/>
                <a:ext cx="1201103" cy="454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/>
                  <a:t>Display Command</a:t>
                </a:r>
                <a:endParaRPr lang="ko-KR" altLang="en-US" sz="600" dirty="0"/>
              </a:p>
            </p:txBody>
          </p:sp>
        </p:grpSp>
        <p:cxnSp>
          <p:nvCxnSpPr>
            <p:cNvPr id="90" name="직선 화살표 연결선 89">
              <a:extLst>
                <a:ext uri="{FF2B5EF4-FFF2-40B4-BE49-F238E27FC236}">
                  <a16:creationId xmlns="" xmlns:a16="http://schemas.microsoft.com/office/drawing/2014/main" id="{44547150-2DD9-422A-9345-A3B9A496BFF5}"/>
                </a:ext>
              </a:extLst>
            </p:cNvPr>
            <p:cNvCxnSpPr>
              <a:cxnSpLocks/>
            </p:cNvCxnSpPr>
            <p:nvPr/>
          </p:nvCxnSpPr>
          <p:spPr>
            <a:xfrm>
              <a:off x="8936650" y="3089828"/>
              <a:ext cx="659295" cy="2497"/>
            </a:xfrm>
            <a:prstGeom prst="straightConnector1">
              <a:avLst/>
            </a:prstGeom>
            <a:ln w="1651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="" xmlns:a16="http://schemas.microsoft.com/office/drawing/2014/main" id="{1096DC71-F041-4DC1-A9A0-E433F1B79AE6}"/>
                </a:ext>
              </a:extLst>
            </p:cNvPr>
            <p:cNvSpPr txBox="1"/>
            <p:nvPr/>
          </p:nvSpPr>
          <p:spPr>
            <a:xfrm>
              <a:off x="8884358" y="2932306"/>
              <a:ext cx="87606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Display Command</a:t>
              </a:r>
              <a:endParaRPr lang="ko-KR" altLang="en-US" sz="600" dirty="0"/>
            </a:p>
          </p:txBody>
        </p:sp>
        <p:sp>
          <p:nvSpPr>
            <p:cNvPr id="131" name="타원 130">
              <a:extLst>
                <a:ext uri="{FF2B5EF4-FFF2-40B4-BE49-F238E27FC236}">
                  <a16:creationId xmlns="" xmlns:a16="http://schemas.microsoft.com/office/drawing/2014/main" id="{5C12AA49-CAB1-49B2-96D3-7549DDAF0D67}"/>
                </a:ext>
              </a:extLst>
            </p:cNvPr>
            <p:cNvSpPr/>
            <p:nvPr/>
          </p:nvSpPr>
          <p:spPr>
            <a:xfrm>
              <a:off x="7999042" y="4531428"/>
              <a:ext cx="929173" cy="529468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Stop</a:t>
              </a:r>
            </a:p>
            <a:p>
              <a:pPr algn="ctr"/>
              <a:r>
                <a:rPr lang="en-US" altLang="ko-KR" sz="1000" dirty="0"/>
                <a:t>Watch</a:t>
              </a:r>
            </a:p>
            <a:p>
              <a:pPr algn="ctr"/>
              <a:r>
                <a:rPr lang="en-US" altLang="ko-KR" sz="1000" dirty="0"/>
                <a:t>Pause</a:t>
              </a:r>
            </a:p>
            <a:p>
              <a:pPr algn="ctr"/>
              <a:r>
                <a:rPr lang="en-US" altLang="ko-KR" sz="1000" dirty="0"/>
                <a:t>2.2.8</a:t>
              </a:r>
            </a:p>
          </p:txBody>
        </p:sp>
        <p:cxnSp>
          <p:nvCxnSpPr>
            <p:cNvPr id="133" name="직선 화살표 연결선 132">
              <a:extLst>
                <a:ext uri="{FF2B5EF4-FFF2-40B4-BE49-F238E27FC236}">
                  <a16:creationId xmlns="" xmlns:a16="http://schemas.microsoft.com/office/drawing/2014/main" id="{FF946C6A-5F91-479B-AAED-1153D357C9CF}"/>
                </a:ext>
              </a:extLst>
            </p:cNvPr>
            <p:cNvCxnSpPr>
              <a:cxnSpLocks/>
            </p:cNvCxnSpPr>
            <p:nvPr/>
          </p:nvCxnSpPr>
          <p:spPr>
            <a:xfrm>
              <a:off x="4964508" y="3614586"/>
              <a:ext cx="3229421" cy="934031"/>
            </a:xfrm>
            <a:prstGeom prst="straightConnector1">
              <a:avLst/>
            </a:prstGeom>
            <a:ln w="1651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타원 135">
              <a:extLst>
                <a:ext uri="{FF2B5EF4-FFF2-40B4-BE49-F238E27FC236}">
                  <a16:creationId xmlns="" xmlns:a16="http://schemas.microsoft.com/office/drawing/2014/main" id="{C7B2DC46-BEFD-4D2C-BA5F-CAB5FD6D9690}"/>
                </a:ext>
              </a:extLst>
            </p:cNvPr>
            <p:cNvSpPr/>
            <p:nvPr/>
          </p:nvSpPr>
          <p:spPr>
            <a:xfrm>
              <a:off x="8008743" y="3929384"/>
              <a:ext cx="929173" cy="529468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Stop</a:t>
              </a:r>
            </a:p>
            <a:p>
              <a:pPr algn="ctr"/>
              <a:r>
                <a:rPr lang="en-US" altLang="ko-KR" sz="800" dirty="0"/>
                <a:t>Watch</a:t>
              </a:r>
            </a:p>
            <a:p>
              <a:pPr algn="ctr"/>
              <a:r>
                <a:rPr lang="en-US" altLang="ko-KR" sz="800" dirty="0" err="1"/>
                <a:t>Laptime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2.2.7</a:t>
              </a:r>
            </a:p>
          </p:txBody>
        </p:sp>
        <p:sp>
          <p:nvSpPr>
            <p:cNvPr id="137" name="타원 136">
              <a:extLst>
                <a:ext uri="{FF2B5EF4-FFF2-40B4-BE49-F238E27FC236}">
                  <a16:creationId xmlns="" xmlns:a16="http://schemas.microsoft.com/office/drawing/2014/main" id="{3CA9BD9B-4701-4AC5-98CA-59383438CAF2}"/>
                </a:ext>
              </a:extLst>
            </p:cNvPr>
            <p:cNvSpPr/>
            <p:nvPr/>
          </p:nvSpPr>
          <p:spPr>
            <a:xfrm>
              <a:off x="8008743" y="2759154"/>
              <a:ext cx="929173" cy="529468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Stop</a:t>
              </a: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Watch</a:t>
              </a: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Mode</a:t>
              </a: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2.2.5</a:t>
              </a:r>
            </a:p>
          </p:txBody>
        </p:sp>
        <p:sp>
          <p:nvSpPr>
            <p:cNvPr id="139" name="타원 138">
              <a:extLst>
                <a:ext uri="{FF2B5EF4-FFF2-40B4-BE49-F238E27FC236}">
                  <a16:creationId xmlns="" xmlns:a16="http://schemas.microsoft.com/office/drawing/2014/main" id="{11B2D600-41F5-4E14-A23F-899CBDE00375}"/>
                </a:ext>
              </a:extLst>
            </p:cNvPr>
            <p:cNvSpPr/>
            <p:nvPr/>
          </p:nvSpPr>
          <p:spPr>
            <a:xfrm>
              <a:off x="7609179" y="5261449"/>
              <a:ext cx="726470" cy="529468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Alarm Set</a:t>
              </a:r>
            </a:p>
            <a:p>
              <a:pPr algn="ctr"/>
              <a:r>
                <a:rPr lang="en-US" altLang="ko-KR" sz="1000" dirty="0"/>
                <a:t>2.2.10</a:t>
              </a:r>
              <a:endParaRPr lang="ko-KR" altLang="en-US" sz="1000" dirty="0"/>
            </a:p>
          </p:txBody>
        </p:sp>
        <p:sp>
          <p:nvSpPr>
            <p:cNvPr id="140" name="타원 139">
              <a:extLst>
                <a:ext uri="{FF2B5EF4-FFF2-40B4-BE49-F238E27FC236}">
                  <a16:creationId xmlns="" xmlns:a16="http://schemas.microsoft.com/office/drawing/2014/main" id="{EA571FF1-2DEE-4E8E-B4E0-8A160CEF23AE}"/>
                </a:ext>
              </a:extLst>
            </p:cNvPr>
            <p:cNvSpPr/>
            <p:nvPr/>
          </p:nvSpPr>
          <p:spPr>
            <a:xfrm>
              <a:off x="6488345" y="4297876"/>
              <a:ext cx="726470" cy="529468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Alarm Mode</a:t>
              </a:r>
            </a:p>
            <a:p>
              <a:pPr algn="ctr"/>
              <a:r>
                <a:rPr lang="en-US" altLang="ko-KR" sz="1000" dirty="0"/>
                <a:t>2.2.9</a:t>
              </a:r>
              <a:endParaRPr lang="ko-KR" altLang="en-US" sz="1000" dirty="0"/>
            </a:p>
          </p:txBody>
        </p:sp>
        <p:sp>
          <p:nvSpPr>
            <p:cNvPr id="141" name="타원 140">
              <a:extLst>
                <a:ext uri="{FF2B5EF4-FFF2-40B4-BE49-F238E27FC236}">
                  <a16:creationId xmlns="" xmlns:a16="http://schemas.microsoft.com/office/drawing/2014/main" id="{46B23AC2-7167-42CD-9241-7950ABE275DF}"/>
                </a:ext>
              </a:extLst>
            </p:cNvPr>
            <p:cNvSpPr/>
            <p:nvPr/>
          </p:nvSpPr>
          <p:spPr>
            <a:xfrm>
              <a:off x="5786353" y="4873592"/>
              <a:ext cx="857987" cy="529468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Alarm Unit Change</a:t>
              </a:r>
            </a:p>
            <a:p>
              <a:pPr algn="ctr"/>
              <a:r>
                <a:rPr lang="en-US" altLang="ko-KR" sz="900" dirty="0"/>
                <a:t>2.2.11</a:t>
              </a:r>
              <a:endParaRPr lang="ko-KR" altLang="en-US" sz="900" dirty="0"/>
            </a:p>
          </p:txBody>
        </p:sp>
        <p:cxnSp>
          <p:nvCxnSpPr>
            <p:cNvPr id="169" name="직선 화살표 연결선 168">
              <a:extLst>
                <a:ext uri="{FF2B5EF4-FFF2-40B4-BE49-F238E27FC236}">
                  <a16:creationId xmlns="" xmlns:a16="http://schemas.microsoft.com/office/drawing/2014/main" id="{F6AA1D82-F07B-4163-8CDC-53FF45DA4BD3}"/>
                </a:ext>
              </a:extLst>
            </p:cNvPr>
            <p:cNvCxnSpPr>
              <a:cxnSpLocks/>
              <a:endCxn id="137" idx="2"/>
            </p:cNvCxnSpPr>
            <p:nvPr/>
          </p:nvCxnSpPr>
          <p:spPr>
            <a:xfrm flipV="1">
              <a:off x="4944257" y="3023888"/>
              <a:ext cx="3064486" cy="432536"/>
            </a:xfrm>
            <a:prstGeom prst="straightConnector1">
              <a:avLst/>
            </a:prstGeom>
            <a:ln w="1651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화살표 연결선 184">
              <a:extLst>
                <a:ext uri="{FF2B5EF4-FFF2-40B4-BE49-F238E27FC236}">
                  <a16:creationId xmlns="" xmlns:a16="http://schemas.microsoft.com/office/drawing/2014/main" id="{6CB9BCE4-C1AF-4100-ADFE-67F66E0BB682}"/>
                </a:ext>
              </a:extLst>
            </p:cNvPr>
            <p:cNvCxnSpPr>
              <a:cxnSpLocks/>
            </p:cNvCxnSpPr>
            <p:nvPr/>
          </p:nvCxnSpPr>
          <p:spPr>
            <a:xfrm>
              <a:off x="8891236" y="3717651"/>
              <a:ext cx="659295" cy="2497"/>
            </a:xfrm>
            <a:prstGeom prst="straightConnector1">
              <a:avLst/>
            </a:prstGeom>
            <a:ln w="1651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TextBox 185">
              <a:extLst>
                <a:ext uri="{FF2B5EF4-FFF2-40B4-BE49-F238E27FC236}">
                  <a16:creationId xmlns="" xmlns:a16="http://schemas.microsoft.com/office/drawing/2014/main" id="{7024D5BB-8AC1-4487-809E-C6D9D70380CF}"/>
                </a:ext>
              </a:extLst>
            </p:cNvPr>
            <p:cNvSpPr txBox="1"/>
            <p:nvPr/>
          </p:nvSpPr>
          <p:spPr>
            <a:xfrm>
              <a:off x="8925788" y="3548949"/>
              <a:ext cx="87606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Display Command</a:t>
              </a:r>
              <a:endParaRPr lang="ko-KR" altLang="en-US" sz="600" dirty="0"/>
            </a:p>
          </p:txBody>
        </p:sp>
        <p:cxnSp>
          <p:nvCxnSpPr>
            <p:cNvPr id="187" name="직선 화살표 연결선 186">
              <a:extLst>
                <a:ext uri="{FF2B5EF4-FFF2-40B4-BE49-F238E27FC236}">
                  <a16:creationId xmlns="" xmlns:a16="http://schemas.microsoft.com/office/drawing/2014/main" id="{DBF0057A-F682-436D-ACCD-6A8390B4FC97}"/>
                </a:ext>
              </a:extLst>
            </p:cNvPr>
            <p:cNvCxnSpPr>
              <a:cxnSpLocks/>
            </p:cNvCxnSpPr>
            <p:nvPr/>
          </p:nvCxnSpPr>
          <p:spPr>
            <a:xfrm>
              <a:off x="8943780" y="4217350"/>
              <a:ext cx="659295" cy="2497"/>
            </a:xfrm>
            <a:prstGeom prst="straightConnector1">
              <a:avLst/>
            </a:prstGeom>
            <a:ln w="1651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TextBox 187">
              <a:extLst>
                <a:ext uri="{FF2B5EF4-FFF2-40B4-BE49-F238E27FC236}">
                  <a16:creationId xmlns="" xmlns:a16="http://schemas.microsoft.com/office/drawing/2014/main" id="{59E02540-4587-441F-A318-9DB1629D80CA}"/>
                </a:ext>
              </a:extLst>
            </p:cNvPr>
            <p:cNvSpPr txBox="1"/>
            <p:nvPr/>
          </p:nvSpPr>
          <p:spPr>
            <a:xfrm>
              <a:off x="8949350" y="4030320"/>
              <a:ext cx="87606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Display Command</a:t>
              </a:r>
              <a:endParaRPr lang="ko-KR" altLang="en-US" sz="600" dirty="0"/>
            </a:p>
          </p:txBody>
        </p:sp>
        <p:cxnSp>
          <p:nvCxnSpPr>
            <p:cNvPr id="189" name="직선 화살표 연결선 188">
              <a:extLst>
                <a:ext uri="{FF2B5EF4-FFF2-40B4-BE49-F238E27FC236}">
                  <a16:creationId xmlns="" xmlns:a16="http://schemas.microsoft.com/office/drawing/2014/main" id="{6EF44BAB-30E3-4894-9565-B67A061192C8}"/>
                </a:ext>
              </a:extLst>
            </p:cNvPr>
            <p:cNvCxnSpPr>
              <a:cxnSpLocks/>
            </p:cNvCxnSpPr>
            <p:nvPr/>
          </p:nvCxnSpPr>
          <p:spPr>
            <a:xfrm>
              <a:off x="8943780" y="4835622"/>
              <a:ext cx="659295" cy="2497"/>
            </a:xfrm>
            <a:prstGeom prst="straightConnector1">
              <a:avLst/>
            </a:prstGeom>
            <a:ln w="1651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TextBox 189">
              <a:extLst>
                <a:ext uri="{FF2B5EF4-FFF2-40B4-BE49-F238E27FC236}">
                  <a16:creationId xmlns="" xmlns:a16="http://schemas.microsoft.com/office/drawing/2014/main" id="{C332FF30-63CE-41AF-B27B-D76F8447D717}"/>
                </a:ext>
              </a:extLst>
            </p:cNvPr>
            <p:cNvSpPr txBox="1"/>
            <p:nvPr/>
          </p:nvSpPr>
          <p:spPr>
            <a:xfrm>
              <a:off x="8949350" y="4648592"/>
              <a:ext cx="87606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Display Command</a:t>
              </a:r>
              <a:endParaRPr lang="ko-KR" altLang="en-US" sz="600" dirty="0"/>
            </a:p>
          </p:txBody>
        </p:sp>
        <p:cxnSp>
          <p:nvCxnSpPr>
            <p:cNvPr id="192" name="직선 화살표 연결선 191">
              <a:extLst>
                <a:ext uri="{FF2B5EF4-FFF2-40B4-BE49-F238E27FC236}">
                  <a16:creationId xmlns="" xmlns:a16="http://schemas.microsoft.com/office/drawing/2014/main" id="{348BF452-F9A7-4D7C-A214-BCEEA7362CB8}"/>
                </a:ext>
              </a:extLst>
            </p:cNvPr>
            <p:cNvCxnSpPr>
              <a:cxnSpLocks/>
              <a:stCxn id="17" idx="5"/>
              <a:endCxn id="141" idx="1"/>
            </p:cNvCxnSpPr>
            <p:nvPr/>
          </p:nvCxnSpPr>
          <p:spPr>
            <a:xfrm>
              <a:off x="4796365" y="4038136"/>
              <a:ext cx="1115636" cy="912994"/>
            </a:xfrm>
            <a:prstGeom prst="straightConnector1">
              <a:avLst/>
            </a:prstGeom>
            <a:ln w="1651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화살표 연결선 197">
              <a:extLst>
                <a:ext uri="{FF2B5EF4-FFF2-40B4-BE49-F238E27FC236}">
                  <a16:creationId xmlns="" xmlns:a16="http://schemas.microsoft.com/office/drawing/2014/main" id="{C2435C45-D05B-4151-870D-8F1FB0EE5CE7}"/>
                </a:ext>
              </a:extLst>
            </p:cNvPr>
            <p:cNvCxnSpPr>
              <a:cxnSpLocks/>
              <a:stCxn id="17" idx="5"/>
              <a:endCxn id="139" idx="1"/>
            </p:cNvCxnSpPr>
            <p:nvPr/>
          </p:nvCxnSpPr>
          <p:spPr>
            <a:xfrm>
              <a:off x="4796365" y="4038136"/>
              <a:ext cx="2919204" cy="1300852"/>
            </a:xfrm>
            <a:prstGeom prst="straightConnector1">
              <a:avLst/>
            </a:prstGeom>
            <a:ln w="1651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화살표 연결선 207">
              <a:extLst>
                <a:ext uri="{FF2B5EF4-FFF2-40B4-BE49-F238E27FC236}">
                  <a16:creationId xmlns="" xmlns:a16="http://schemas.microsoft.com/office/drawing/2014/main" id="{659A5E07-2D68-4444-8B1B-322EACBCFC65}"/>
                </a:ext>
              </a:extLst>
            </p:cNvPr>
            <p:cNvCxnSpPr>
              <a:cxnSpLocks/>
            </p:cNvCxnSpPr>
            <p:nvPr/>
          </p:nvCxnSpPr>
          <p:spPr>
            <a:xfrm>
              <a:off x="4873035" y="3872234"/>
              <a:ext cx="1621660" cy="633226"/>
            </a:xfrm>
            <a:prstGeom prst="straightConnector1">
              <a:avLst/>
            </a:prstGeom>
            <a:ln w="1651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화살표 연결선 221">
              <a:extLst>
                <a:ext uri="{FF2B5EF4-FFF2-40B4-BE49-F238E27FC236}">
                  <a16:creationId xmlns="" xmlns:a16="http://schemas.microsoft.com/office/drawing/2014/main" id="{303B97FE-873C-49A6-8044-6B53B721F8EA}"/>
                </a:ext>
              </a:extLst>
            </p:cNvPr>
            <p:cNvCxnSpPr>
              <a:cxnSpLocks/>
              <a:stCxn id="139" idx="6"/>
            </p:cNvCxnSpPr>
            <p:nvPr/>
          </p:nvCxnSpPr>
          <p:spPr>
            <a:xfrm flipV="1">
              <a:off x="8335649" y="5520210"/>
              <a:ext cx="678919" cy="5974"/>
            </a:xfrm>
            <a:prstGeom prst="straightConnector1">
              <a:avLst/>
            </a:prstGeom>
            <a:ln w="1651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TextBox 222">
              <a:extLst>
                <a:ext uri="{FF2B5EF4-FFF2-40B4-BE49-F238E27FC236}">
                  <a16:creationId xmlns="" xmlns:a16="http://schemas.microsoft.com/office/drawing/2014/main" id="{DAB7C3E7-312B-4E27-A031-E9849B374209}"/>
                </a:ext>
              </a:extLst>
            </p:cNvPr>
            <p:cNvSpPr txBox="1"/>
            <p:nvPr/>
          </p:nvSpPr>
          <p:spPr>
            <a:xfrm>
              <a:off x="8335649" y="5325569"/>
              <a:ext cx="87606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Display Command</a:t>
              </a:r>
              <a:endParaRPr lang="ko-KR" altLang="en-US" sz="600" dirty="0"/>
            </a:p>
          </p:txBody>
        </p:sp>
        <p:cxnSp>
          <p:nvCxnSpPr>
            <p:cNvPr id="224" name="직선 화살표 연결선 223">
              <a:extLst>
                <a:ext uri="{FF2B5EF4-FFF2-40B4-BE49-F238E27FC236}">
                  <a16:creationId xmlns="" xmlns:a16="http://schemas.microsoft.com/office/drawing/2014/main" id="{FF4C1F3C-6A96-4929-B59C-1266960D3AEB}"/>
                </a:ext>
              </a:extLst>
            </p:cNvPr>
            <p:cNvCxnSpPr>
              <a:cxnSpLocks/>
              <a:stCxn id="140" idx="6"/>
            </p:cNvCxnSpPr>
            <p:nvPr/>
          </p:nvCxnSpPr>
          <p:spPr>
            <a:xfrm>
              <a:off x="7214814" y="4562610"/>
              <a:ext cx="493364" cy="10131"/>
            </a:xfrm>
            <a:prstGeom prst="straightConnector1">
              <a:avLst/>
            </a:prstGeom>
            <a:ln w="1651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TextBox 224">
              <a:extLst>
                <a:ext uri="{FF2B5EF4-FFF2-40B4-BE49-F238E27FC236}">
                  <a16:creationId xmlns="" xmlns:a16="http://schemas.microsoft.com/office/drawing/2014/main" id="{1BA28507-30A1-404B-941A-600206B7B724}"/>
                </a:ext>
              </a:extLst>
            </p:cNvPr>
            <p:cNvSpPr txBox="1"/>
            <p:nvPr/>
          </p:nvSpPr>
          <p:spPr>
            <a:xfrm>
              <a:off x="7222570" y="4632525"/>
              <a:ext cx="87606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Display Command</a:t>
              </a:r>
              <a:endParaRPr lang="ko-KR" altLang="en-US" sz="600" dirty="0"/>
            </a:p>
          </p:txBody>
        </p:sp>
        <p:cxnSp>
          <p:nvCxnSpPr>
            <p:cNvPr id="235" name="직선 화살표 연결선 234">
              <a:extLst>
                <a:ext uri="{FF2B5EF4-FFF2-40B4-BE49-F238E27FC236}">
                  <a16:creationId xmlns="" xmlns:a16="http://schemas.microsoft.com/office/drawing/2014/main" id="{E293B27F-F53F-4253-8267-2B6A32F9918D}"/>
                </a:ext>
              </a:extLst>
            </p:cNvPr>
            <p:cNvCxnSpPr>
              <a:cxnSpLocks/>
            </p:cNvCxnSpPr>
            <p:nvPr/>
          </p:nvCxnSpPr>
          <p:spPr>
            <a:xfrm>
              <a:off x="6655475" y="5136779"/>
              <a:ext cx="493364" cy="10131"/>
            </a:xfrm>
            <a:prstGeom prst="straightConnector1">
              <a:avLst/>
            </a:prstGeom>
            <a:ln w="1651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TextBox 235">
              <a:extLst>
                <a:ext uri="{FF2B5EF4-FFF2-40B4-BE49-F238E27FC236}">
                  <a16:creationId xmlns="" xmlns:a16="http://schemas.microsoft.com/office/drawing/2014/main" id="{ADA9593D-763D-407A-B8D6-2619C1B50903}"/>
                </a:ext>
              </a:extLst>
            </p:cNvPr>
            <p:cNvSpPr txBox="1"/>
            <p:nvPr/>
          </p:nvSpPr>
          <p:spPr>
            <a:xfrm>
              <a:off x="6560186" y="5153520"/>
              <a:ext cx="87606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Display Command</a:t>
              </a:r>
              <a:endParaRPr lang="ko-KR" altLang="en-US" sz="600" dirty="0"/>
            </a:p>
          </p:txBody>
        </p:sp>
        <p:cxnSp>
          <p:nvCxnSpPr>
            <p:cNvPr id="237" name="직선 화살표 연결선 236">
              <a:extLst>
                <a:ext uri="{FF2B5EF4-FFF2-40B4-BE49-F238E27FC236}">
                  <a16:creationId xmlns="" xmlns:a16="http://schemas.microsoft.com/office/drawing/2014/main" id="{609B0DB6-9EAB-4F56-8EEB-B2499542E2AC}"/>
                </a:ext>
              </a:extLst>
            </p:cNvPr>
            <p:cNvCxnSpPr>
              <a:cxnSpLocks/>
            </p:cNvCxnSpPr>
            <p:nvPr/>
          </p:nvCxnSpPr>
          <p:spPr>
            <a:xfrm>
              <a:off x="6354852" y="5624816"/>
              <a:ext cx="493364" cy="10131"/>
            </a:xfrm>
            <a:prstGeom prst="straightConnector1">
              <a:avLst/>
            </a:prstGeom>
            <a:ln w="1651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TextBox 237">
              <a:extLst>
                <a:ext uri="{FF2B5EF4-FFF2-40B4-BE49-F238E27FC236}">
                  <a16:creationId xmlns="" xmlns:a16="http://schemas.microsoft.com/office/drawing/2014/main" id="{0A6DE818-9BB3-4C24-88AD-9DCE1FE0CDBC}"/>
                </a:ext>
              </a:extLst>
            </p:cNvPr>
            <p:cNvSpPr txBox="1"/>
            <p:nvPr/>
          </p:nvSpPr>
          <p:spPr>
            <a:xfrm>
              <a:off x="6326729" y="5621777"/>
              <a:ext cx="87606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Display Command</a:t>
              </a:r>
              <a:endParaRPr lang="ko-KR" altLang="en-US" sz="600" dirty="0"/>
            </a:p>
          </p:txBody>
        </p:sp>
        <p:cxnSp>
          <p:nvCxnSpPr>
            <p:cNvPr id="241" name="직선 화살표 연결선 240">
              <a:extLst>
                <a:ext uri="{FF2B5EF4-FFF2-40B4-BE49-F238E27FC236}">
                  <a16:creationId xmlns="" xmlns:a16="http://schemas.microsoft.com/office/drawing/2014/main" id="{1EAF00E2-2E4B-49E5-86D0-5F9834DB8D84}"/>
                </a:ext>
              </a:extLst>
            </p:cNvPr>
            <p:cNvCxnSpPr>
              <a:cxnSpLocks/>
              <a:stCxn id="14" idx="6"/>
            </p:cNvCxnSpPr>
            <p:nvPr/>
          </p:nvCxnSpPr>
          <p:spPr>
            <a:xfrm flipV="1">
              <a:off x="4746691" y="6130901"/>
              <a:ext cx="533084" cy="1"/>
            </a:xfrm>
            <a:prstGeom prst="straightConnector1">
              <a:avLst/>
            </a:prstGeom>
            <a:ln w="1651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TextBox 241">
              <a:extLst>
                <a:ext uri="{FF2B5EF4-FFF2-40B4-BE49-F238E27FC236}">
                  <a16:creationId xmlns="" xmlns:a16="http://schemas.microsoft.com/office/drawing/2014/main" id="{F6FBB4A5-5FE9-4FD8-A457-50ABB7856F38}"/>
                </a:ext>
              </a:extLst>
            </p:cNvPr>
            <p:cNvSpPr txBox="1"/>
            <p:nvPr/>
          </p:nvSpPr>
          <p:spPr>
            <a:xfrm>
              <a:off x="4737057" y="6124744"/>
              <a:ext cx="87606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Display Command</a:t>
              </a:r>
              <a:endParaRPr lang="ko-KR" altLang="en-US" sz="600" dirty="0"/>
            </a:p>
          </p:txBody>
        </p:sp>
        <p:sp>
          <p:nvSpPr>
            <p:cNvPr id="246" name="TextBox 245">
              <a:extLst>
                <a:ext uri="{FF2B5EF4-FFF2-40B4-BE49-F238E27FC236}">
                  <a16:creationId xmlns="" xmlns:a16="http://schemas.microsoft.com/office/drawing/2014/main" id="{88687613-CBD3-485A-872D-460FC6067AA5}"/>
                </a:ext>
              </a:extLst>
            </p:cNvPr>
            <p:cNvSpPr txBox="1"/>
            <p:nvPr/>
          </p:nvSpPr>
          <p:spPr>
            <a:xfrm>
              <a:off x="5567981" y="4566004"/>
              <a:ext cx="60583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Trigger</a:t>
              </a:r>
              <a:endParaRPr lang="ko-KR" altLang="en-US" sz="600" dirty="0"/>
            </a:p>
          </p:txBody>
        </p:sp>
        <p:sp>
          <p:nvSpPr>
            <p:cNvPr id="247" name="TextBox 246">
              <a:extLst>
                <a:ext uri="{FF2B5EF4-FFF2-40B4-BE49-F238E27FC236}">
                  <a16:creationId xmlns="" xmlns:a16="http://schemas.microsoft.com/office/drawing/2014/main" id="{59C879A7-E365-4257-8AB0-202F34992B45}"/>
                </a:ext>
              </a:extLst>
            </p:cNvPr>
            <p:cNvSpPr txBox="1"/>
            <p:nvPr/>
          </p:nvSpPr>
          <p:spPr>
            <a:xfrm>
              <a:off x="7349808" y="5010901"/>
              <a:ext cx="60583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Enable</a:t>
              </a:r>
              <a:endParaRPr lang="ko-KR" altLang="en-US" sz="600" dirty="0"/>
            </a:p>
          </p:txBody>
        </p:sp>
        <p:sp>
          <p:nvSpPr>
            <p:cNvPr id="248" name="TextBox 247">
              <a:extLst>
                <a:ext uri="{FF2B5EF4-FFF2-40B4-BE49-F238E27FC236}">
                  <a16:creationId xmlns="" xmlns:a16="http://schemas.microsoft.com/office/drawing/2014/main" id="{16D349B3-67A1-4685-8E54-9D33D3C96ABF}"/>
                </a:ext>
              </a:extLst>
            </p:cNvPr>
            <p:cNvSpPr txBox="1"/>
            <p:nvPr/>
          </p:nvSpPr>
          <p:spPr>
            <a:xfrm>
              <a:off x="5175324" y="4789218"/>
              <a:ext cx="60583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Trigger</a:t>
              </a:r>
              <a:endParaRPr lang="ko-KR" altLang="en-US" sz="600" dirty="0"/>
            </a:p>
          </p:txBody>
        </p:sp>
        <p:sp>
          <p:nvSpPr>
            <p:cNvPr id="250" name="TextBox 249">
              <a:extLst>
                <a:ext uri="{FF2B5EF4-FFF2-40B4-BE49-F238E27FC236}">
                  <a16:creationId xmlns="" xmlns:a16="http://schemas.microsoft.com/office/drawing/2014/main" id="{E6BB3548-48CE-4D6B-A90E-70E03B940BAF}"/>
                </a:ext>
              </a:extLst>
            </p:cNvPr>
            <p:cNvSpPr txBox="1"/>
            <p:nvPr/>
          </p:nvSpPr>
          <p:spPr>
            <a:xfrm>
              <a:off x="4338421" y="5197198"/>
              <a:ext cx="60583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Trigger</a:t>
              </a:r>
              <a:endParaRPr lang="ko-KR" altLang="en-US" sz="600" dirty="0"/>
            </a:p>
          </p:txBody>
        </p:sp>
        <p:cxnSp>
          <p:nvCxnSpPr>
            <p:cNvPr id="278" name="직선 화살표 연결선 277">
              <a:extLst>
                <a:ext uri="{FF2B5EF4-FFF2-40B4-BE49-F238E27FC236}">
                  <a16:creationId xmlns="" xmlns:a16="http://schemas.microsoft.com/office/drawing/2014/main" id="{DC13B0F5-5D29-4369-B733-C4B12E370D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6843" y="3789271"/>
              <a:ext cx="510447" cy="346232"/>
            </a:xfrm>
            <a:prstGeom prst="straightConnector1">
              <a:avLst/>
            </a:prstGeom>
            <a:ln w="1651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직선 화살표 연결선 280">
              <a:extLst>
                <a:ext uri="{FF2B5EF4-FFF2-40B4-BE49-F238E27FC236}">
                  <a16:creationId xmlns="" xmlns:a16="http://schemas.microsoft.com/office/drawing/2014/main" id="{E22D8F08-1A7B-4B30-8ED0-71B42111AC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49894" y="3908415"/>
              <a:ext cx="489945" cy="316760"/>
            </a:xfrm>
            <a:prstGeom prst="straightConnector1">
              <a:avLst/>
            </a:prstGeom>
            <a:ln w="1651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5" name="TextBox 284">
              <a:extLst>
                <a:ext uri="{FF2B5EF4-FFF2-40B4-BE49-F238E27FC236}">
                  <a16:creationId xmlns="" xmlns:a16="http://schemas.microsoft.com/office/drawing/2014/main" id="{689D0F51-E1E4-4638-A570-20F28D0636D5}"/>
                </a:ext>
              </a:extLst>
            </p:cNvPr>
            <p:cNvSpPr txBox="1"/>
            <p:nvPr/>
          </p:nvSpPr>
          <p:spPr>
            <a:xfrm>
              <a:off x="2977650" y="3871377"/>
              <a:ext cx="87606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/>
                <a:t>Alarm Data</a:t>
              </a:r>
              <a:endParaRPr lang="ko-KR" altLang="en-US" sz="700" dirty="0"/>
            </a:p>
          </p:txBody>
        </p:sp>
        <p:sp>
          <p:nvSpPr>
            <p:cNvPr id="286" name="TextBox 285">
              <a:extLst>
                <a:ext uri="{FF2B5EF4-FFF2-40B4-BE49-F238E27FC236}">
                  <a16:creationId xmlns="" xmlns:a16="http://schemas.microsoft.com/office/drawing/2014/main" id="{3FD60D0E-706D-44F4-8DFF-2DED76244594}"/>
                </a:ext>
              </a:extLst>
            </p:cNvPr>
            <p:cNvSpPr txBox="1"/>
            <p:nvPr/>
          </p:nvSpPr>
          <p:spPr>
            <a:xfrm>
              <a:off x="3433926" y="4119231"/>
              <a:ext cx="87606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/>
                <a:t>Button Data</a:t>
              </a:r>
              <a:endParaRPr lang="ko-KR" altLang="en-US" sz="700" dirty="0"/>
            </a:p>
          </p:txBody>
        </p:sp>
        <p:cxnSp>
          <p:nvCxnSpPr>
            <p:cNvPr id="289" name="직선 화살표 연결선 288">
              <a:extLst>
                <a:ext uri="{FF2B5EF4-FFF2-40B4-BE49-F238E27FC236}">
                  <a16:creationId xmlns="" xmlns:a16="http://schemas.microsoft.com/office/drawing/2014/main" id="{59E174DE-F3D5-46F7-BBD2-40E885F9C2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4193" y="1270682"/>
              <a:ext cx="2242574" cy="1741175"/>
            </a:xfrm>
            <a:prstGeom prst="straightConnector1">
              <a:avLst/>
            </a:prstGeom>
            <a:ln w="1651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0" name="TextBox 289">
              <a:extLst>
                <a:ext uri="{FF2B5EF4-FFF2-40B4-BE49-F238E27FC236}">
                  <a16:creationId xmlns="" xmlns:a16="http://schemas.microsoft.com/office/drawing/2014/main" id="{71CD50E2-0326-45D1-A56C-CB09C627D536}"/>
                </a:ext>
              </a:extLst>
            </p:cNvPr>
            <p:cNvSpPr txBox="1"/>
            <p:nvPr/>
          </p:nvSpPr>
          <p:spPr>
            <a:xfrm>
              <a:off x="6316036" y="1720251"/>
              <a:ext cx="55184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Disable</a:t>
              </a:r>
              <a:endParaRPr lang="ko-KR" altLang="en-US" sz="600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="" xmlns:a16="http://schemas.microsoft.com/office/drawing/2014/main" id="{B468EBA1-E63B-468F-AA28-03583DB31D70}"/>
                </a:ext>
              </a:extLst>
            </p:cNvPr>
            <p:cNvSpPr txBox="1"/>
            <p:nvPr/>
          </p:nvSpPr>
          <p:spPr>
            <a:xfrm>
              <a:off x="3727756" y="4500266"/>
              <a:ext cx="789243" cy="283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/>
                <a:t>Get</a:t>
              </a:r>
            </a:p>
            <a:p>
              <a:r>
                <a:rPr lang="en-US" altLang="ko-KR" sz="700" dirty="0"/>
                <a:t>Alarm Data </a:t>
              </a:r>
              <a:endParaRPr lang="ko-KR" altLang="en-US" sz="700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="" xmlns:a16="http://schemas.microsoft.com/office/drawing/2014/main" id="{909D5BA7-1E2F-4C6B-A161-FCBFB1B09EC7}"/>
                </a:ext>
              </a:extLst>
            </p:cNvPr>
            <p:cNvSpPr txBox="1"/>
            <p:nvPr/>
          </p:nvSpPr>
          <p:spPr>
            <a:xfrm>
              <a:off x="4334882" y="2242389"/>
              <a:ext cx="773663" cy="283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/>
                <a:t>Get</a:t>
              </a:r>
            </a:p>
            <a:p>
              <a:r>
                <a:rPr lang="en-US" altLang="ko-KR" sz="700" dirty="0"/>
                <a:t>State Data</a:t>
              </a:r>
              <a:endParaRPr lang="ko-KR" altLang="en-US" sz="700" dirty="0"/>
            </a:p>
          </p:txBody>
        </p:sp>
        <p:cxnSp>
          <p:nvCxnSpPr>
            <p:cNvPr id="172" name="직선 연결선[R] 171">
              <a:extLst>
                <a:ext uri="{FF2B5EF4-FFF2-40B4-BE49-F238E27FC236}">
                  <a16:creationId xmlns="" xmlns:a16="http://schemas.microsoft.com/office/drawing/2014/main" id="{C47530E8-7A52-9246-B623-6FD100272D97}"/>
                </a:ext>
              </a:extLst>
            </p:cNvPr>
            <p:cNvCxnSpPr>
              <a:cxnSpLocks/>
              <a:stCxn id="140" idx="7"/>
            </p:cNvCxnSpPr>
            <p:nvPr/>
          </p:nvCxnSpPr>
          <p:spPr>
            <a:xfrm flipV="1">
              <a:off x="7108426" y="4371675"/>
              <a:ext cx="3545033" cy="3740"/>
            </a:xfrm>
            <a:prstGeom prst="line">
              <a:avLst/>
            </a:prstGeom>
            <a:ln w="1651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화살표 연결선 203">
              <a:extLst>
                <a:ext uri="{FF2B5EF4-FFF2-40B4-BE49-F238E27FC236}">
                  <a16:creationId xmlns="" xmlns:a16="http://schemas.microsoft.com/office/drawing/2014/main" id="{FC66E209-04B5-1A48-A8D2-CA1CFFAC2961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877" y="981813"/>
              <a:ext cx="0" cy="840501"/>
            </a:xfrm>
            <a:prstGeom prst="straightConnector1">
              <a:avLst/>
            </a:prstGeom>
            <a:ln w="1651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직선 연결선[R] 212">
              <a:extLst>
                <a:ext uri="{FF2B5EF4-FFF2-40B4-BE49-F238E27FC236}">
                  <a16:creationId xmlns="" xmlns:a16="http://schemas.microsoft.com/office/drawing/2014/main" id="{5CA1EE86-56D7-074B-A492-C6D5807E7FDD}"/>
                </a:ext>
              </a:extLst>
            </p:cNvPr>
            <p:cNvCxnSpPr>
              <a:cxnSpLocks/>
            </p:cNvCxnSpPr>
            <p:nvPr/>
          </p:nvCxnSpPr>
          <p:spPr>
            <a:xfrm>
              <a:off x="7562243" y="992819"/>
              <a:ext cx="2459605" cy="0"/>
            </a:xfrm>
            <a:prstGeom prst="line">
              <a:avLst/>
            </a:prstGeom>
            <a:ln w="1651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직선 연결선[R] 219">
              <a:extLst>
                <a:ext uri="{FF2B5EF4-FFF2-40B4-BE49-F238E27FC236}">
                  <a16:creationId xmlns="" xmlns:a16="http://schemas.microsoft.com/office/drawing/2014/main" id="{86CBFEE5-7652-BE4D-8FF5-CE2AE496CF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1962" y="5005943"/>
              <a:ext cx="4061497" cy="4180"/>
            </a:xfrm>
            <a:prstGeom prst="line">
              <a:avLst/>
            </a:prstGeom>
            <a:ln w="1651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[R] 114">
              <a:extLst>
                <a:ext uri="{FF2B5EF4-FFF2-40B4-BE49-F238E27FC236}">
                  <a16:creationId xmlns="" xmlns:a16="http://schemas.microsoft.com/office/drawing/2014/main" id="{04A18822-3B97-614D-8DA9-FADA681B0344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>
              <a:off x="2870234" y="5686113"/>
              <a:ext cx="2515225" cy="12690"/>
            </a:xfrm>
            <a:prstGeom prst="line">
              <a:avLst/>
            </a:prstGeom>
            <a:ln w="1651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="" xmlns:a16="http://schemas.microsoft.com/office/drawing/2014/main" id="{2C8DF8D2-58C2-BA4C-A1B7-F5DF9F41CCF0}"/>
                </a:ext>
              </a:extLst>
            </p:cNvPr>
            <p:cNvSpPr txBox="1"/>
            <p:nvPr/>
          </p:nvSpPr>
          <p:spPr>
            <a:xfrm>
              <a:off x="2854352" y="5288570"/>
              <a:ext cx="1112881" cy="198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solidFill>
                    <a:srgbClr val="FF0000"/>
                  </a:solidFill>
                </a:rPr>
                <a:t>Update Alarm Data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grpSp>
          <p:nvGrpSpPr>
            <p:cNvPr id="121" name="그룹 120">
              <a:extLst>
                <a:ext uri="{FF2B5EF4-FFF2-40B4-BE49-F238E27FC236}">
                  <a16:creationId xmlns="" xmlns:a16="http://schemas.microsoft.com/office/drawing/2014/main" id="{B0628C82-CD6B-974E-8398-F744DA03F898}"/>
                </a:ext>
              </a:extLst>
            </p:cNvPr>
            <p:cNvGrpSpPr/>
            <p:nvPr/>
          </p:nvGrpSpPr>
          <p:grpSpPr>
            <a:xfrm>
              <a:off x="9900801" y="1903773"/>
              <a:ext cx="1274088" cy="381786"/>
              <a:chOff x="2425736" y="2114804"/>
              <a:chExt cx="1687431" cy="428759"/>
            </a:xfrm>
          </p:grpSpPr>
          <p:sp>
            <p:nvSpPr>
              <p:cNvPr id="122" name="직사각형 121">
                <a:extLst>
                  <a:ext uri="{FF2B5EF4-FFF2-40B4-BE49-F238E27FC236}">
                    <a16:creationId xmlns="" xmlns:a16="http://schemas.microsoft.com/office/drawing/2014/main" id="{AEBBB31B-2388-CB48-A12C-A4D54C94D53A}"/>
                  </a:ext>
                </a:extLst>
              </p:cNvPr>
              <p:cNvSpPr/>
              <p:nvPr/>
            </p:nvSpPr>
            <p:spPr>
              <a:xfrm>
                <a:off x="2463332" y="2229933"/>
                <a:ext cx="1574901" cy="2550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000" dirty="0"/>
                  <a:t>State Data Storage</a:t>
                </a:r>
                <a:endParaRPr lang="ko-KR" altLang="en-US" sz="1000" dirty="0"/>
              </a:p>
            </p:txBody>
          </p:sp>
          <p:cxnSp>
            <p:nvCxnSpPr>
              <p:cNvPr id="123" name="직선 연결선 25">
                <a:extLst>
                  <a:ext uri="{FF2B5EF4-FFF2-40B4-BE49-F238E27FC236}">
                    <a16:creationId xmlns="" xmlns:a16="http://schemas.microsoft.com/office/drawing/2014/main" id="{E26E05DC-F52B-DA4A-8F62-1AD0045C94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5736" y="2114804"/>
                <a:ext cx="1687431" cy="0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26">
                <a:extLst>
                  <a:ext uri="{FF2B5EF4-FFF2-40B4-BE49-F238E27FC236}">
                    <a16:creationId xmlns="" xmlns:a16="http://schemas.microsoft.com/office/drawing/2014/main" id="{047E73E7-002A-5649-9B39-6F15F876EF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5736" y="2543563"/>
                <a:ext cx="1687431" cy="0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cxnSp>
          <p:nvCxnSpPr>
            <p:cNvPr id="116" name="직선 화살표 연결선 115">
              <a:extLst>
                <a:ext uri="{FF2B5EF4-FFF2-40B4-BE49-F238E27FC236}">
                  <a16:creationId xmlns="" xmlns:a16="http://schemas.microsoft.com/office/drawing/2014/main" id="{E95F1DFB-CAA1-9444-BA3F-1A8349F06B8D}"/>
                </a:ext>
              </a:extLst>
            </p:cNvPr>
            <p:cNvCxnSpPr>
              <a:cxnSpLocks/>
            </p:cNvCxnSpPr>
            <p:nvPr/>
          </p:nvCxnSpPr>
          <p:spPr>
            <a:xfrm>
              <a:off x="4918403" y="3818291"/>
              <a:ext cx="1621660" cy="633226"/>
            </a:xfrm>
            <a:prstGeom prst="straightConnector1">
              <a:avLst/>
            </a:prstGeom>
            <a:ln w="1651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="" xmlns:a16="http://schemas.microsoft.com/office/drawing/2014/main" id="{A8FD74B2-C970-4646-BFD6-B53164FC09F4}"/>
                </a:ext>
              </a:extLst>
            </p:cNvPr>
            <p:cNvSpPr txBox="1"/>
            <p:nvPr/>
          </p:nvSpPr>
          <p:spPr>
            <a:xfrm>
              <a:off x="5673146" y="4245943"/>
              <a:ext cx="58750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Enable</a:t>
              </a:r>
              <a:endParaRPr lang="ko-KR" altLang="en-US" sz="600" dirty="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="" xmlns:a16="http://schemas.microsoft.com/office/drawing/2014/main" id="{BE3AB3E8-AD6B-4949-A7DD-A8D466DE4F49}"/>
                </a:ext>
              </a:extLst>
            </p:cNvPr>
            <p:cNvSpPr txBox="1"/>
            <p:nvPr/>
          </p:nvSpPr>
          <p:spPr>
            <a:xfrm>
              <a:off x="5784833" y="4038680"/>
              <a:ext cx="55184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Disable</a:t>
              </a:r>
              <a:endParaRPr lang="ko-KR" altLang="en-US" sz="600" dirty="0"/>
            </a:p>
          </p:txBody>
        </p:sp>
        <p:cxnSp>
          <p:nvCxnSpPr>
            <p:cNvPr id="128" name="직선 화살표 연결선 127">
              <a:extLst>
                <a:ext uri="{FF2B5EF4-FFF2-40B4-BE49-F238E27FC236}">
                  <a16:creationId xmlns="" xmlns:a16="http://schemas.microsoft.com/office/drawing/2014/main" id="{B2C5A002-69C9-8B49-9BEA-6F50F49B6E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38393" y="2954157"/>
              <a:ext cx="3064486" cy="432536"/>
            </a:xfrm>
            <a:prstGeom prst="straightConnector1">
              <a:avLst/>
            </a:prstGeom>
            <a:ln w="1651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="" xmlns:a16="http://schemas.microsoft.com/office/drawing/2014/main" id="{BE5F98A3-EE4C-FA42-B569-A5667D239B1A}"/>
                </a:ext>
              </a:extLst>
            </p:cNvPr>
            <p:cNvSpPr txBox="1"/>
            <p:nvPr/>
          </p:nvSpPr>
          <p:spPr>
            <a:xfrm>
              <a:off x="7019934" y="2857564"/>
              <a:ext cx="58750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Enable</a:t>
              </a:r>
              <a:endParaRPr lang="ko-KR" altLang="en-US" sz="6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="" xmlns:a16="http://schemas.microsoft.com/office/drawing/2014/main" id="{8FE7BB6C-47F0-1144-A877-1C2CF3E5E8CD}"/>
                </a:ext>
              </a:extLst>
            </p:cNvPr>
            <p:cNvSpPr txBox="1"/>
            <p:nvPr/>
          </p:nvSpPr>
          <p:spPr>
            <a:xfrm>
              <a:off x="7178038" y="3110577"/>
              <a:ext cx="55184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Disable</a:t>
              </a:r>
              <a:endParaRPr lang="ko-KR" altLang="en-US" sz="600" dirty="0"/>
            </a:p>
          </p:txBody>
        </p:sp>
        <p:cxnSp>
          <p:nvCxnSpPr>
            <p:cNvPr id="118" name="직선 화살표 연결선 117">
              <a:extLst>
                <a:ext uri="{FF2B5EF4-FFF2-40B4-BE49-F238E27FC236}">
                  <a16:creationId xmlns="" xmlns:a16="http://schemas.microsoft.com/office/drawing/2014/main" id="{422EAA5B-82FF-B34A-9A59-78DF0DD175C4}"/>
                </a:ext>
              </a:extLst>
            </p:cNvPr>
            <p:cNvCxnSpPr>
              <a:cxnSpLocks/>
            </p:cNvCxnSpPr>
            <p:nvPr/>
          </p:nvCxnSpPr>
          <p:spPr>
            <a:xfrm>
              <a:off x="4972021" y="3507242"/>
              <a:ext cx="3036723" cy="10131"/>
            </a:xfrm>
            <a:prstGeom prst="straightConnector1">
              <a:avLst/>
            </a:prstGeom>
            <a:ln w="1651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="" xmlns:a16="http://schemas.microsoft.com/office/drawing/2014/main" id="{967A20B8-4A78-114B-AFC6-CE59EF0340FF}"/>
                </a:ext>
              </a:extLst>
            </p:cNvPr>
            <p:cNvSpPr txBox="1"/>
            <p:nvPr/>
          </p:nvSpPr>
          <p:spPr>
            <a:xfrm>
              <a:off x="7308237" y="3586673"/>
              <a:ext cx="5854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Disable</a:t>
              </a:r>
              <a:endParaRPr lang="ko-KR" altLang="en-US" sz="600" dirty="0"/>
            </a:p>
          </p:txBody>
        </p:sp>
        <p:cxnSp>
          <p:nvCxnSpPr>
            <p:cNvPr id="138" name="직선 화살표 연결선 137">
              <a:extLst>
                <a:ext uri="{FF2B5EF4-FFF2-40B4-BE49-F238E27FC236}">
                  <a16:creationId xmlns="" xmlns:a16="http://schemas.microsoft.com/office/drawing/2014/main" id="{FF946C6A-5F91-479B-AAED-1153D357C9CF}"/>
                </a:ext>
              </a:extLst>
            </p:cNvPr>
            <p:cNvCxnSpPr>
              <a:cxnSpLocks/>
              <a:endCxn id="131" idx="1"/>
            </p:cNvCxnSpPr>
            <p:nvPr/>
          </p:nvCxnSpPr>
          <p:spPr>
            <a:xfrm>
              <a:off x="4962178" y="3663195"/>
              <a:ext cx="3172938" cy="945772"/>
            </a:xfrm>
            <a:prstGeom prst="straightConnector1">
              <a:avLst/>
            </a:prstGeom>
            <a:ln w="1651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="" xmlns:a16="http://schemas.microsoft.com/office/drawing/2014/main" id="{21A1501C-A1CC-4B49-882C-F65B6BA5A04F}"/>
                </a:ext>
              </a:extLst>
            </p:cNvPr>
            <p:cNvSpPr txBox="1"/>
            <p:nvPr/>
          </p:nvSpPr>
          <p:spPr>
            <a:xfrm>
              <a:off x="6573940" y="3961405"/>
              <a:ext cx="62675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Enable</a:t>
              </a:r>
              <a:endParaRPr lang="ko-KR" altLang="en-US" sz="600" dirty="0"/>
            </a:p>
          </p:txBody>
        </p:sp>
        <p:cxnSp>
          <p:nvCxnSpPr>
            <p:cNvPr id="143" name="직선 연결선[R] 114">
              <a:extLst>
                <a:ext uri="{FF2B5EF4-FFF2-40B4-BE49-F238E27FC236}">
                  <a16:creationId xmlns="" xmlns:a16="http://schemas.microsoft.com/office/drawing/2014/main" id="{04A18822-3B97-614D-8DA9-FADA681B0344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2870234" y="5943707"/>
              <a:ext cx="1270726" cy="0"/>
            </a:xfrm>
            <a:prstGeom prst="line">
              <a:avLst/>
            </a:prstGeom>
            <a:ln w="1651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화살표 연결선 143">
              <a:extLst>
                <a:ext uri="{FF2B5EF4-FFF2-40B4-BE49-F238E27FC236}">
                  <a16:creationId xmlns="" xmlns:a16="http://schemas.microsoft.com/office/drawing/2014/main" id="{478AF79A-B9BA-944E-B551-AC5E105075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75713" y="5120468"/>
              <a:ext cx="0" cy="832667"/>
            </a:xfrm>
            <a:prstGeom prst="straightConnector1">
              <a:avLst/>
            </a:prstGeom>
            <a:ln w="1651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[R] 114">
              <a:extLst>
                <a:ext uri="{FF2B5EF4-FFF2-40B4-BE49-F238E27FC236}">
                  <a16:creationId xmlns="" xmlns:a16="http://schemas.microsoft.com/office/drawing/2014/main" id="{04A18822-3B97-614D-8DA9-FADA681B0344}"/>
                </a:ext>
              </a:extLst>
            </p:cNvPr>
            <p:cNvCxnSpPr>
              <a:cxnSpLocks/>
            </p:cNvCxnSpPr>
            <p:nvPr/>
          </p:nvCxnSpPr>
          <p:spPr>
            <a:xfrm>
              <a:off x="4721947" y="6019852"/>
              <a:ext cx="5931512" cy="0"/>
            </a:xfrm>
            <a:prstGeom prst="line">
              <a:avLst/>
            </a:prstGeom>
            <a:ln w="1651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화살표 연결선 145">
              <a:extLst>
                <a:ext uri="{FF2B5EF4-FFF2-40B4-BE49-F238E27FC236}">
                  <a16:creationId xmlns="" xmlns:a16="http://schemas.microsoft.com/office/drawing/2014/main" id="{478AF79A-B9BA-944E-B551-AC5E105075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53459" y="2337741"/>
              <a:ext cx="0" cy="3682111"/>
            </a:xfrm>
            <a:prstGeom prst="straightConnector1">
              <a:avLst/>
            </a:prstGeom>
            <a:ln w="1651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화살표 연결선 146">
              <a:extLst>
                <a:ext uri="{FF2B5EF4-FFF2-40B4-BE49-F238E27FC236}">
                  <a16:creationId xmlns="" xmlns:a16="http://schemas.microsoft.com/office/drawing/2014/main" id="{474629F2-A6E7-3D47-B66C-3181D847537F}"/>
                </a:ext>
              </a:extLst>
            </p:cNvPr>
            <p:cNvCxnSpPr>
              <a:cxnSpLocks/>
              <a:endCxn id="136" idx="2"/>
            </p:cNvCxnSpPr>
            <p:nvPr/>
          </p:nvCxnSpPr>
          <p:spPr>
            <a:xfrm>
              <a:off x="5013233" y="3546511"/>
              <a:ext cx="2995510" cy="647607"/>
            </a:xfrm>
            <a:prstGeom prst="straightConnector1">
              <a:avLst/>
            </a:prstGeom>
            <a:ln w="1651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>
              <a:extLst>
                <a:ext uri="{FF2B5EF4-FFF2-40B4-BE49-F238E27FC236}">
                  <a16:creationId xmlns="" xmlns:a16="http://schemas.microsoft.com/office/drawing/2014/main" id="{21A1501C-A1CC-4B49-882C-F65B6BA5A04F}"/>
                </a:ext>
              </a:extLst>
            </p:cNvPr>
            <p:cNvSpPr txBox="1"/>
            <p:nvPr/>
          </p:nvSpPr>
          <p:spPr>
            <a:xfrm>
              <a:off x="7339350" y="3875080"/>
              <a:ext cx="62675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Trigger</a:t>
              </a:r>
              <a:endParaRPr lang="ko-KR" altLang="en-US" sz="600" dirty="0"/>
            </a:p>
          </p:txBody>
        </p:sp>
        <p:cxnSp>
          <p:nvCxnSpPr>
            <p:cNvPr id="150" name="직선 연결선[R] 212">
              <a:extLst>
                <a:ext uri="{FF2B5EF4-FFF2-40B4-BE49-F238E27FC236}">
                  <a16:creationId xmlns="" xmlns:a16="http://schemas.microsoft.com/office/drawing/2014/main" id="{F52A333E-EFD0-4C5D-B6D9-D4DBE90A9C2B}"/>
                </a:ext>
              </a:extLst>
            </p:cNvPr>
            <p:cNvCxnSpPr>
              <a:cxnSpLocks/>
              <a:stCxn id="50" idx="7"/>
            </p:cNvCxnSpPr>
            <p:nvPr/>
          </p:nvCxnSpPr>
          <p:spPr>
            <a:xfrm>
              <a:off x="8071631" y="1550644"/>
              <a:ext cx="1957635" cy="0"/>
            </a:xfrm>
            <a:prstGeom prst="line">
              <a:avLst/>
            </a:prstGeom>
            <a:ln w="1651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>
              <a:extLst>
                <a:ext uri="{FF2B5EF4-FFF2-40B4-BE49-F238E27FC236}">
                  <a16:creationId xmlns="" xmlns:a16="http://schemas.microsoft.com/office/drawing/2014/main" id="{B2C325BB-4993-4CED-8EB0-2865DAA70C3C}"/>
                </a:ext>
              </a:extLst>
            </p:cNvPr>
            <p:cNvSpPr txBox="1"/>
            <p:nvPr/>
          </p:nvSpPr>
          <p:spPr>
            <a:xfrm>
              <a:off x="10099520" y="1549204"/>
              <a:ext cx="1018792" cy="198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solidFill>
                    <a:srgbClr val="FF0000"/>
                  </a:solidFill>
                </a:rPr>
                <a:t>Update State Data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cxnSp>
          <p:nvCxnSpPr>
            <p:cNvPr id="152" name="직선 연결선[R] 212">
              <a:extLst>
                <a:ext uri="{FF2B5EF4-FFF2-40B4-BE49-F238E27FC236}">
                  <a16:creationId xmlns="" xmlns:a16="http://schemas.microsoft.com/office/drawing/2014/main" id="{93785E1A-E244-4A5F-B1EE-57353EC917E3}"/>
                </a:ext>
              </a:extLst>
            </p:cNvPr>
            <p:cNvCxnSpPr>
              <a:cxnSpLocks/>
              <a:stCxn id="137" idx="7"/>
            </p:cNvCxnSpPr>
            <p:nvPr/>
          </p:nvCxnSpPr>
          <p:spPr>
            <a:xfrm flipV="1">
              <a:off x="8801842" y="2833413"/>
              <a:ext cx="1857097" cy="3280"/>
            </a:xfrm>
            <a:prstGeom prst="line">
              <a:avLst/>
            </a:prstGeom>
            <a:ln w="1651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="" xmlns:a16="http://schemas.microsoft.com/office/drawing/2014/main" id="{71DC1EDD-E889-485A-BD7D-1426D386D13E}"/>
                </a:ext>
              </a:extLst>
            </p:cNvPr>
            <p:cNvSpPr txBox="1"/>
            <p:nvPr/>
          </p:nvSpPr>
          <p:spPr>
            <a:xfrm>
              <a:off x="10691356" y="2549227"/>
              <a:ext cx="1018792" cy="198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solidFill>
                    <a:srgbClr val="FF0000"/>
                  </a:solidFill>
                </a:rPr>
                <a:t>Update State Data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cxnSp>
          <p:nvCxnSpPr>
            <p:cNvPr id="154" name="직선 연결선[R] 212">
              <a:extLst>
                <a:ext uri="{FF2B5EF4-FFF2-40B4-BE49-F238E27FC236}">
                  <a16:creationId xmlns="" xmlns:a16="http://schemas.microsoft.com/office/drawing/2014/main" id="{8BA0C00E-329C-465F-9172-FD3CA0BF01FB}"/>
                </a:ext>
              </a:extLst>
            </p:cNvPr>
            <p:cNvCxnSpPr>
              <a:cxnSpLocks/>
              <a:stCxn id="15" idx="7"/>
            </p:cNvCxnSpPr>
            <p:nvPr/>
          </p:nvCxnSpPr>
          <p:spPr>
            <a:xfrm>
              <a:off x="8801842" y="3409517"/>
              <a:ext cx="1851617" cy="4386"/>
            </a:xfrm>
            <a:prstGeom prst="line">
              <a:avLst/>
            </a:prstGeom>
            <a:ln w="1651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[R] 212">
              <a:extLst>
                <a:ext uri="{FF2B5EF4-FFF2-40B4-BE49-F238E27FC236}">
                  <a16:creationId xmlns="" xmlns:a16="http://schemas.microsoft.com/office/drawing/2014/main" id="{A40070B9-AFF2-4269-BBA2-BF254DABAEFC}"/>
                </a:ext>
              </a:extLst>
            </p:cNvPr>
            <p:cNvCxnSpPr>
              <a:cxnSpLocks/>
              <a:stCxn id="136" idx="7"/>
            </p:cNvCxnSpPr>
            <p:nvPr/>
          </p:nvCxnSpPr>
          <p:spPr>
            <a:xfrm flipV="1">
              <a:off x="8801842" y="4002786"/>
              <a:ext cx="1857097" cy="4137"/>
            </a:xfrm>
            <a:prstGeom prst="line">
              <a:avLst/>
            </a:prstGeom>
            <a:ln w="1651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[R] 212">
              <a:extLst>
                <a:ext uri="{FF2B5EF4-FFF2-40B4-BE49-F238E27FC236}">
                  <a16:creationId xmlns="" xmlns:a16="http://schemas.microsoft.com/office/drawing/2014/main" id="{0363153F-BD2B-4775-AAAB-87FB71130B29}"/>
                </a:ext>
              </a:extLst>
            </p:cNvPr>
            <p:cNvCxnSpPr>
              <a:cxnSpLocks/>
            </p:cNvCxnSpPr>
            <p:nvPr/>
          </p:nvCxnSpPr>
          <p:spPr>
            <a:xfrm>
              <a:off x="8463628" y="2500945"/>
              <a:ext cx="2189831" cy="0"/>
            </a:xfrm>
            <a:prstGeom prst="line">
              <a:avLst/>
            </a:prstGeom>
            <a:ln w="1651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[R] 219">
              <a:extLst>
                <a:ext uri="{FF2B5EF4-FFF2-40B4-BE49-F238E27FC236}">
                  <a16:creationId xmlns="" xmlns:a16="http://schemas.microsoft.com/office/drawing/2014/main" id="{B6899174-F75A-4BEC-AAED-36523AE2CBFF}"/>
                </a:ext>
              </a:extLst>
            </p:cNvPr>
            <p:cNvCxnSpPr>
              <a:cxnSpLocks/>
              <a:endCxn id="139" idx="5"/>
            </p:cNvCxnSpPr>
            <p:nvPr/>
          </p:nvCxnSpPr>
          <p:spPr>
            <a:xfrm flipH="1">
              <a:off x="8229260" y="5713378"/>
              <a:ext cx="2424199" cy="0"/>
            </a:xfrm>
            <a:prstGeom prst="line">
              <a:avLst/>
            </a:prstGeom>
            <a:ln w="1651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[R] 212">
              <a:extLst>
                <a:ext uri="{FF2B5EF4-FFF2-40B4-BE49-F238E27FC236}">
                  <a16:creationId xmlns="" xmlns:a16="http://schemas.microsoft.com/office/drawing/2014/main" id="{D655AEC0-BEEE-4B49-8522-E39E58A143AD}"/>
                </a:ext>
              </a:extLst>
            </p:cNvPr>
            <p:cNvCxnSpPr>
              <a:cxnSpLocks/>
            </p:cNvCxnSpPr>
            <p:nvPr/>
          </p:nvCxnSpPr>
          <p:spPr>
            <a:xfrm>
              <a:off x="8867455" y="4654317"/>
              <a:ext cx="1786004" cy="7284"/>
            </a:xfrm>
            <a:prstGeom prst="line">
              <a:avLst/>
            </a:prstGeom>
            <a:ln w="1651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화살표 연결선 129">
              <a:extLst>
                <a:ext uri="{FF2B5EF4-FFF2-40B4-BE49-F238E27FC236}">
                  <a16:creationId xmlns="" xmlns:a16="http://schemas.microsoft.com/office/drawing/2014/main" id="{BFB976E0-F3FA-493A-93C7-74B70947D2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53697" y="1882545"/>
              <a:ext cx="2601918" cy="1268343"/>
            </a:xfrm>
            <a:prstGeom prst="straightConnector1">
              <a:avLst/>
            </a:prstGeom>
            <a:ln w="1651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="" xmlns:a16="http://schemas.microsoft.com/office/drawing/2014/main" id="{A68E0E1C-7FF1-45A5-A3D7-D1672C611F67}"/>
                </a:ext>
              </a:extLst>
            </p:cNvPr>
            <p:cNvSpPr txBox="1"/>
            <p:nvPr/>
          </p:nvSpPr>
          <p:spPr>
            <a:xfrm>
              <a:off x="6270860" y="1988380"/>
              <a:ext cx="61070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Enable</a:t>
              </a:r>
              <a:endParaRPr lang="ko-KR" altLang="en-US" sz="600" dirty="0"/>
            </a:p>
          </p:txBody>
        </p:sp>
        <p:cxnSp>
          <p:nvCxnSpPr>
            <p:cNvPr id="155" name="직선 화살표 연결선 154">
              <a:extLst>
                <a:ext uri="{FF2B5EF4-FFF2-40B4-BE49-F238E27FC236}">
                  <a16:creationId xmlns="" xmlns:a16="http://schemas.microsoft.com/office/drawing/2014/main" id="{5015E776-F3D6-47D5-93F3-0EB9607D3F5A}"/>
                </a:ext>
              </a:extLst>
            </p:cNvPr>
            <p:cNvCxnSpPr>
              <a:cxnSpLocks/>
            </p:cNvCxnSpPr>
            <p:nvPr/>
          </p:nvCxnSpPr>
          <p:spPr>
            <a:xfrm>
              <a:off x="4827219" y="3986311"/>
              <a:ext cx="2919204" cy="1300852"/>
            </a:xfrm>
            <a:prstGeom prst="straightConnector1">
              <a:avLst/>
            </a:prstGeom>
            <a:ln w="1651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타원 16">
              <a:extLst>
                <a:ext uri="{FF2B5EF4-FFF2-40B4-BE49-F238E27FC236}">
                  <a16:creationId xmlns="" xmlns:a16="http://schemas.microsoft.com/office/drawing/2014/main" id="{B8A47E9C-2EF7-B04C-A368-E1D811CF3555}"/>
                </a:ext>
              </a:extLst>
            </p:cNvPr>
            <p:cNvSpPr/>
            <p:nvPr/>
          </p:nvSpPr>
          <p:spPr>
            <a:xfrm>
              <a:off x="3772572" y="2947986"/>
              <a:ext cx="1199448" cy="1277190"/>
            </a:xfrm>
            <a:prstGeom prst="ellipse">
              <a:avLst/>
            </a:prstGeom>
            <a:solidFill>
              <a:schemeClr val="accent3"/>
            </a:solidFill>
            <a:ln w="16510">
              <a:solidFill>
                <a:schemeClr val="tx1"/>
              </a:solidFill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Main</a:t>
              </a:r>
            </a:p>
            <a:p>
              <a:pPr algn="ctr"/>
              <a:r>
                <a:rPr lang="en-US" altLang="ko-KR" sz="1200" dirty="0"/>
                <a:t>Controller</a:t>
              </a:r>
            </a:p>
            <a:p>
              <a:pPr algn="ctr"/>
              <a:r>
                <a:rPr lang="en-US" altLang="ko-KR" sz="1200" dirty="0"/>
                <a:t>2.2.1</a:t>
              </a:r>
              <a:endParaRPr lang="ko-KR" altLang="en-US" sz="1200" dirty="0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="" xmlns:a16="http://schemas.microsoft.com/office/drawing/2014/main" id="{B3999091-F3E9-44F2-91ED-2AA8B099ED97}"/>
                </a:ext>
              </a:extLst>
            </p:cNvPr>
            <p:cNvSpPr txBox="1"/>
            <p:nvPr/>
          </p:nvSpPr>
          <p:spPr>
            <a:xfrm>
              <a:off x="7248368" y="5277651"/>
              <a:ext cx="60583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Disable</a:t>
              </a:r>
              <a:endParaRPr lang="ko-KR" altLang="en-US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4184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자유형 27">
            <a:extLst>
              <a:ext uri="{FF2B5EF4-FFF2-40B4-BE49-F238E27FC236}">
                <a16:creationId xmlns="" xmlns:a16="http://schemas.microsoft.com/office/drawing/2014/main" id="{0D8E9706-5D2C-49EE-AF67-D3527E3BC152}"/>
              </a:ext>
            </a:extLst>
          </p:cNvPr>
          <p:cNvSpPr/>
          <p:nvPr/>
        </p:nvSpPr>
        <p:spPr>
          <a:xfrm rot="18000000">
            <a:off x="11700363" y="6213605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="" xmlns:a16="http://schemas.microsoft.com/office/drawing/2014/main" id="{E424C15A-4C1B-454A-9AB4-19D21D115072}"/>
              </a:ext>
            </a:extLst>
          </p:cNvPr>
          <p:cNvGraphicFramePr>
            <a:graphicFrameLocks noGrp="1"/>
          </p:cNvGraphicFramePr>
          <p:nvPr/>
        </p:nvGraphicFramePr>
        <p:xfrm>
          <a:off x="-26504" y="864887"/>
          <a:ext cx="1258947" cy="581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System Context Diagram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0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1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2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3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4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BD1A1184-4FDE-5A43-92F9-46A417BDFC8A}"/>
              </a:ext>
            </a:extLst>
          </p:cNvPr>
          <p:cNvSpPr/>
          <p:nvPr/>
        </p:nvSpPr>
        <p:spPr>
          <a:xfrm>
            <a:off x="7242" y="-56023"/>
            <a:ext cx="12184758" cy="81624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rgbClr val="262B35"/>
                </a:solidFill>
              </a:rPr>
              <a:t> </a:t>
            </a:r>
            <a:r>
              <a:rPr lang="en-US" altLang="ko-KR" sz="3600" b="1" kern="0" dirty="0">
                <a:solidFill>
                  <a:srgbClr val="262B35"/>
                </a:solidFill>
              </a:rPr>
              <a:t>DFD Level 3</a:t>
            </a:r>
            <a:r>
              <a:rPr lang="ko-KR" altLang="en-US" sz="3600" b="1" kern="0" dirty="0">
                <a:solidFill>
                  <a:srgbClr val="262B35"/>
                </a:solidFill>
              </a:rPr>
              <a:t> </a:t>
            </a:r>
            <a:r>
              <a:rPr lang="en-US" altLang="ko-KR" sz="2800" b="1" kern="0" dirty="0">
                <a:solidFill>
                  <a:srgbClr val="262B35"/>
                </a:solidFill>
              </a:rPr>
              <a:t>Speaker Controller</a:t>
            </a:r>
            <a:endParaRPr lang="ko-KR" altLang="en-US" sz="2800" b="1" kern="0" dirty="0">
              <a:solidFill>
                <a:srgbClr val="262B35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73323FE3-9E1A-8A44-995C-50B2E8D3BC2E}"/>
              </a:ext>
            </a:extLst>
          </p:cNvPr>
          <p:cNvSpPr/>
          <p:nvPr/>
        </p:nvSpPr>
        <p:spPr>
          <a:xfrm>
            <a:off x="3954632" y="2266035"/>
            <a:ext cx="1644474" cy="1751060"/>
          </a:xfrm>
          <a:prstGeom prst="ellipse">
            <a:avLst/>
          </a:prstGeom>
          <a:solidFill>
            <a:schemeClr val="accent3"/>
          </a:solidFill>
          <a:ln w="1651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Speaker</a:t>
            </a:r>
          </a:p>
          <a:p>
            <a:pPr algn="ctr"/>
            <a:r>
              <a:rPr lang="en-US" altLang="ko-KR" sz="1600" dirty="0"/>
              <a:t>Controller</a:t>
            </a:r>
          </a:p>
          <a:p>
            <a:pPr algn="ctr"/>
            <a:r>
              <a:rPr lang="en-US" altLang="ko-KR" sz="1600" dirty="0"/>
              <a:t>2.3.1</a:t>
            </a:r>
            <a:endParaRPr lang="ko-KR" altLang="en-US" sz="16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="" xmlns:a16="http://schemas.microsoft.com/office/drawing/2014/main" id="{08FBED45-E5DE-114F-B448-4071A6C67B6D}"/>
              </a:ext>
            </a:extLst>
          </p:cNvPr>
          <p:cNvCxnSpPr/>
          <p:nvPr/>
        </p:nvCxnSpPr>
        <p:spPr>
          <a:xfrm flipV="1">
            <a:off x="4782087" y="4017095"/>
            <a:ext cx="0" cy="1008112"/>
          </a:xfrm>
          <a:prstGeom prst="straightConnector1">
            <a:avLst/>
          </a:prstGeom>
          <a:ln w="1524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3FD56546-E06A-6340-A6ED-57384CDEF9EA}"/>
              </a:ext>
            </a:extLst>
          </p:cNvPr>
          <p:cNvSpPr txBox="1"/>
          <p:nvPr/>
        </p:nvSpPr>
        <p:spPr>
          <a:xfrm>
            <a:off x="4540267" y="5039063"/>
            <a:ext cx="543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Tick</a:t>
            </a:r>
            <a:endParaRPr lang="ko-KR" altLang="en-US" sz="1200" dirty="0"/>
          </a:p>
        </p:txBody>
      </p:sp>
      <p:sp>
        <p:nvSpPr>
          <p:cNvPr id="23" name="타원 22">
            <a:extLst>
              <a:ext uri="{FF2B5EF4-FFF2-40B4-BE49-F238E27FC236}">
                <a16:creationId xmlns="" xmlns:a16="http://schemas.microsoft.com/office/drawing/2014/main" id="{06A3502A-D0B3-6B44-B248-40EAC500DA79}"/>
              </a:ext>
            </a:extLst>
          </p:cNvPr>
          <p:cNvSpPr/>
          <p:nvPr/>
        </p:nvSpPr>
        <p:spPr>
          <a:xfrm>
            <a:off x="7704765" y="1662725"/>
            <a:ext cx="1785043" cy="72591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Alarm </a:t>
            </a:r>
          </a:p>
          <a:p>
            <a:pPr algn="ctr"/>
            <a:r>
              <a:rPr lang="en-US" altLang="ko-KR" sz="1400" dirty="0"/>
              <a:t>Off</a:t>
            </a:r>
          </a:p>
          <a:p>
            <a:pPr algn="ctr"/>
            <a:r>
              <a:rPr lang="en-US" altLang="ko-KR" sz="1400" dirty="0"/>
              <a:t>2.3.2</a:t>
            </a:r>
            <a:endParaRPr lang="ko-KR" altLang="en-US" sz="14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6F668DA5-AF8E-7B4C-8324-4120A5BFDAEE}"/>
              </a:ext>
            </a:extLst>
          </p:cNvPr>
          <p:cNvCxnSpPr>
            <a:cxnSpLocks/>
            <a:stCxn id="20" idx="5"/>
            <a:endCxn id="25" idx="2"/>
          </p:cNvCxnSpPr>
          <p:nvPr/>
        </p:nvCxnSpPr>
        <p:spPr>
          <a:xfrm>
            <a:off x="5358278" y="3760658"/>
            <a:ext cx="2358671" cy="890511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="" xmlns:a16="http://schemas.microsoft.com/office/drawing/2014/main" id="{62A7A9D5-9194-1840-B93C-00B17B6CE1D4}"/>
              </a:ext>
            </a:extLst>
          </p:cNvPr>
          <p:cNvSpPr/>
          <p:nvPr/>
        </p:nvSpPr>
        <p:spPr>
          <a:xfrm>
            <a:off x="7716949" y="4288212"/>
            <a:ext cx="1785043" cy="72591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Alarm Ringing</a:t>
            </a:r>
          </a:p>
          <a:p>
            <a:pPr algn="ctr"/>
            <a:r>
              <a:rPr lang="en-US" altLang="ko-KR" sz="1400" dirty="0"/>
              <a:t>2.3.4</a:t>
            </a:r>
            <a:endParaRPr lang="ko-KR" altLang="en-US" sz="14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="" xmlns:a16="http://schemas.microsoft.com/office/drawing/2014/main" id="{747558D8-2A49-874A-9673-808CE90537A0}"/>
              </a:ext>
            </a:extLst>
          </p:cNvPr>
          <p:cNvCxnSpPr>
            <a:cxnSpLocks/>
          </p:cNvCxnSpPr>
          <p:nvPr/>
        </p:nvCxnSpPr>
        <p:spPr>
          <a:xfrm flipV="1">
            <a:off x="5543759" y="1963372"/>
            <a:ext cx="2173190" cy="850533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F7E5C052-CCBD-7B47-8638-BE6AE9B8138C}"/>
              </a:ext>
            </a:extLst>
          </p:cNvPr>
          <p:cNvCxnSpPr>
            <a:cxnSpLocks/>
          </p:cNvCxnSpPr>
          <p:nvPr/>
        </p:nvCxnSpPr>
        <p:spPr>
          <a:xfrm flipV="1">
            <a:off x="5599106" y="2125976"/>
            <a:ext cx="2105659" cy="802640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="" xmlns:a16="http://schemas.microsoft.com/office/drawing/2014/main" id="{A355CB38-90AB-614F-933C-55EAF97BC2E7}"/>
              </a:ext>
            </a:extLst>
          </p:cNvPr>
          <p:cNvCxnSpPr>
            <a:cxnSpLocks/>
          </p:cNvCxnSpPr>
          <p:nvPr/>
        </p:nvCxnSpPr>
        <p:spPr>
          <a:xfrm flipV="1">
            <a:off x="3200604" y="3167375"/>
            <a:ext cx="754593" cy="888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="" xmlns:a16="http://schemas.microsoft.com/office/drawing/2014/main" id="{62A7A9D5-9194-1840-B93C-00B17B6CE1D4}"/>
              </a:ext>
            </a:extLst>
          </p:cNvPr>
          <p:cNvSpPr/>
          <p:nvPr/>
        </p:nvSpPr>
        <p:spPr>
          <a:xfrm>
            <a:off x="7716949" y="2924423"/>
            <a:ext cx="1785043" cy="72591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Alarm </a:t>
            </a:r>
          </a:p>
          <a:p>
            <a:pPr algn="ctr"/>
            <a:r>
              <a:rPr lang="en-US" altLang="ko-KR" sz="1400" dirty="0"/>
              <a:t>Ready</a:t>
            </a:r>
          </a:p>
          <a:p>
            <a:pPr algn="ctr"/>
            <a:r>
              <a:rPr lang="en-US" altLang="ko-KR" sz="1400" dirty="0"/>
              <a:t>2.3.3</a:t>
            </a:r>
            <a:endParaRPr lang="ko-KR" altLang="en-US" sz="14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F7E5C052-CCBD-7B47-8638-BE6AE9B8138C}"/>
              </a:ext>
            </a:extLst>
          </p:cNvPr>
          <p:cNvCxnSpPr>
            <a:cxnSpLocks/>
          </p:cNvCxnSpPr>
          <p:nvPr/>
        </p:nvCxnSpPr>
        <p:spPr>
          <a:xfrm flipV="1">
            <a:off x="5599105" y="3325743"/>
            <a:ext cx="2117844" cy="1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="" xmlns:a16="http://schemas.microsoft.com/office/drawing/2014/main" id="{F7E5C052-CCBD-7B47-8638-BE6AE9B8138C}"/>
              </a:ext>
            </a:extLst>
          </p:cNvPr>
          <p:cNvCxnSpPr>
            <a:cxnSpLocks/>
          </p:cNvCxnSpPr>
          <p:nvPr/>
        </p:nvCxnSpPr>
        <p:spPr>
          <a:xfrm flipV="1">
            <a:off x="5599106" y="3206627"/>
            <a:ext cx="2117843" cy="1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="" xmlns:a16="http://schemas.microsoft.com/office/drawing/2014/main" id="{6F668DA5-AF8E-7B4C-8324-4120A5BFDAEE}"/>
              </a:ext>
            </a:extLst>
          </p:cNvPr>
          <p:cNvCxnSpPr>
            <a:cxnSpLocks/>
          </p:cNvCxnSpPr>
          <p:nvPr/>
        </p:nvCxnSpPr>
        <p:spPr>
          <a:xfrm>
            <a:off x="5451018" y="3571839"/>
            <a:ext cx="2358671" cy="890511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4A9B2570-4689-044C-A9B8-A1F4333F315D}"/>
              </a:ext>
            </a:extLst>
          </p:cNvPr>
          <p:cNvSpPr txBox="1"/>
          <p:nvPr/>
        </p:nvSpPr>
        <p:spPr>
          <a:xfrm>
            <a:off x="6099621" y="1879275"/>
            <a:ext cx="756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Enable</a:t>
            </a:r>
            <a:endParaRPr lang="ko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4A9B2570-4689-044C-A9B8-A1F4333F315D}"/>
              </a:ext>
            </a:extLst>
          </p:cNvPr>
          <p:cNvSpPr txBox="1"/>
          <p:nvPr/>
        </p:nvSpPr>
        <p:spPr>
          <a:xfrm>
            <a:off x="7053090" y="2508924"/>
            <a:ext cx="756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Disable</a:t>
            </a:r>
            <a:endParaRPr lang="ko-KR" alt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4A9B2570-4689-044C-A9B8-A1F4333F315D}"/>
              </a:ext>
            </a:extLst>
          </p:cNvPr>
          <p:cNvSpPr txBox="1"/>
          <p:nvPr/>
        </p:nvSpPr>
        <p:spPr>
          <a:xfrm>
            <a:off x="6658027" y="3511836"/>
            <a:ext cx="756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Disable</a:t>
            </a:r>
            <a:endParaRPr lang="ko-KR" alt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4A9B2570-4689-044C-A9B8-A1F4333F315D}"/>
              </a:ext>
            </a:extLst>
          </p:cNvPr>
          <p:cNvSpPr txBox="1"/>
          <p:nvPr/>
        </p:nvSpPr>
        <p:spPr>
          <a:xfrm>
            <a:off x="6296491" y="4662966"/>
            <a:ext cx="756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Disable</a:t>
            </a:r>
            <a:endParaRPr lang="ko-KR" alt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4A9B2570-4689-044C-A9B8-A1F4333F315D}"/>
              </a:ext>
            </a:extLst>
          </p:cNvPr>
          <p:cNvSpPr txBox="1"/>
          <p:nvPr/>
        </p:nvSpPr>
        <p:spPr>
          <a:xfrm>
            <a:off x="6604606" y="2813905"/>
            <a:ext cx="756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Enable</a:t>
            </a:r>
            <a:endParaRPr lang="ko-KR" alt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4A9B2570-4689-044C-A9B8-A1F4333F315D}"/>
              </a:ext>
            </a:extLst>
          </p:cNvPr>
          <p:cNvSpPr txBox="1"/>
          <p:nvPr/>
        </p:nvSpPr>
        <p:spPr>
          <a:xfrm>
            <a:off x="7204046" y="3878594"/>
            <a:ext cx="756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Enable</a:t>
            </a:r>
            <a:endParaRPr lang="ko-KR" altLang="en-US" sz="12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="" xmlns:a16="http://schemas.microsoft.com/office/drawing/2014/main" id="{6CB9BCE4-C1AF-4100-ADFE-67F66E0BB682}"/>
              </a:ext>
            </a:extLst>
          </p:cNvPr>
          <p:cNvCxnSpPr>
            <a:cxnSpLocks/>
          </p:cNvCxnSpPr>
          <p:nvPr/>
        </p:nvCxnSpPr>
        <p:spPr>
          <a:xfrm>
            <a:off x="9494356" y="3298731"/>
            <a:ext cx="903909" cy="3423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7024D5BB-8AC1-4487-809E-C6D9D70380CF}"/>
              </a:ext>
            </a:extLst>
          </p:cNvPr>
          <p:cNvSpPr txBox="1"/>
          <p:nvPr/>
        </p:nvSpPr>
        <p:spPr>
          <a:xfrm>
            <a:off x="9501992" y="2825714"/>
            <a:ext cx="120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Sound Command</a:t>
            </a:r>
            <a:endParaRPr lang="ko-KR" altLang="en-US" sz="12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="" xmlns:a16="http://schemas.microsoft.com/office/drawing/2014/main" id="{6CB9BCE4-C1AF-4100-ADFE-67F66E0BB682}"/>
              </a:ext>
            </a:extLst>
          </p:cNvPr>
          <p:cNvCxnSpPr>
            <a:cxnSpLocks/>
          </p:cNvCxnSpPr>
          <p:nvPr/>
        </p:nvCxnSpPr>
        <p:spPr>
          <a:xfrm>
            <a:off x="9501992" y="2021560"/>
            <a:ext cx="903909" cy="3423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7024D5BB-8AC1-4487-809E-C6D9D70380CF}"/>
              </a:ext>
            </a:extLst>
          </p:cNvPr>
          <p:cNvSpPr txBox="1"/>
          <p:nvPr/>
        </p:nvSpPr>
        <p:spPr>
          <a:xfrm>
            <a:off x="9509628" y="1548543"/>
            <a:ext cx="120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Sound Command</a:t>
            </a:r>
            <a:endParaRPr lang="ko-KR" altLang="en-US" sz="12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="" xmlns:a16="http://schemas.microsoft.com/office/drawing/2014/main" id="{6CB9BCE4-C1AF-4100-ADFE-67F66E0BB682}"/>
              </a:ext>
            </a:extLst>
          </p:cNvPr>
          <p:cNvCxnSpPr>
            <a:cxnSpLocks/>
          </p:cNvCxnSpPr>
          <p:nvPr/>
        </p:nvCxnSpPr>
        <p:spPr>
          <a:xfrm>
            <a:off x="9509628" y="4659592"/>
            <a:ext cx="903909" cy="3423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7024D5BB-8AC1-4487-809E-C6D9D70380CF}"/>
              </a:ext>
            </a:extLst>
          </p:cNvPr>
          <p:cNvSpPr txBox="1"/>
          <p:nvPr/>
        </p:nvSpPr>
        <p:spPr>
          <a:xfrm>
            <a:off x="9517264" y="4186575"/>
            <a:ext cx="120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Sound Command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56FDE7D7-6690-4FCD-B881-22B80B76B6BF}"/>
              </a:ext>
            </a:extLst>
          </p:cNvPr>
          <p:cNvSpPr txBox="1"/>
          <p:nvPr/>
        </p:nvSpPr>
        <p:spPr>
          <a:xfrm>
            <a:off x="1999501" y="2927891"/>
            <a:ext cx="1201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Button Data</a:t>
            </a:r>
          </a:p>
          <a:p>
            <a:r>
              <a:rPr lang="en-US" altLang="ko-KR" sz="1400" dirty="0"/>
              <a:t>Alarm Data</a:t>
            </a:r>
            <a:endParaRPr lang="ko-KR" altLang="en-US" sz="14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="" xmlns:a16="http://schemas.microsoft.com/office/drawing/2014/main" id="{23959B46-BFE4-6F49-8E1B-73D36A8B63FD}"/>
              </a:ext>
            </a:extLst>
          </p:cNvPr>
          <p:cNvCxnSpPr>
            <a:cxnSpLocks/>
          </p:cNvCxnSpPr>
          <p:nvPr/>
        </p:nvCxnSpPr>
        <p:spPr>
          <a:xfrm flipH="1" flipV="1">
            <a:off x="8924118" y="5053023"/>
            <a:ext cx="187514" cy="500176"/>
          </a:xfrm>
          <a:prstGeom prst="straightConnector1">
            <a:avLst/>
          </a:prstGeom>
          <a:ln w="1524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6E72DC06-A8E4-884E-B178-6F72A0674936}"/>
              </a:ext>
            </a:extLst>
          </p:cNvPr>
          <p:cNvSpPr txBox="1"/>
          <p:nvPr/>
        </p:nvSpPr>
        <p:spPr>
          <a:xfrm>
            <a:off x="8899457" y="5566136"/>
            <a:ext cx="590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Tick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3925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="" xmlns:a16="http://schemas.microsoft.com/office/drawing/2014/main" id="{E424C15A-4C1B-454A-9AB4-19D21D115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677403"/>
              </p:ext>
            </p:extLst>
          </p:nvPr>
        </p:nvGraphicFramePr>
        <p:xfrm>
          <a:off x="-26504" y="864887"/>
          <a:ext cx="1258947" cy="581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System Context Diagram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0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1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2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3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4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BD1A1184-4FDE-5A43-92F9-46A417BDFC8A}"/>
              </a:ext>
            </a:extLst>
          </p:cNvPr>
          <p:cNvSpPr/>
          <p:nvPr/>
        </p:nvSpPr>
        <p:spPr>
          <a:xfrm>
            <a:off x="7242" y="-56023"/>
            <a:ext cx="12184758" cy="81624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rgbClr val="262B35"/>
                </a:solidFill>
              </a:rPr>
              <a:t> </a:t>
            </a:r>
            <a:r>
              <a:rPr lang="en-US" altLang="ko-KR" sz="3600" b="1" kern="0" dirty="0">
                <a:solidFill>
                  <a:srgbClr val="262B35"/>
                </a:solidFill>
              </a:rPr>
              <a:t>DFD Level 3</a:t>
            </a:r>
            <a:r>
              <a:rPr lang="ko-KR" altLang="en-US" sz="3600" b="1" kern="0" dirty="0">
                <a:solidFill>
                  <a:srgbClr val="262B35"/>
                </a:solidFill>
              </a:rPr>
              <a:t> </a:t>
            </a:r>
            <a:r>
              <a:rPr lang="en-US" altLang="ko-KR" sz="2800" b="1" kern="0" dirty="0">
                <a:solidFill>
                  <a:srgbClr val="262B35"/>
                </a:solidFill>
              </a:rPr>
              <a:t>Speaker Controller (</a:t>
            </a:r>
            <a:r>
              <a:rPr lang="ko-KR" altLang="en-US" sz="2800" b="1" kern="0" dirty="0">
                <a:solidFill>
                  <a:srgbClr val="FF0000"/>
                </a:solidFill>
              </a:rPr>
              <a:t>수정</a:t>
            </a:r>
            <a:r>
              <a:rPr lang="en-US" altLang="ko-KR" sz="2800" b="1" kern="0" dirty="0">
                <a:solidFill>
                  <a:srgbClr val="262B35"/>
                </a:solidFill>
              </a:rPr>
              <a:t>)</a:t>
            </a:r>
            <a:endParaRPr lang="ko-KR" altLang="en-US" sz="2800" b="1" kern="0" dirty="0">
              <a:solidFill>
                <a:srgbClr val="262B35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73323FE3-9E1A-8A44-995C-50B2E8D3BC2E}"/>
              </a:ext>
            </a:extLst>
          </p:cNvPr>
          <p:cNvSpPr/>
          <p:nvPr/>
        </p:nvSpPr>
        <p:spPr>
          <a:xfrm>
            <a:off x="3954632" y="2280237"/>
            <a:ext cx="1644474" cy="1751060"/>
          </a:xfrm>
          <a:prstGeom prst="ellipse">
            <a:avLst/>
          </a:prstGeom>
          <a:solidFill>
            <a:schemeClr val="accent3"/>
          </a:solidFill>
          <a:ln w="1651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Speaker</a:t>
            </a:r>
          </a:p>
          <a:p>
            <a:pPr algn="ctr"/>
            <a:r>
              <a:rPr lang="en-US" altLang="ko-KR" sz="1600" dirty="0"/>
              <a:t>Controller</a:t>
            </a:r>
          </a:p>
          <a:p>
            <a:pPr algn="ctr"/>
            <a:r>
              <a:rPr lang="en-US" altLang="ko-KR" sz="1600" dirty="0"/>
              <a:t>2.3.1</a:t>
            </a:r>
            <a:endParaRPr lang="ko-KR" altLang="en-US" sz="16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="" xmlns:a16="http://schemas.microsoft.com/office/drawing/2014/main" id="{08FBED45-E5DE-114F-B448-4071A6C67B6D}"/>
              </a:ext>
            </a:extLst>
          </p:cNvPr>
          <p:cNvCxnSpPr/>
          <p:nvPr/>
        </p:nvCxnSpPr>
        <p:spPr>
          <a:xfrm flipV="1">
            <a:off x="4782087" y="4031297"/>
            <a:ext cx="0" cy="1008112"/>
          </a:xfrm>
          <a:prstGeom prst="straightConnector1">
            <a:avLst/>
          </a:prstGeom>
          <a:ln w="1524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3FD56546-E06A-6340-A6ED-57384CDEF9EA}"/>
              </a:ext>
            </a:extLst>
          </p:cNvPr>
          <p:cNvSpPr txBox="1"/>
          <p:nvPr/>
        </p:nvSpPr>
        <p:spPr>
          <a:xfrm>
            <a:off x="4540267" y="5053265"/>
            <a:ext cx="543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Tick</a:t>
            </a:r>
            <a:endParaRPr lang="ko-KR" altLang="en-US" sz="1200" dirty="0"/>
          </a:p>
        </p:txBody>
      </p:sp>
      <p:sp>
        <p:nvSpPr>
          <p:cNvPr id="23" name="타원 22">
            <a:extLst>
              <a:ext uri="{FF2B5EF4-FFF2-40B4-BE49-F238E27FC236}">
                <a16:creationId xmlns="" xmlns:a16="http://schemas.microsoft.com/office/drawing/2014/main" id="{06A3502A-D0B3-6B44-B248-40EAC500DA79}"/>
              </a:ext>
            </a:extLst>
          </p:cNvPr>
          <p:cNvSpPr/>
          <p:nvPr/>
        </p:nvSpPr>
        <p:spPr>
          <a:xfrm>
            <a:off x="7704765" y="1676927"/>
            <a:ext cx="1785043" cy="72591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Alarm </a:t>
            </a:r>
          </a:p>
          <a:p>
            <a:pPr algn="ctr"/>
            <a:r>
              <a:rPr lang="en-US" altLang="ko-KR" sz="1400" dirty="0"/>
              <a:t>Off</a:t>
            </a:r>
          </a:p>
          <a:p>
            <a:pPr algn="ctr"/>
            <a:r>
              <a:rPr lang="en-US" altLang="ko-KR" sz="1400" dirty="0"/>
              <a:t>2.3.2</a:t>
            </a:r>
            <a:endParaRPr lang="ko-KR" altLang="en-US" sz="14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6F668DA5-AF8E-7B4C-8324-4120A5BFDAEE}"/>
              </a:ext>
            </a:extLst>
          </p:cNvPr>
          <p:cNvCxnSpPr>
            <a:cxnSpLocks/>
            <a:stCxn id="20" idx="5"/>
            <a:endCxn id="25" idx="2"/>
          </p:cNvCxnSpPr>
          <p:nvPr/>
        </p:nvCxnSpPr>
        <p:spPr>
          <a:xfrm>
            <a:off x="5358278" y="3774860"/>
            <a:ext cx="2358671" cy="890511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="" xmlns:a16="http://schemas.microsoft.com/office/drawing/2014/main" id="{62A7A9D5-9194-1840-B93C-00B17B6CE1D4}"/>
              </a:ext>
            </a:extLst>
          </p:cNvPr>
          <p:cNvSpPr/>
          <p:nvPr/>
        </p:nvSpPr>
        <p:spPr>
          <a:xfrm>
            <a:off x="7716949" y="4302414"/>
            <a:ext cx="1785043" cy="72591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Alarm Ringing</a:t>
            </a:r>
          </a:p>
          <a:p>
            <a:pPr algn="ctr"/>
            <a:r>
              <a:rPr lang="en-US" altLang="ko-KR" sz="1400" dirty="0"/>
              <a:t>2.3.4</a:t>
            </a:r>
            <a:endParaRPr lang="ko-KR" altLang="en-US" sz="14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="" xmlns:a16="http://schemas.microsoft.com/office/drawing/2014/main" id="{747558D8-2A49-874A-9673-808CE90537A0}"/>
              </a:ext>
            </a:extLst>
          </p:cNvPr>
          <p:cNvCxnSpPr>
            <a:cxnSpLocks/>
          </p:cNvCxnSpPr>
          <p:nvPr/>
        </p:nvCxnSpPr>
        <p:spPr>
          <a:xfrm flipV="1">
            <a:off x="5543759" y="1977574"/>
            <a:ext cx="2173190" cy="850533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F7E5C052-CCBD-7B47-8638-BE6AE9B8138C}"/>
              </a:ext>
            </a:extLst>
          </p:cNvPr>
          <p:cNvCxnSpPr>
            <a:cxnSpLocks/>
          </p:cNvCxnSpPr>
          <p:nvPr/>
        </p:nvCxnSpPr>
        <p:spPr>
          <a:xfrm flipV="1">
            <a:off x="5599106" y="2140178"/>
            <a:ext cx="2105659" cy="802640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="" xmlns:a16="http://schemas.microsoft.com/office/drawing/2014/main" id="{A355CB38-90AB-614F-933C-55EAF97BC2E7}"/>
              </a:ext>
            </a:extLst>
          </p:cNvPr>
          <p:cNvCxnSpPr>
            <a:cxnSpLocks/>
          </p:cNvCxnSpPr>
          <p:nvPr/>
        </p:nvCxnSpPr>
        <p:spPr>
          <a:xfrm flipV="1">
            <a:off x="3200604" y="3181577"/>
            <a:ext cx="754593" cy="888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="" xmlns:a16="http://schemas.microsoft.com/office/drawing/2014/main" id="{62A7A9D5-9194-1840-B93C-00B17B6CE1D4}"/>
              </a:ext>
            </a:extLst>
          </p:cNvPr>
          <p:cNvSpPr/>
          <p:nvPr/>
        </p:nvSpPr>
        <p:spPr>
          <a:xfrm>
            <a:off x="7716949" y="2938625"/>
            <a:ext cx="1785043" cy="72591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Alarm </a:t>
            </a:r>
          </a:p>
          <a:p>
            <a:pPr algn="ctr"/>
            <a:r>
              <a:rPr lang="en-US" altLang="ko-KR" sz="1400" dirty="0"/>
              <a:t>Ready</a:t>
            </a:r>
          </a:p>
          <a:p>
            <a:pPr algn="ctr"/>
            <a:r>
              <a:rPr lang="en-US" altLang="ko-KR" sz="1400" dirty="0"/>
              <a:t>2.3.3</a:t>
            </a:r>
            <a:endParaRPr lang="ko-KR" altLang="en-US" sz="14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F7E5C052-CCBD-7B47-8638-BE6AE9B8138C}"/>
              </a:ext>
            </a:extLst>
          </p:cNvPr>
          <p:cNvCxnSpPr>
            <a:cxnSpLocks/>
          </p:cNvCxnSpPr>
          <p:nvPr/>
        </p:nvCxnSpPr>
        <p:spPr>
          <a:xfrm flipV="1">
            <a:off x="5599105" y="3339945"/>
            <a:ext cx="2117844" cy="1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="" xmlns:a16="http://schemas.microsoft.com/office/drawing/2014/main" id="{F7E5C052-CCBD-7B47-8638-BE6AE9B8138C}"/>
              </a:ext>
            </a:extLst>
          </p:cNvPr>
          <p:cNvCxnSpPr>
            <a:cxnSpLocks/>
          </p:cNvCxnSpPr>
          <p:nvPr/>
        </p:nvCxnSpPr>
        <p:spPr>
          <a:xfrm flipV="1">
            <a:off x="5599106" y="3220829"/>
            <a:ext cx="2117843" cy="1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="" xmlns:a16="http://schemas.microsoft.com/office/drawing/2014/main" id="{6F668DA5-AF8E-7B4C-8324-4120A5BFDAEE}"/>
              </a:ext>
            </a:extLst>
          </p:cNvPr>
          <p:cNvCxnSpPr>
            <a:cxnSpLocks/>
          </p:cNvCxnSpPr>
          <p:nvPr/>
        </p:nvCxnSpPr>
        <p:spPr>
          <a:xfrm>
            <a:off x="5451018" y="3586041"/>
            <a:ext cx="2358671" cy="890511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4A9B2570-4689-044C-A9B8-A1F4333F315D}"/>
              </a:ext>
            </a:extLst>
          </p:cNvPr>
          <p:cNvSpPr txBox="1"/>
          <p:nvPr/>
        </p:nvSpPr>
        <p:spPr>
          <a:xfrm>
            <a:off x="6099621" y="1893477"/>
            <a:ext cx="756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Enable</a:t>
            </a:r>
            <a:endParaRPr lang="ko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4A9B2570-4689-044C-A9B8-A1F4333F315D}"/>
              </a:ext>
            </a:extLst>
          </p:cNvPr>
          <p:cNvSpPr txBox="1"/>
          <p:nvPr/>
        </p:nvSpPr>
        <p:spPr>
          <a:xfrm>
            <a:off x="7053090" y="2523126"/>
            <a:ext cx="756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Disable</a:t>
            </a:r>
            <a:endParaRPr lang="ko-KR" alt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4A9B2570-4689-044C-A9B8-A1F4333F315D}"/>
              </a:ext>
            </a:extLst>
          </p:cNvPr>
          <p:cNvSpPr txBox="1"/>
          <p:nvPr/>
        </p:nvSpPr>
        <p:spPr>
          <a:xfrm>
            <a:off x="6658027" y="3526038"/>
            <a:ext cx="756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Disable</a:t>
            </a:r>
            <a:endParaRPr lang="ko-KR" alt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4A9B2570-4689-044C-A9B8-A1F4333F315D}"/>
              </a:ext>
            </a:extLst>
          </p:cNvPr>
          <p:cNvSpPr txBox="1"/>
          <p:nvPr/>
        </p:nvSpPr>
        <p:spPr>
          <a:xfrm>
            <a:off x="6372691" y="4538717"/>
            <a:ext cx="756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Disable</a:t>
            </a:r>
            <a:endParaRPr lang="ko-KR" alt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4A9B2570-4689-044C-A9B8-A1F4333F315D}"/>
              </a:ext>
            </a:extLst>
          </p:cNvPr>
          <p:cNvSpPr txBox="1"/>
          <p:nvPr/>
        </p:nvSpPr>
        <p:spPr>
          <a:xfrm>
            <a:off x="6604606" y="2828107"/>
            <a:ext cx="756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Enable</a:t>
            </a:r>
            <a:endParaRPr lang="ko-KR" alt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4A9B2570-4689-044C-A9B8-A1F4333F315D}"/>
              </a:ext>
            </a:extLst>
          </p:cNvPr>
          <p:cNvSpPr txBox="1"/>
          <p:nvPr/>
        </p:nvSpPr>
        <p:spPr>
          <a:xfrm>
            <a:off x="7204046" y="3892796"/>
            <a:ext cx="756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Enable</a:t>
            </a:r>
            <a:endParaRPr lang="ko-KR" altLang="en-US" sz="12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="" xmlns:a16="http://schemas.microsoft.com/office/drawing/2014/main" id="{6CB9BCE4-C1AF-4100-ADFE-67F66E0BB682}"/>
              </a:ext>
            </a:extLst>
          </p:cNvPr>
          <p:cNvCxnSpPr>
            <a:cxnSpLocks/>
          </p:cNvCxnSpPr>
          <p:nvPr/>
        </p:nvCxnSpPr>
        <p:spPr>
          <a:xfrm>
            <a:off x="9494356" y="3312933"/>
            <a:ext cx="903909" cy="3423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7024D5BB-8AC1-4487-809E-C6D9D70380CF}"/>
              </a:ext>
            </a:extLst>
          </p:cNvPr>
          <p:cNvSpPr txBox="1"/>
          <p:nvPr/>
        </p:nvSpPr>
        <p:spPr>
          <a:xfrm>
            <a:off x="9501992" y="2839916"/>
            <a:ext cx="120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Sound Command</a:t>
            </a:r>
            <a:endParaRPr lang="ko-KR" altLang="en-US" sz="12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="" xmlns:a16="http://schemas.microsoft.com/office/drawing/2014/main" id="{6CB9BCE4-C1AF-4100-ADFE-67F66E0BB682}"/>
              </a:ext>
            </a:extLst>
          </p:cNvPr>
          <p:cNvCxnSpPr>
            <a:cxnSpLocks/>
          </p:cNvCxnSpPr>
          <p:nvPr/>
        </p:nvCxnSpPr>
        <p:spPr>
          <a:xfrm>
            <a:off x="9501992" y="2035762"/>
            <a:ext cx="903909" cy="3423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7024D5BB-8AC1-4487-809E-C6D9D70380CF}"/>
              </a:ext>
            </a:extLst>
          </p:cNvPr>
          <p:cNvSpPr txBox="1"/>
          <p:nvPr/>
        </p:nvSpPr>
        <p:spPr>
          <a:xfrm>
            <a:off x="9509628" y="1562745"/>
            <a:ext cx="120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Sound Command</a:t>
            </a:r>
            <a:endParaRPr lang="ko-KR" altLang="en-US" sz="12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="" xmlns:a16="http://schemas.microsoft.com/office/drawing/2014/main" id="{6CB9BCE4-C1AF-4100-ADFE-67F66E0BB682}"/>
              </a:ext>
            </a:extLst>
          </p:cNvPr>
          <p:cNvCxnSpPr>
            <a:cxnSpLocks/>
          </p:cNvCxnSpPr>
          <p:nvPr/>
        </p:nvCxnSpPr>
        <p:spPr>
          <a:xfrm>
            <a:off x="9509628" y="4673794"/>
            <a:ext cx="903909" cy="3423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7024D5BB-8AC1-4487-809E-C6D9D70380CF}"/>
              </a:ext>
            </a:extLst>
          </p:cNvPr>
          <p:cNvSpPr txBox="1"/>
          <p:nvPr/>
        </p:nvSpPr>
        <p:spPr>
          <a:xfrm>
            <a:off x="9517264" y="4200777"/>
            <a:ext cx="120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Sound Command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56FDE7D7-6690-4FCD-B881-22B80B76B6BF}"/>
              </a:ext>
            </a:extLst>
          </p:cNvPr>
          <p:cNvSpPr txBox="1"/>
          <p:nvPr/>
        </p:nvSpPr>
        <p:spPr>
          <a:xfrm>
            <a:off x="1999501" y="2942093"/>
            <a:ext cx="1201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Button Data</a:t>
            </a:r>
          </a:p>
          <a:p>
            <a:r>
              <a:rPr lang="en-US" altLang="ko-KR" sz="1400" dirty="0"/>
              <a:t>Alarm Data</a:t>
            </a:r>
            <a:endParaRPr lang="ko-KR" altLang="en-US" sz="1400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="" xmlns:a16="http://schemas.microsoft.com/office/drawing/2014/main" id="{B43FB6B7-8956-4CC0-8EDA-B9BA46D604E7}"/>
              </a:ext>
            </a:extLst>
          </p:cNvPr>
          <p:cNvCxnSpPr>
            <a:cxnSpLocks/>
          </p:cNvCxnSpPr>
          <p:nvPr/>
        </p:nvCxnSpPr>
        <p:spPr>
          <a:xfrm flipH="1" flipV="1">
            <a:off x="8924118" y="5040328"/>
            <a:ext cx="187514" cy="500176"/>
          </a:xfrm>
          <a:prstGeom prst="straightConnector1">
            <a:avLst/>
          </a:prstGeom>
          <a:ln w="1524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B9C61F56-EDC3-419B-9D76-6C1FCAFAAD80}"/>
              </a:ext>
            </a:extLst>
          </p:cNvPr>
          <p:cNvSpPr txBox="1"/>
          <p:nvPr/>
        </p:nvSpPr>
        <p:spPr>
          <a:xfrm>
            <a:off x="8899457" y="5553441"/>
            <a:ext cx="590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Tick</a:t>
            </a:r>
            <a:endParaRPr lang="ko-KR" altLang="en-US" sz="1200" dirty="0"/>
          </a:p>
        </p:txBody>
      </p:sp>
      <p:grpSp>
        <p:nvGrpSpPr>
          <p:cNvPr id="55" name="그룹 54">
            <a:extLst>
              <a:ext uri="{FF2B5EF4-FFF2-40B4-BE49-F238E27FC236}">
                <a16:creationId xmlns="" xmlns:a16="http://schemas.microsoft.com/office/drawing/2014/main" id="{47CAFE0A-339B-47B5-80F2-ED302D8342A9}"/>
              </a:ext>
            </a:extLst>
          </p:cNvPr>
          <p:cNvGrpSpPr/>
          <p:nvPr/>
        </p:nvGrpSpPr>
        <p:grpSpPr>
          <a:xfrm>
            <a:off x="6265617" y="5531974"/>
            <a:ext cx="2032698" cy="475650"/>
            <a:chOff x="1614621" y="2761596"/>
            <a:chExt cx="1557927" cy="393944"/>
          </a:xfrm>
        </p:grpSpPr>
        <p:cxnSp>
          <p:nvCxnSpPr>
            <p:cNvPr id="56" name="직선 연결선 55">
              <a:extLst>
                <a:ext uri="{FF2B5EF4-FFF2-40B4-BE49-F238E27FC236}">
                  <a16:creationId xmlns="" xmlns:a16="http://schemas.microsoft.com/office/drawing/2014/main" id="{A2247455-27DB-9143-BE5B-550FD1F351F1}"/>
                </a:ext>
              </a:extLst>
            </p:cNvPr>
            <p:cNvCxnSpPr>
              <a:cxnSpLocks/>
            </p:cNvCxnSpPr>
            <p:nvPr/>
          </p:nvCxnSpPr>
          <p:spPr>
            <a:xfrm>
              <a:off x="1812086" y="2761596"/>
              <a:ext cx="116299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57" name="그룹 56">
              <a:extLst>
                <a:ext uri="{FF2B5EF4-FFF2-40B4-BE49-F238E27FC236}">
                  <a16:creationId xmlns="" xmlns:a16="http://schemas.microsoft.com/office/drawing/2014/main" id="{018F3E49-AFCA-4936-9CFD-276CCBC59350}"/>
                </a:ext>
              </a:extLst>
            </p:cNvPr>
            <p:cNvGrpSpPr/>
            <p:nvPr/>
          </p:nvGrpSpPr>
          <p:grpSpPr>
            <a:xfrm>
              <a:off x="1614621" y="2853878"/>
              <a:ext cx="1557927" cy="301662"/>
              <a:chOff x="1614621" y="2853878"/>
              <a:chExt cx="1557927" cy="301662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="" xmlns:a16="http://schemas.microsoft.com/office/drawing/2014/main" id="{B050EDD1-F3C0-224E-87C7-F58CA95442D4}"/>
                  </a:ext>
                </a:extLst>
              </p:cNvPr>
              <p:cNvSpPr/>
              <p:nvPr/>
            </p:nvSpPr>
            <p:spPr>
              <a:xfrm>
                <a:off x="1614621" y="2853878"/>
                <a:ext cx="1557927" cy="2294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rgbClr val="FF0000"/>
                    </a:solidFill>
                  </a:rPr>
                  <a:t>Alarm Data Storage</a:t>
                </a:r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59" name="직선 연결선 58">
                <a:extLst>
                  <a:ext uri="{FF2B5EF4-FFF2-40B4-BE49-F238E27FC236}">
                    <a16:creationId xmlns="" xmlns:a16="http://schemas.microsoft.com/office/drawing/2014/main" id="{BC4C0702-33C2-DE45-9407-E96C728C22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12086" y="3155540"/>
                <a:ext cx="1162998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1" name="직선 화살표 연결선 60">
            <a:extLst>
              <a:ext uri="{FF2B5EF4-FFF2-40B4-BE49-F238E27FC236}">
                <a16:creationId xmlns="" xmlns:a16="http://schemas.microsoft.com/office/drawing/2014/main" id="{6CB9BCE4-C1AF-4100-ADFE-67F66E0BB682}"/>
              </a:ext>
            </a:extLst>
          </p:cNvPr>
          <p:cNvCxnSpPr>
            <a:cxnSpLocks/>
          </p:cNvCxnSpPr>
          <p:nvPr/>
        </p:nvCxnSpPr>
        <p:spPr>
          <a:xfrm flipH="1">
            <a:off x="7307580" y="4954167"/>
            <a:ext cx="653065" cy="543891"/>
          </a:xfrm>
          <a:prstGeom prst="straightConnector1">
            <a:avLst/>
          </a:prstGeom>
          <a:ln w="1651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4A9B2570-4689-044C-A9B8-A1F4333F315D}"/>
              </a:ext>
            </a:extLst>
          </p:cNvPr>
          <p:cNvSpPr txBox="1"/>
          <p:nvPr/>
        </p:nvSpPr>
        <p:spPr>
          <a:xfrm>
            <a:off x="7582345" y="5191764"/>
            <a:ext cx="1717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Update Alarm Data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46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350">
          <a:solidFill>
            <a:schemeClr val="tx1"/>
          </a:solidFill>
          <a:tailEnd type="arrow"/>
        </a:ln>
        <a:scene3d>
          <a:camera prst="orthographicFront">
            <a:rot lat="0" lon="10800000" rev="0"/>
          </a:camera>
          <a:lightRig rig="threePt" dir="t"/>
        </a:scene3d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4786</TotalTime>
  <Words>2821</Words>
  <Application>Microsoft Office PowerPoint</Application>
  <PresentationFormat>사용자 지정</PresentationFormat>
  <Paragraphs>1118</Paragraphs>
  <Slides>23</Slides>
  <Notes>14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Windows 사용자</cp:lastModifiedBy>
  <cp:revision>1250</cp:revision>
  <dcterms:created xsi:type="dcterms:W3CDTF">2019-06-05T05:22:16Z</dcterms:created>
  <dcterms:modified xsi:type="dcterms:W3CDTF">2019-11-04T12:40:16Z</dcterms:modified>
</cp:coreProperties>
</file>