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6" r:id="rId5"/>
    <p:sldId id="257" r:id="rId6"/>
    <p:sldId id="269" r:id="rId7"/>
    <p:sldId id="270" r:id="rId8"/>
    <p:sldId id="267" r:id="rId9"/>
    <p:sldId id="261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FDEA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40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0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8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4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7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3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5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12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3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03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  <a:alpha val="50000"/>
              </a:schemeClr>
            </a:gs>
            <a:gs pos="100000">
              <a:schemeClr val="accent1">
                <a:tint val="23500"/>
                <a:satMod val="160000"/>
                <a:alpha val="81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2580-F359-45ED-8C89-AA20C65C578E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0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115616" y="733561"/>
            <a:ext cx="7647676" cy="5337329"/>
            <a:chOff x="950100" y="733979"/>
            <a:chExt cx="7647676" cy="53373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100" y="733979"/>
              <a:ext cx="7647676" cy="5337329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2314804" y="2192611"/>
              <a:ext cx="4608512" cy="2448272"/>
              <a:chOff x="2336304" y="2047094"/>
              <a:chExt cx="4608512" cy="244827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336304" y="2047094"/>
                <a:ext cx="4608512" cy="2448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407403" y="2119230"/>
                <a:ext cx="4464000" cy="23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936" y="3943902"/>
              <a:ext cx="2405071" cy="210063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400749" y="3013501"/>
            <a:ext cx="4297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DK Lemon Yellow Sun" pitchFamily="50" charset="0"/>
              </a:rPr>
              <a:t>STORY OF DOSIC</a:t>
            </a:r>
            <a:endParaRPr lang="ko-KR" altLang="en-US" sz="4800" dirty="0">
              <a:latin typeface="DK Lemon Yellow Sun" pitchFamily="50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925575" y="3645024"/>
            <a:ext cx="329285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7630" y="2636912"/>
            <a:ext cx="45287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latin typeface="DK Lemon Yellow Sun" pitchFamily="50" charset="0"/>
              </a:rPr>
              <a:t>THANK YOU</a:t>
            </a:r>
            <a:endParaRPr lang="ko-KR" altLang="en-US" sz="7000" dirty="0">
              <a:latin typeface="DK Lemon Yellow Sun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5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95818" y="7769"/>
            <a:ext cx="2685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DK Lemon Yellow Sun" pitchFamily="50" charset="0"/>
              </a:rPr>
              <a:t>ABOUT SOD</a:t>
            </a:r>
            <a:endParaRPr lang="ko-KR" altLang="en-US" sz="4000" dirty="0">
              <a:latin typeface="DK Lemon Yellow Sun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1512" y="1795963"/>
            <a:ext cx="2744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DK Lemon Yellow Sun" pitchFamily="50" charset="0"/>
              </a:rPr>
              <a:t>Write text here</a:t>
            </a:r>
            <a:endParaRPr lang="ko-KR" altLang="en-US" sz="4000" dirty="0">
              <a:latin typeface="DK Lemon Yellow Sun" pitchFamily="50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84936" y="666863"/>
            <a:ext cx="7974128" cy="5673570"/>
            <a:chOff x="756485" y="635750"/>
            <a:chExt cx="4608512" cy="2448272"/>
          </a:xfrm>
        </p:grpSpPr>
        <p:sp>
          <p:nvSpPr>
            <p:cNvPr id="11" name="직사각형 10"/>
            <p:cNvSpPr/>
            <p:nvPr/>
          </p:nvSpPr>
          <p:spPr>
            <a:xfrm>
              <a:off x="756485" y="635750"/>
              <a:ext cx="4608512" cy="2448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11405" y="671991"/>
              <a:ext cx="4494007" cy="2376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550817D-B923-48C8-BE00-8C11EB498F9A}"/>
              </a:ext>
            </a:extLst>
          </p:cNvPr>
          <p:cNvSpPr txBox="1"/>
          <p:nvPr/>
        </p:nvSpPr>
        <p:spPr>
          <a:xfrm>
            <a:off x="709276" y="1637672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4000" dirty="0">
              <a:latin typeface="DK Lemon Yellow Sun" pitchFamily="50" charset="0"/>
            </a:endParaRPr>
          </a:p>
          <a:p>
            <a:endParaRPr lang="en-US" altLang="ko-KR" sz="4000" dirty="0">
              <a:latin typeface="DK Lemon Yellow Sun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F0BEEEC-8FE2-4A80-BBF3-82BEE9ADC687}"/>
              </a:ext>
            </a:extLst>
          </p:cNvPr>
          <p:cNvSpPr txBox="1"/>
          <p:nvPr/>
        </p:nvSpPr>
        <p:spPr>
          <a:xfrm>
            <a:off x="1077675" y="1471170"/>
            <a:ext cx="63240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DK Lemon Yellow Sun" pitchFamily="50" charset="0"/>
              </a:rPr>
              <a:t>WHAT IS Story</a:t>
            </a:r>
            <a:r>
              <a:rPr lang="ko-KR" altLang="en-US" sz="4000" dirty="0">
                <a:latin typeface="DK Lemon Yellow Sun" pitchFamily="50" charset="0"/>
              </a:rPr>
              <a:t> </a:t>
            </a:r>
            <a:r>
              <a:rPr lang="en-US" altLang="ko-KR" sz="4000" dirty="0">
                <a:latin typeface="DK Lemon Yellow Sun" pitchFamily="50" charset="0"/>
              </a:rPr>
              <a:t>Of</a:t>
            </a:r>
            <a:r>
              <a:rPr lang="ko-KR" altLang="en-US" sz="4000" dirty="0">
                <a:latin typeface="DK Lemon Yellow Sun" pitchFamily="50" charset="0"/>
              </a:rPr>
              <a:t> </a:t>
            </a:r>
            <a:r>
              <a:rPr lang="en-US" altLang="ko-KR" sz="4000" dirty="0" err="1">
                <a:latin typeface="DK Lemon Yellow Sun" pitchFamily="50" charset="0"/>
              </a:rPr>
              <a:t>Dosic</a:t>
            </a:r>
            <a:endParaRPr lang="en-US" altLang="ko-KR" sz="4000" dirty="0">
              <a:latin typeface="DK Lemon Yellow Sun" pitchFamily="50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>
              <a:latin typeface="DK Lemon Yellow Sun" pitchFamily="50" charset="0"/>
            </a:endParaRPr>
          </a:p>
          <a:p>
            <a:r>
              <a:rPr lang="ko-KR" altLang="en-US" sz="2400" dirty="0">
                <a:latin typeface="DK Lemon Yellow Sun" pitchFamily="50" charset="0"/>
              </a:rPr>
              <a:t>스마트 </a:t>
            </a:r>
            <a:r>
              <a:rPr lang="en-US" altLang="ko-KR" sz="2400" dirty="0">
                <a:latin typeface="DK Lemon Yellow Sun" pitchFamily="50" charset="0"/>
              </a:rPr>
              <a:t>ICT</a:t>
            </a:r>
            <a:r>
              <a:rPr lang="ko-KR" altLang="en-US" sz="2400" dirty="0">
                <a:latin typeface="DK Lemon Yellow Sun" pitchFamily="50" charset="0"/>
              </a:rPr>
              <a:t>융합공학과만의 커뮤니티 웹사이트</a:t>
            </a:r>
            <a:endParaRPr lang="en-US" altLang="ko-KR" sz="2000" dirty="0">
              <a:latin typeface="DK Lemon Yellow Sun" pitchFamily="50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ko-KR" altLang="en-US" sz="4000" dirty="0">
              <a:latin typeface="DK Lemon Yellow Sun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D05D70-9B76-4895-867C-977A0F3B54DB}"/>
              </a:ext>
            </a:extLst>
          </p:cNvPr>
          <p:cNvSpPr txBox="1"/>
          <p:nvPr/>
        </p:nvSpPr>
        <p:spPr>
          <a:xfrm>
            <a:off x="1077675" y="3692432"/>
            <a:ext cx="46458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DK Lemon Yellow Sun" pitchFamily="50" charset="0"/>
              </a:rPr>
              <a:t>PURPOSE</a:t>
            </a:r>
          </a:p>
          <a:p>
            <a:r>
              <a:rPr lang="en-US" altLang="ko-KR" sz="4000" dirty="0">
                <a:latin typeface="DK Lemon Yellow Sun" pitchFamily="50" charset="0"/>
              </a:rPr>
              <a:t> </a:t>
            </a:r>
            <a:r>
              <a:rPr lang="ko-KR" altLang="en-US" sz="2400" dirty="0" err="1">
                <a:latin typeface="DK Lemon Yellow Sun" pitchFamily="50" charset="0"/>
              </a:rPr>
              <a:t>스융공의</a:t>
            </a:r>
            <a:r>
              <a:rPr lang="ko-KR" altLang="en-US" sz="2400" dirty="0">
                <a:latin typeface="DK Lemon Yellow Sun" pitchFamily="50" charset="0"/>
              </a:rPr>
              <a:t> 친목 도모 및 정보 공유</a:t>
            </a:r>
          </a:p>
        </p:txBody>
      </p:sp>
    </p:spTree>
    <p:extLst>
      <p:ext uri="{BB962C8B-B14F-4D97-AF65-F5344CB8AC3E}">
        <p14:creationId xmlns:p14="http://schemas.microsoft.com/office/powerpoint/2010/main" val="92971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DEADA">
                <a:alpha val="30196"/>
              </a:srgbClr>
            </a:gs>
            <a:gs pos="100000">
              <a:schemeClr val="accent1">
                <a:tint val="23500"/>
                <a:satMod val="160000"/>
                <a:alpha val="81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-11564" y="353144"/>
            <a:ext cx="9143999" cy="440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3" y="1488261"/>
            <a:ext cx="1432987" cy="1251596"/>
          </a:xfrm>
          <a:prstGeom prst="rect">
            <a:avLst/>
          </a:prstGeom>
        </p:spPr>
      </p:pic>
      <p:pic>
        <p:nvPicPr>
          <p:cNvPr id="2051" name="Picture 3" descr="C:\Users\몽고메리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82843"/>
            <a:ext cx="164869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몽고메리\Deskto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1261">
            <a:off x="4852894" y="3971239"/>
            <a:ext cx="164869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몽고메리\Desktop\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773" y="1453342"/>
            <a:ext cx="1512945" cy="13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373490" y="176177"/>
            <a:ext cx="4373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atin typeface="DK Lemon Yellow Sun" pitchFamily="50" charset="0"/>
              </a:rPr>
              <a:t>INDEX&amp;MEMBERS</a:t>
            </a:r>
            <a:endParaRPr lang="ko-KR" altLang="en-US" sz="4400" dirty="0">
              <a:latin typeface="DK Lemon Yellow Sun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614" y="2730222"/>
            <a:ext cx="1829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DK Lemon Yellow Sun" pitchFamily="50" charset="0"/>
              </a:rPr>
              <a:t>201714284</a:t>
            </a:r>
          </a:p>
          <a:p>
            <a:pPr algn="ctr"/>
            <a:r>
              <a:rPr lang="ko-KR" altLang="en-US" sz="2800" dirty="0">
                <a:latin typeface="DK Lemon Yellow Sun" pitchFamily="50" charset="0"/>
              </a:rPr>
              <a:t>문승훈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38011" y="5323854"/>
            <a:ext cx="1829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DK Lemon Yellow Sun" pitchFamily="50" charset="0"/>
              </a:rPr>
              <a:t>201812308</a:t>
            </a:r>
          </a:p>
          <a:p>
            <a:pPr algn="ctr"/>
            <a:r>
              <a:rPr lang="ko-KR" altLang="en-US" sz="2800" dirty="0">
                <a:latin typeface="DK Lemon Yellow Sun" pitchFamily="50" charset="0"/>
              </a:rPr>
              <a:t>김현재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0423" y="5280513"/>
            <a:ext cx="1829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DK Lemon Yellow Sun" pitchFamily="50" charset="0"/>
              </a:rPr>
              <a:t>201713070</a:t>
            </a:r>
          </a:p>
          <a:p>
            <a:pPr algn="ctr"/>
            <a:r>
              <a:rPr lang="ko-KR" altLang="en-US" sz="2800" dirty="0" err="1">
                <a:latin typeface="DK Lemon Yellow Sun" pitchFamily="50" charset="0"/>
              </a:rPr>
              <a:t>이옥희</a:t>
            </a:r>
            <a:endParaRPr lang="ko-KR" altLang="en-US" sz="2800" dirty="0">
              <a:latin typeface="DK Lemon Yellow Sun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9571" y="2707618"/>
            <a:ext cx="1829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DK Lemon Yellow Sun" pitchFamily="50" charset="0"/>
              </a:rPr>
              <a:t>201713076</a:t>
            </a:r>
          </a:p>
          <a:p>
            <a:pPr algn="ctr"/>
            <a:r>
              <a:rPr lang="ko-KR" altLang="en-US" sz="2800" dirty="0">
                <a:latin typeface="DK Lemon Yellow Sun" pitchFamily="50" charset="0"/>
              </a:rPr>
              <a:t>장지영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1843" y="1681489"/>
            <a:ext cx="2193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K Lemon Yellow Sun" pitchFamily="50" charset="0"/>
              </a:rPr>
              <a:t>LOG-IN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K Lemon Yellow Sun" pitchFamily="50" charset="0"/>
              </a:rPr>
              <a:t>DB/MEMBER</a:t>
            </a:r>
          </a:p>
          <a:p>
            <a:r>
              <a:rPr lang="en-US" altLang="ko-KR" dirty="0">
                <a:latin typeface="DK Lemon Yellow Sun" pitchFamily="50" charset="0"/>
              </a:rPr>
              <a:t>    </a:t>
            </a:r>
            <a:r>
              <a:rPr lang="en-US" altLang="ko-KR" dirty="0" smtClean="0">
                <a:latin typeface="DK Lemon Yellow Sun" pitchFamily="50" charset="0"/>
              </a:rPr>
              <a:t>MANAGEMENT</a:t>
            </a:r>
            <a:endParaRPr lang="en-US" altLang="ko-KR" dirty="0">
              <a:latin typeface="DK Lemon Yellow Sun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0718" y="1612903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K Lemon Yellow Sun" pitchFamily="50" charset="0"/>
              </a:rPr>
              <a:t>CHATBOT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K Lemon Yellow Sun" pitchFamily="50" charset="0"/>
              </a:rPr>
              <a:t>BULLETIN</a:t>
            </a:r>
            <a:r>
              <a:rPr lang="ko-KR" altLang="en-US" dirty="0">
                <a:latin typeface="DK Lemon Yellow Sun" pitchFamily="50" charset="0"/>
              </a:rPr>
              <a:t> </a:t>
            </a:r>
            <a:r>
              <a:rPr lang="en-US" altLang="ko-KR" dirty="0">
                <a:latin typeface="DK Lemon Yellow Sun" pitchFamily="50" charset="0"/>
              </a:rPr>
              <a:t>BOARD</a:t>
            </a:r>
            <a:r>
              <a:rPr lang="ko-KR" altLang="en-US" dirty="0">
                <a:latin typeface="DK Lemon Yellow Sun" pitchFamily="50" charset="0"/>
              </a:rPr>
              <a:t> </a:t>
            </a:r>
            <a:r>
              <a:rPr lang="en-US" altLang="ko-KR" dirty="0">
                <a:latin typeface="DK Lemon Yellow Sun" pitchFamily="50" charset="0"/>
              </a:rPr>
              <a:t>DESIGN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0537" y="4205101"/>
            <a:ext cx="2100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K Lemon Yellow Sun" pitchFamily="50" charset="0"/>
              </a:rPr>
              <a:t>BULLETIN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K Lemon Yellow Sun" pitchFamily="50" charset="0"/>
              </a:rPr>
              <a:t>COMMENT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4972" y="4205100"/>
            <a:ext cx="2318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K Lemon Yellow Sun" pitchFamily="50" charset="0"/>
              </a:rPr>
              <a:t>CHATTING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K Lemon Yellow Sun" pitchFamily="50" charset="0"/>
              </a:rPr>
              <a:t>MAIN PAGE DESIGN</a:t>
            </a:r>
          </a:p>
        </p:txBody>
      </p:sp>
    </p:spTree>
    <p:extLst>
      <p:ext uri="{BB962C8B-B14F-4D97-AF65-F5344CB8AC3E}">
        <p14:creationId xmlns:p14="http://schemas.microsoft.com/office/powerpoint/2010/main" val="128396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DC1D914-1F87-42BD-9EAA-55687439E2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6" y="721990"/>
            <a:ext cx="9144000" cy="61302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26" y="-29818"/>
            <a:ext cx="1432987" cy="12515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7664" y="211259"/>
            <a:ext cx="1818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DK Lemon Yellow Sun" pitchFamily="50" charset="0"/>
              </a:rPr>
              <a:t>LOG-IN</a:t>
            </a:r>
            <a:endParaRPr lang="ko-KR" altLang="en-US" sz="4400" dirty="0">
              <a:latin typeface="DK Lemon Yellow Sun" pitchFamily="50" charset="0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9B175BA-26DB-456C-8BC9-86041C31BC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" t="27619" r="73295" b="53587"/>
          <a:stretch/>
        </p:blipFill>
        <p:spPr>
          <a:xfrm>
            <a:off x="323528" y="2429354"/>
            <a:ext cx="208539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0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C0B030A-7F37-41CC-92AC-EEEA01CF2C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26" y="706543"/>
            <a:ext cx="9144000" cy="61302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26" y="-29818"/>
            <a:ext cx="1432987" cy="12515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7664" y="211259"/>
            <a:ext cx="4168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DK Lemon Yellow Sun" pitchFamily="50" charset="0"/>
              </a:rPr>
              <a:t>BULLETIN BOARD</a:t>
            </a:r>
            <a:endParaRPr lang="ko-KR" altLang="en-US" sz="4400" dirty="0">
              <a:latin typeface="DK Lemon Yellow Sun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768" y="3284984"/>
            <a:ext cx="351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400" dirty="0">
              <a:latin typeface="DK Lemon Yellow Sun" pitchFamily="50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85B9AFE-4DA3-4EE4-AD6D-08742E355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3" b="73555"/>
          <a:stretch/>
        </p:blipFill>
        <p:spPr>
          <a:xfrm>
            <a:off x="0" y="1772815"/>
            <a:ext cx="9144000" cy="6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9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C0B030A-7F37-41CC-92AC-EEEA01CF2C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26" y="706543"/>
            <a:ext cx="9144000" cy="61302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26" y="-29818"/>
            <a:ext cx="1432987" cy="12515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7664" y="211259"/>
            <a:ext cx="2335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DK Lemon Yellow Sun" pitchFamily="50" charset="0"/>
              </a:rPr>
              <a:t>CHATBOT</a:t>
            </a:r>
            <a:endParaRPr lang="ko-KR" altLang="en-US" sz="4400" dirty="0">
              <a:latin typeface="DK Lemon Yellow Sun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768" y="3284984"/>
            <a:ext cx="351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400" dirty="0">
              <a:latin typeface="DK Lemon Yellow Sun" pitchFamily="50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C435EA0-D81B-4E5F-BC82-BF70592E0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470" y="6212587"/>
            <a:ext cx="2627604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C0B030A-7F37-41CC-92AC-EEEA01CF2C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26" y="706543"/>
            <a:ext cx="9144000" cy="61302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26" y="-29818"/>
            <a:ext cx="1432987" cy="12515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7664" y="211259"/>
            <a:ext cx="25415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DK Lemon Yellow Sun" pitchFamily="50" charset="0"/>
              </a:rPr>
              <a:t>CHATTING</a:t>
            </a:r>
            <a:endParaRPr lang="ko-KR" altLang="en-US" sz="4400" dirty="0">
              <a:latin typeface="DK Lemon Yellow Sun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768" y="3284984"/>
            <a:ext cx="351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400" dirty="0">
              <a:latin typeface="DK Lemon Yellow Sun" pitchFamily="50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DCF0352-6491-42C1-B5FC-72B2A8E0F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4" y="3477603"/>
            <a:ext cx="2469094" cy="33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0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BA61DEF-57A6-4CD5-B0D5-C78DBD625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753"/>
            <a:ext cx="9144000" cy="61302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9857"/>
            <a:ext cx="936104" cy="8176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7569" y="0"/>
            <a:ext cx="19248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DK Lemon Yellow Sun" pitchFamily="50" charset="0"/>
              </a:rPr>
              <a:t>DESIGN</a:t>
            </a:r>
            <a:endParaRPr lang="ko-KR" altLang="en-US" sz="4400" dirty="0">
              <a:latin typeface="DK Lemon Yellow Sun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6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4222" y="-9427"/>
            <a:ext cx="1294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DK Lemon Yellow Sun" pitchFamily="50" charset="0"/>
              </a:rPr>
              <a:t>HOW</a:t>
            </a:r>
            <a:endParaRPr lang="ko-KR" altLang="en-US" sz="4000" dirty="0">
              <a:latin typeface="DK Lemon Yellow Sun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1512" y="1795963"/>
            <a:ext cx="2744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DK Lemon Yellow Sun" pitchFamily="50" charset="0"/>
              </a:rPr>
              <a:t>Write text here</a:t>
            </a:r>
            <a:endParaRPr lang="ko-KR" altLang="en-US" sz="4000" dirty="0">
              <a:latin typeface="DK Lemon Yellow Sun" pitchFamily="50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84936" y="592215"/>
            <a:ext cx="7974128" cy="5673570"/>
            <a:chOff x="756485" y="635750"/>
            <a:chExt cx="4608512" cy="2448272"/>
          </a:xfrm>
        </p:grpSpPr>
        <p:sp>
          <p:nvSpPr>
            <p:cNvPr id="11" name="직사각형 10"/>
            <p:cNvSpPr/>
            <p:nvPr/>
          </p:nvSpPr>
          <p:spPr>
            <a:xfrm>
              <a:off x="756485" y="635750"/>
              <a:ext cx="4608512" cy="2448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11405" y="671991"/>
              <a:ext cx="4494007" cy="2376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80317" y="947878"/>
            <a:ext cx="74951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DK Lemon Yellow Sun" pitchFamily="50" charset="0"/>
              </a:rPr>
              <a:t>개발 환경</a:t>
            </a:r>
            <a:endParaRPr lang="en-US" altLang="ko-KR" sz="3600" dirty="0">
              <a:latin typeface="DK Lemon Yellow Sun" pitchFamily="50" charset="0"/>
            </a:endParaRPr>
          </a:p>
          <a:p>
            <a:r>
              <a:rPr lang="en-US" altLang="ko-KR" sz="3200" dirty="0">
                <a:latin typeface="DK Lemon Yellow Sun" pitchFamily="50" charset="0"/>
              </a:rPr>
              <a:t> -</a:t>
            </a:r>
            <a:r>
              <a:rPr lang="ko-KR" altLang="en-US" sz="2400" dirty="0">
                <a:latin typeface="DK Lemon Yellow Sun" pitchFamily="50" charset="0"/>
              </a:rPr>
              <a:t>네이버 클라우드 원격 서버에</a:t>
            </a:r>
            <a:r>
              <a:rPr lang="en-US" altLang="ko-KR" sz="2400" dirty="0">
                <a:latin typeface="DK Lemon Yellow Sun" pitchFamily="50" charset="0"/>
              </a:rPr>
              <a:t> Linux</a:t>
            </a:r>
            <a:r>
              <a:rPr lang="ko-KR" altLang="en-US" sz="2400" dirty="0">
                <a:latin typeface="DK Lemon Yellow Sun" pitchFamily="50" charset="0"/>
              </a:rPr>
              <a:t> </a:t>
            </a:r>
            <a:r>
              <a:rPr lang="en-US" altLang="ko-KR" sz="2400" dirty="0">
                <a:latin typeface="DK Lemon Yellow Sun" pitchFamily="50" charset="0"/>
              </a:rPr>
              <a:t>Centos7 OR Ubuntu</a:t>
            </a:r>
          </a:p>
          <a:p>
            <a:r>
              <a:rPr lang="en-US" altLang="ko-KR" sz="2400" dirty="0">
                <a:latin typeface="DK Lemon Yellow Sun" pitchFamily="50" charset="0"/>
              </a:rPr>
              <a:t>   </a:t>
            </a:r>
            <a:r>
              <a:rPr lang="ko-KR" altLang="en-US" sz="2400" dirty="0">
                <a:latin typeface="DK Lemon Yellow Sun" pitchFamily="50" charset="0"/>
              </a:rPr>
              <a:t>아파치</a:t>
            </a:r>
            <a:r>
              <a:rPr lang="en-US" altLang="ko-KR" sz="2400" dirty="0">
                <a:latin typeface="DK Lemon Yellow Sun" pitchFamily="50" charset="0"/>
              </a:rPr>
              <a:t> (Tomcat)</a:t>
            </a:r>
            <a:r>
              <a:rPr lang="ko-KR" altLang="en-US" sz="2400" dirty="0">
                <a:latin typeface="DK Lemon Yellow Sun" pitchFamily="50" charset="0"/>
              </a:rPr>
              <a:t>웹서버</a:t>
            </a:r>
            <a:r>
              <a:rPr lang="en-US" altLang="ko-KR" sz="2400" dirty="0">
                <a:latin typeface="DK Lemon Yellow Sun" pitchFamily="50" charset="0"/>
              </a:rPr>
              <a:t> </a:t>
            </a:r>
            <a:r>
              <a:rPr lang="ko-KR" altLang="en-US" sz="2400" dirty="0">
                <a:latin typeface="DK Lemon Yellow Sun" pitchFamily="50" charset="0"/>
              </a:rPr>
              <a:t>구축</a:t>
            </a:r>
            <a:endParaRPr lang="en-US" altLang="ko-KR" sz="2400" dirty="0">
              <a:latin typeface="DK Lemon Yellow Sun" pitchFamily="50" charset="0"/>
            </a:endParaRPr>
          </a:p>
          <a:p>
            <a:endParaRPr lang="en-US" altLang="ko-KR" sz="2400" dirty="0">
              <a:latin typeface="DK Lemon Yellow Sun" pitchFamily="50" charset="0"/>
            </a:endParaRPr>
          </a:p>
          <a:p>
            <a:r>
              <a:rPr lang="en-US" altLang="ko-KR" sz="2400" dirty="0">
                <a:latin typeface="DK Lemon Yellow Sun" pitchFamily="50" charset="0"/>
              </a:rPr>
              <a:t> - </a:t>
            </a:r>
            <a:r>
              <a:rPr lang="ko-KR" altLang="en-US" sz="2400" dirty="0">
                <a:latin typeface="DK Lemon Yellow Sun" pitchFamily="50" charset="0"/>
              </a:rPr>
              <a:t>윈도우 환경에서 개발 후 </a:t>
            </a:r>
            <a:r>
              <a:rPr lang="en-US" altLang="ko-KR" sz="2400" dirty="0">
                <a:latin typeface="DK Lemon Yellow Sun" pitchFamily="50" charset="0"/>
              </a:rPr>
              <a:t>Linux Server</a:t>
            </a:r>
            <a:r>
              <a:rPr lang="ko-KR" altLang="en-US" sz="2400" dirty="0">
                <a:latin typeface="DK Lemon Yellow Sun" pitchFamily="50" charset="0"/>
              </a:rPr>
              <a:t>로 이동</a:t>
            </a:r>
            <a:endParaRPr lang="ko-KR" altLang="en-US" sz="2800" dirty="0">
              <a:latin typeface="DK Lemon Yellow Sun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90C467-1238-4808-9BDA-106791C1BD1A}"/>
              </a:ext>
            </a:extLst>
          </p:cNvPr>
          <p:cNvSpPr txBox="1"/>
          <p:nvPr/>
        </p:nvSpPr>
        <p:spPr>
          <a:xfrm>
            <a:off x="980317" y="3662555"/>
            <a:ext cx="271260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DK Lemon Yellow Sun" pitchFamily="50" charset="0"/>
              </a:rPr>
              <a:t>개발 언어</a:t>
            </a:r>
            <a:endParaRPr lang="en-US" altLang="ko-KR" sz="3600" dirty="0">
              <a:latin typeface="DK Lemon Yellow Sun" pitchFamily="50" charset="0"/>
            </a:endParaRPr>
          </a:p>
          <a:p>
            <a:r>
              <a:rPr lang="en-US" altLang="ko-KR" sz="3200" dirty="0">
                <a:latin typeface="DK Lemon Yellow Sun" pitchFamily="50" charset="0"/>
              </a:rPr>
              <a:t> -</a:t>
            </a:r>
            <a:r>
              <a:rPr lang="en-US" altLang="ko-KR" sz="2800" dirty="0">
                <a:latin typeface="DK Lemon Yellow Sun" pitchFamily="50" charset="0"/>
              </a:rPr>
              <a:t>HTML</a:t>
            </a:r>
            <a:endParaRPr lang="en-US" altLang="ko-KR" sz="3200" dirty="0">
              <a:latin typeface="DK Lemon Yellow Sun" pitchFamily="50" charset="0"/>
            </a:endParaRPr>
          </a:p>
          <a:p>
            <a:r>
              <a:rPr lang="en-US" altLang="ko-KR" sz="2800" dirty="0">
                <a:latin typeface="DK Lemon Yellow Sun" pitchFamily="50" charset="0"/>
              </a:rPr>
              <a:t> -CSS3</a:t>
            </a:r>
          </a:p>
          <a:p>
            <a:r>
              <a:rPr lang="en-US" altLang="ko-KR" sz="2800" dirty="0">
                <a:latin typeface="DK Lemon Yellow Sun" pitchFamily="50" charset="0"/>
              </a:rPr>
              <a:t> -JavaScript</a:t>
            </a:r>
          </a:p>
          <a:p>
            <a:endParaRPr lang="ko-KR" altLang="en-US" sz="2800" dirty="0">
              <a:latin typeface="DK Lemon Yellow Sun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102</Words>
  <Application>Microsoft Office PowerPoint</Application>
  <PresentationFormat>화면 슬라이드 쇼(4:3)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Windows 사용자</cp:lastModifiedBy>
  <cp:revision>62</cp:revision>
  <dcterms:created xsi:type="dcterms:W3CDTF">2017-03-13T13:01:15Z</dcterms:created>
  <dcterms:modified xsi:type="dcterms:W3CDTF">2019-03-28T06:30:29Z</dcterms:modified>
</cp:coreProperties>
</file>