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79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707" autoAdjust="0"/>
  </p:normalViewPr>
  <p:slideViewPr>
    <p:cSldViewPr>
      <p:cViewPr varScale="1">
        <p:scale>
          <a:sx n="88" d="100"/>
          <a:sy n="88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40defiebre.com/tendencias-diseno-web-2016/" TargetMode="External"/><Relationship Id="rId2" Type="http://schemas.openxmlformats.org/officeDocument/2006/relationships/hyperlink" Target="https://www.unocero.com/2016/03/28/los-nueve-lenguajes-mas-demandados-en-el-201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tarina.udlap.mx/u_dl_a/tales/documentos/lis/flores_r_mi/capitulo2.pdf" TargetMode="External"/><Relationship Id="rId4" Type="http://schemas.openxmlformats.org/officeDocument/2006/relationships/hyperlink" Target="https://bbvaopen4u.com/es/actualidad/tendencias-en-desarrollo-de-software-para-201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0043" y="533400"/>
            <a:ext cx="6400800" cy="6324600"/>
          </a:xfrm>
        </p:spPr>
        <p:txBody>
          <a:bodyPr>
            <a:noAutofit/>
          </a:bodyPr>
          <a:lstStyle/>
          <a:p>
            <a:r>
              <a:rPr lang="es-MX" sz="2300" dirty="0">
                <a:solidFill>
                  <a:schemeClr val="tx2"/>
                </a:solidFill>
              </a:rPr>
              <a:t>Subdirección Académica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Departamento de Sistemas y Computación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Ingeniería en Sistemas Computacionales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Semestre: Agosto – Diciembre 2016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Materia: Lenguajes y </a:t>
            </a:r>
            <a:r>
              <a:rPr lang="es-MX" sz="2300" dirty="0" err="1">
                <a:solidFill>
                  <a:schemeClr val="tx2"/>
                </a:solidFill>
              </a:rPr>
              <a:t>Automatas</a:t>
            </a:r>
            <a:r>
              <a:rPr lang="es-MX" sz="2300" dirty="0">
                <a:solidFill>
                  <a:schemeClr val="tx2"/>
                </a:solidFill>
              </a:rPr>
              <a:t> 2 (6SC7C)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b="1" dirty="0">
                <a:solidFill>
                  <a:schemeClr val="tx2"/>
                </a:solidFill>
              </a:rPr>
              <a:t>Sistema web para búsqueda e identificación de actividades y lugares comunes de entes </a:t>
            </a:r>
            <a:r>
              <a:rPr lang="es-MX" sz="2300" b="1" dirty="0" smtClean="0">
                <a:solidFill>
                  <a:schemeClr val="tx2"/>
                </a:solidFill>
              </a:rPr>
              <a:t>registrados (</a:t>
            </a:r>
            <a:r>
              <a:rPr lang="es-MX" sz="2300" b="1" dirty="0" err="1" smtClean="0">
                <a:solidFill>
                  <a:schemeClr val="tx2"/>
                </a:solidFill>
              </a:rPr>
              <a:t>ITWacho</a:t>
            </a:r>
            <a:r>
              <a:rPr lang="es-MX" sz="2300" b="1" dirty="0" smtClean="0">
                <a:solidFill>
                  <a:schemeClr val="tx2"/>
                </a:solidFill>
              </a:rPr>
              <a:t>)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b="1" dirty="0">
                <a:solidFill>
                  <a:schemeClr val="tx2"/>
                </a:solidFill>
              </a:rPr>
              <a:t> 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Nombre del alumno: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Salcedo Morales José Manuel (13211419)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 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Nombre del catedrático: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Virgilio Rosendo </a:t>
            </a:r>
            <a:r>
              <a:rPr lang="es-MX" sz="2300" dirty="0" err="1">
                <a:solidFill>
                  <a:schemeClr val="tx2"/>
                </a:solidFill>
              </a:rPr>
              <a:t>Perez</a:t>
            </a:r>
            <a:r>
              <a:rPr lang="es-MX" sz="2300" dirty="0">
                <a:solidFill>
                  <a:schemeClr val="tx2"/>
                </a:solidFill>
              </a:rPr>
              <a:t> </a:t>
            </a:r>
            <a:r>
              <a:rPr lang="es-MX" sz="2300" dirty="0" err="1">
                <a:solidFill>
                  <a:schemeClr val="tx2"/>
                </a:solidFill>
              </a:rPr>
              <a:t>Perez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 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Fecha de entrega:</a:t>
            </a:r>
            <a:r>
              <a:rPr lang="en-US" sz="2300" dirty="0">
                <a:solidFill>
                  <a:schemeClr val="tx2"/>
                </a:solidFill>
              </a:rPr>
              <a:t/>
            </a:r>
            <a:br>
              <a:rPr lang="en-US" sz="2300" dirty="0">
                <a:solidFill>
                  <a:schemeClr val="tx2"/>
                </a:solidFill>
              </a:rPr>
            </a:br>
            <a:r>
              <a:rPr lang="es-MX" sz="2300" dirty="0">
                <a:solidFill>
                  <a:schemeClr val="tx2"/>
                </a:solidFill>
              </a:rPr>
              <a:t>Tijuana, Baja California a </a:t>
            </a:r>
            <a:r>
              <a:rPr lang="es-MX" sz="2300" dirty="0" smtClean="0">
                <a:solidFill>
                  <a:schemeClr val="tx2"/>
                </a:solidFill>
              </a:rPr>
              <a:t>28 </a:t>
            </a:r>
            <a:r>
              <a:rPr lang="es-MX" sz="2300" dirty="0">
                <a:solidFill>
                  <a:schemeClr val="tx2"/>
                </a:solidFill>
              </a:rPr>
              <a:t>de Noviembre de </a:t>
            </a:r>
            <a:r>
              <a:rPr lang="es-MX" sz="2300" dirty="0" smtClean="0">
                <a:solidFill>
                  <a:schemeClr val="tx2"/>
                </a:solidFill>
              </a:rPr>
              <a:t>2016</a:t>
            </a:r>
            <a:endParaRPr lang="es-MX" sz="2300" dirty="0">
              <a:solidFill>
                <a:schemeClr val="tx2"/>
              </a:solidFill>
            </a:endParaRPr>
          </a:p>
        </p:txBody>
      </p:sp>
      <p:pic>
        <p:nvPicPr>
          <p:cNvPr id="6" name="Imagen 4" descr="Descripción: IMG_116733067441331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09" y="228600"/>
            <a:ext cx="1205703" cy="1583690"/>
          </a:xfrm>
          <a:prstGeom prst="rect">
            <a:avLst/>
          </a:prstGeom>
          <a:noFill/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3" y="232012"/>
            <a:ext cx="212939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6" y="0"/>
            <a:ext cx="6306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9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cuanto al manejo de datos, se manejan solo conexiones y operaciones con bases de datos, con una </a:t>
            </a:r>
            <a:r>
              <a:rPr lang="es-ES" dirty="0" err="1"/>
              <a:t>metodologia</a:t>
            </a:r>
            <a:r>
              <a:rPr lang="es-ES" dirty="0"/>
              <a:t> de </a:t>
            </a:r>
            <a:r>
              <a:rPr lang="es-ES" dirty="0" err="1"/>
              <a:t>programacion</a:t>
            </a:r>
            <a:r>
              <a:rPr lang="es-ES" dirty="0"/>
              <a:t> orientada a objetos. Esto siendo para que, aun con el objetivo de utilizar un solo sistema manejador de bases de datos, se pueda adaptar si se desea migrar a otra plataforma, o inclusive usar otras en conjunto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2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07"/>
          <a:stretch/>
        </p:blipFill>
        <p:spPr>
          <a:xfrm>
            <a:off x="914400" y="0"/>
            <a:ext cx="7557989" cy="2050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90" y="1905000"/>
            <a:ext cx="630620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8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el manejador de la base de datos, se utiliza </a:t>
            </a:r>
            <a:r>
              <a:rPr lang="es-ES" dirty="0" err="1"/>
              <a:t>MySql</a:t>
            </a:r>
            <a:r>
              <a:rPr lang="es-ES" dirty="0"/>
              <a:t>. Utilizado este por su compatibilidad con varios sistemas operativos (Windows y variantes de Unix en especifico).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6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1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Implementacion</a:t>
            </a:r>
            <a:r>
              <a:rPr lang="en-US" dirty="0"/>
              <a:t>. </a:t>
            </a:r>
            <a:r>
              <a:rPr lang="en-US" dirty="0" err="1"/>
              <a:t>Optimizacion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7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darle funcionalidad a una pagina web, se implementan archivos que se ejecutan del lado del cliente. Si hay muchos archivos al cargar una pagina, esta se </a:t>
            </a:r>
            <a:r>
              <a:rPr lang="es-ES" dirty="0" err="1"/>
              <a:t>alenta</a:t>
            </a:r>
            <a:r>
              <a:rPr lang="es-ES" dirty="0"/>
              <a:t>. Para mejorar el rendimiento, </a:t>
            </a:r>
            <a:r>
              <a:rPr lang="es-ES" dirty="0" err="1"/>
              <a:t>modulos</a:t>
            </a:r>
            <a:r>
              <a:rPr lang="es-ES" dirty="0"/>
              <a:t> puestos en otros archivos se pueden poner en uno solo o en una cantidad menor. De esta forma, la pagina se </a:t>
            </a:r>
            <a:r>
              <a:rPr lang="es-ES" dirty="0" err="1"/>
              <a:t>renderiza</a:t>
            </a:r>
            <a:r>
              <a:rPr lang="es-ES" dirty="0"/>
              <a:t> mas </a:t>
            </a:r>
            <a:r>
              <a:rPr lang="es-ES" dirty="0" err="1"/>
              <a:t>rapido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Reduccion</a:t>
            </a:r>
            <a:r>
              <a:rPr lang="en-US" b="1" dirty="0"/>
              <a:t> de </a:t>
            </a:r>
            <a:r>
              <a:rPr lang="en-US" b="1" dirty="0" err="1" smtClean="0"/>
              <a:t>archivos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98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93"/>
          <a:stretch/>
        </p:blipFill>
        <p:spPr>
          <a:xfrm>
            <a:off x="29497" y="19665"/>
            <a:ext cx="9114503" cy="3180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6"/>
          <a:stretch/>
        </p:blipFill>
        <p:spPr>
          <a:xfrm>
            <a:off x="29498" y="3200401"/>
            <a:ext cx="909238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" y="10064"/>
            <a:ext cx="4538917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1229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3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punto no comprobado es la </a:t>
            </a:r>
            <a:r>
              <a:rPr lang="es-ES" dirty="0" err="1"/>
              <a:t>optimizacion</a:t>
            </a:r>
            <a:r>
              <a:rPr lang="es-ES" dirty="0"/>
              <a:t> utilizando llamadas paralelas de archivos. Esto, utilizando un archivo de un patrocinado (CDN). Debido a la </a:t>
            </a:r>
            <a:r>
              <a:rPr lang="es-ES" dirty="0" err="1"/>
              <a:t>minima</a:t>
            </a:r>
            <a:r>
              <a:rPr lang="es-ES" dirty="0"/>
              <a:t> cantidad de archivos en utilidad, este punto no se puede comprobar con facilidad.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Llamadas en paralelo (No comprobado)</a:t>
            </a:r>
            <a:br>
              <a:rPr lang="es-E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S</a:t>
            </a:r>
            <a:r>
              <a:rPr lang="es-ES" dirty="0" smtClean="0"/>
              <a:t>e </a:t>
            </a:r>
            <a:r>
              <a:rPr lang="es-ES" dirty="0"/>
              <a:t>realizara un sistema web donde los usuarios que </a:t>
            </a:r>
            <a:r>
              <a:rPr lang="es-ES" dirty="0" err="1"/>
              <a:t>esten</a:t>
            </a:r>
            <a:r>
              <a:rPr lang="es-ES" dirty="0"/>
              <a:t> dentro del sistema, puedan pedir ayuda para localizar a un ente, objeto, </a:t>
            </a:r>
            <a:r>
              <a:rPr lang="es-ES" dirty="0" err="1"/>
              <a:t>etcetera</a:t>
            </a:r>
            <a:r>
              <a:rPr lang="es-ES" dirty="0"/>
              <a:t>, esto no siendo </a:t>
            </a:r>
            <a:r>
              <a:rPr lang="es-ES" dirty="0" err="1"/>
              <a:t>geolocalizacion</a:t>
            </a:r>
            <a:r>
              <a:rPr lang="es-ES" dirty="0"/>
              <a:t>, sino trabajando con la </a:t>
            </a:r>
            <a:r>
              <a:rPr lang="es-ES" dirty="0" err="1"/>
              <a:t>informacion</a:t>
            </a:r>
            <a:r>
              <a:rPr lang="es-ES" dirty="0"/>
              <a:t> que otras personas proporcionen.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Introduccion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1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Aunque hay ya un gran avance para reconocer las actividades y lugares comunes en los cuales participan las personas, aun es necesario implementar algoritmos/</a:t>
            </a:r>
            <a:r>
              <a:rPr lang="es-ES" dirty="0" err="1"/>
              <a:t>modulos</a:t>
            </a:r>
            <a:r>
              <a:rPr lang="es-ES" dirty="0"/>
              <a:t> que ayuden a prevenir la redundancia de datos. O bien, dar a los usuarios los lugares y actividades </a:t>
            </a:r>
            <a:r>
              <a:rPr lang="es-ES" dirty="0" err="1"/>
              <a:t>veridicas</a:t>
            </a:r>
            <a:r>
              <a:rPr lang="es-ES" dirty="0"/>
              <a:t> de otras personas definido en cuanto a "</a:t>
            </a:r>
            <a:r>
              <a:rPr lang="es-ES" dirty="0" err="1"/>
              <a:t>feedback</a:t>
            </a:r>
            <a:r>
              <a:rPr lang="es-ES" dirty="0"/>
              <a:t>" de quienes utilicen la </a:t>
            </a:r>
            <a:r>
              <a:rPr lang="es-ES" dirty="0" err="1"/>
              <a:t>informacion</a:t>
            </a:r>
            <a:r>
              <a:rPr lang="es-ES" dirty="0"/>
              <a:t>.</a:t>
            </a:r>
          </a:p>
          <a:p>
            <a:r>
              <a:rPr lang="es-ES" dirty="0"/>
              <a:t>Aun </a:t>
            </a:r>
            <a:r>
              <a:rPr lang="es-ES" dirty="0" err="1"/>
              <a:t>asi</a:t>
            </a:r>
            <a:r>
              <a:rPr lang="es-ES" dirty="0"/>
              <a:t>, la idea y utilidad </a:t>
            </a:r>
            <a:r>
              <a:rPr lang="es-ES" dirty="0" err="1"/>
              <a:t>minima</a:t>
            </a:r>
            <a:r>
              <a:rPr lang="es-ES" dirty="0"/>
              <a:t> ya esta definida y usable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 y </a:t>
            </a:r>
            <a:r>
              <a:rPr lang="en-US" b="1" dirty="0" err="1"/>
              <a:t>trabajo</a:t>
            </a:r>
            <a:r>
              <a:rPr lang="en-US" b="1" dirty="0"/>
              <a:t> </a:t>
            </a:r>
            <a:r>
              <a:rPr lang="en-US" b="1" dirty="0" err="1" smtClean="0"/>
              <a:t>futuro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82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81200"/>
            <a:ext cx="7408333" cy="40301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Michelone</a:t>
            </a:r>
            <a:r>
              <a:rPr lang="en-US" sz="1800" dirty="0"/>
              <a:t>, M. L. (2016, March 28). Los </a:t>
            </a:r>
            <a:r>
              <a:rPr lang="en-US" sz="1800" dirty="0" err="1"/>
              <a:t>lenguajes</a:t>
            </a:r>
            <a:r>
              <a:rPr lang="en-US" sz="1800" dirty="0"/>
              <a:t> de </a:t>
            </a:r>
            <a:r>
              <a:rPr lang="en-US" sz="1800" dirty="0" err="1"/>
              <a:t>programación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demandados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2016. Retrieved September 07, 2016, from</a:t>
            </a:r>
            <a:r>
              <a:rPr lang="en-US" sz="1800" dirty="0">
                <a:hlinkClick r:id="rId2"/>
              </a:rPr>
              <a:t>https://www.unocero.com/2016/03/28/los-nueve-lenguajes-mas-demandados-en-el-2016/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Rodriguez, C. (</a:t>
            </a:r>
            <a:r>
              <a:rPr lang="en-US" sz="1800" dirty="0" err="1"/>
              <a:t>n.d.</a:t>
            </a:r>
            <a:r>
              <a:rPr lang="en-US" sz="1800" dirty="0"/>
              <a:t>). </a:t>
            </a:r>
            <a:r>
              <a:rPr lang="en-US" sz="1800" dirty="0" err="1"/>
              <a:t>Tendencias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diseño</a:t>
            </a:r>
            <a:r>
              <a:rPr lang="en-US" sz="1800" dirty="0"/>
              <a:t> web para 2016 (con </a:t>
            </a:r>
            <a:r>
              <a:rPr lang="en-US" sz="1800" dirty="0" err="1"/>
              <a:t>ejemplos</a:t>
            </a:r>
            <a:r>
              <a:rPr lang="en-US" sz="1800" dirty="0"/>
              <a:t>). Retrieved September 07, 2016, from</a:t>
            </a:r>
            <a:r>
              <a:rPr lang="en-US" sz="1800" dirty="0">
                <a:hlinkClick r:id="rId3"/>
              </a:rPr>
              <a:t>https://www.40defiebre.com/tendencias-diseno-web-2016/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Tendencias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desarrollo</a:t>
            </a:r>
            <a:r>
              <a:rPr lang="en-US" sz="1800" dirty="0"/>
              <a:t> de software para 2016. (2016, February 01). Retrieved September 06, 2016, from</a:t>
            </a:r>
            <a:r>
              <a:rPr lang="en-US" sz="1800" dirty="0">
                <a:hlinkClick r:id="rId4"/>
              </a:rPr>
              <a:t>https://bbvaopen4u.com/es/actualidad/tendencias-en-desarrollo-de-software-para-2016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err="1"/>
              <a:t>Capitulo</a:t>
            </a:r>
            <a:r>
              <a:rPr lang="en-US" sz="1800" dirty="0"/>
              <a:t> 2 Marco </a:t>
            </a:r>
            <a:r>
              <a:rPr lang="en-US" sz="1800" dirty="0" err="1"/>
              <a:t>Teorico</a:t>
            </a:r>
            <a:r>
              <a:rPr lang="en-US" sz="1800" dirty="0"/>
              <a:t>. (</a:t>
            </a:r>
            <a:r>
              <a:rPr lang="en-US" sz="1800" dirty="0" err="1"/>
              <a:t>n.d.</a:t>
            </a:r>
            <a:r>
              <a:rPr lang="en-US" sz="1800" dirty="0"/>
              <a:t>). Retrieved September 20, 2016, from</a:t>
            </a:r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catarina.udlap.mx/u_dl_a/tales/documentos/lis/flores_r_mi/capitulo2.pdf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Bibliografía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38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 smtClean="0"/>
              <a:t>? Gracias</a:t>
            </a:r>
            <a:endParaRPr lang="en-US" dirty="0"/>
          </a:p>
        </p:txBody>
      </p:sp>
      <p:pic>
        <p:nvPicPr>
          <p:cNvPr id="2050" name="Picture 2" descr="http://cdn.eldeforma.com/wp-content/uploads/2016/09/algunapregunt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7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Siendo estudiantes, trabajadores, o cualquier tipo de persona con una actividad constante, que te obliga a no estar en una ubicación fija, a veces resulta difícil para otras personas conocer o saber donde se encuentran aquellas personas con las que ocupan hablar físicamente, por lo cual debido a que no hay aplicaciones populares que resuelvan este problema, hay necesidad de un sistema para conocer la ubicación de las personas de </a:t>
            </a:r>
            <a:r>
              <a:rPr lang="es-ES" dirty="0" err="1"/>
              <a:t>interes</a:t>
            </a:r>
            <a:r>
              <a:rPr lang="es-ES" dirty="0"/>
              <a:t> propio.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Planteamiento</a:t>
            </a:r>
            <a:r>
              <a:rPr lang="en-US" b="1" dirty="0"/>
              <a:t> del </a:t>
            </a:r>
            <a:r>
              <a:rPr lang="en-US" b="1" dirty="0" err="1" smtClean="0"/>
              <a:t>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Se desarrollara e implementara un sistema web para que las personas puedan investigar </a:t>
            </a:r>
            <a:r>
              <a:rPr lang="es-ES" dirty="0" err="1"/>
              <a:t>informacion</a:t>
            </a:r>
            <a:r>
              <a:rPr lang="es-ES" dirty="0"/>
              <a:t> previa sobre donde se localiza una persona, y si no se encuentra de la primera forma, tener indicios para encontrarlo con facilidad. Aplicado a una </a:t>
            </a:r>
            <a:r>
              <a:rPr lang="es-ES" dirty="0" err="1"/>
              <a:t>Institucion</a:t>
            </a:r>
            <a:r>
              <a:rPr lang="es-ES" dirty="0"/>
              <a:t> Educativa.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 smtClean="0"/>
              <a:t>Objetivo</a:t>
            </a:r>
            <a:r>
              <a:rPr lang="en-US" b="1" dirty="0" smtClean="0"/>
              <a:t>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5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Costos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75694"/>
              </p:ext>
            </p:extLst>
          </p:nvPr>
        </p:nvGraphicFramePr>
        <p:xfrm>
          <a:off x="990600" y="1600200"/>
          <a:ext cx="7391400" cy="4724400"/>
        </p:xfrm>
        <a:graphic>
          <a:graphicData uri="http://schemas.openxmlformats.org/drawingml/2006/table">
            <a:tbl>
              <a:tblPr/>
              <a:tblGrid>
                <a:gridCol w="3695700"/>
                <a:gridCol w="3695700"/>
              </a:tblGrid>
              <a:tr h="736833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Actividad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Costo (dolares)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683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Desarrollo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$3000.00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683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Servidor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~$500.00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73683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Soporte Tecnico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Variado (No se cubre)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7068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Recursos (Electricidad, componentes de reemplazo, etcetera)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Variado</a:t>
                      </a:r>
                      <a:r>
                        <a:rPr lang="en-US" dirty="0">
                          <a:effectLst/>
                        </a:rPr>
                        <a:t> (No se </a:t>
                      </a:r>
                      <a:r>
                        <a:rPr lang="en-US" dirty="0" err="1">
                          <a:effectLst/>
                        </a:rPr>
                        <a:t>cubre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3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Desarrollo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6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las vistas, se da un detalle minimalista, que da la </a:t>
            </a:r>
            <a:r>
              <a:rPr lang="es-ES" dirty="0" err="1"/>
              <a:t>informacion</a:t>
            </a:r>
            <a:r>
              <a:rPr lang="es-ES" dirty="0"/>
              <a:t> que se requiere sin muchas animaciones. Esto para mejorar el rendimiento de </a:t>
            </a:r>
            <a:r>
              <a:rPr lang="es-ES" dirty="0" err="1"/>
              <a:t>renderizado</a:t>
            </a:r>
            <a:r>
              <a:rPr lang="es-ES" dirty="0"/>
              <a:t> de la pagina hacia al usuario.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" y="457200"/>
            <a:ext cx="86360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7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123"/>
            <a:ext cx="6306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8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</TotalTime>
  <Words>650</Words>
  <Application>Microsoft Office PowerPoint</Application>
  <PresentationFormat>On-screen Show (4:3)</PresentationFormat>
  <Paragraphs>39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Waveform</vt:lpstr>
      <vt:lpstr>Subdirección Académica Departamento de Sistemas y Computación Ingeniería en Sistemas Computacionales Semestre: Agosto – Diciembre 2016 Materia: Lenguajes y Automatas 2 (6SC7C)  Sistema web para búsqueda e identificación de actividades y lugares comunes de entes registrados (ITWacho)   Nombre del alumno: Salcedo Morales José Manuel (13211419)   Nombre del catedrático: Virgilio Rosendo Perez Perez   Fecha de entrega: Tijuana, Baja California a 28 de Noviembre de 2016</vt:lpstr>
      <vt:lpstr>Introduccion</vt:lpstr>
      <vt:lpstr>Planteamiento del problema</vt:lpstr>
      <vt:lpstr>Objetivo General</vt:lpstr>
      <vt:lpstr>Costos</vt:lpstr>
      <vt:lpstr>Desarrollo</vt:lpstr>
      <vt:lpstr>FrontEnd</vt:lpstr>
      <vt:lpstr>PowerPoint Presentation</vt:lpstr>
      <vt:lpstr>PowerPoint Presentation</vt:lpstr>
      <vt:lpstr>PowerPoint Presentation</vt:lpstr>
      <vt:lpstr>BackEnd</vt:lpstr>
      <vt:lpstr>PowerPoint Presentation</vt:lpstr>
      <vt:lpstr>Base de datos</vt:lpstr>
      <vt:lpstr>PowerPoint Presentation</vt:lpstr>
      <vt:lpstr>Implementacion. Optimizacion</vt:lpstr>
      <vt:lpstr>Reduccion de archivos</vt:lpstr>
      <vt:lpstr>PowerPoint Presentation</vt:lpstr>
      <vt:lpstr>PowerPoint Presentation</vt:lpstr>
      <vt:lpstr>Llamadas en paralelo (No comprobado) </vt:lpstr>
      <vt:lpstr>Conclusion y trabajo futuro</vt:lpstr>
      <vt:lpstr>Bibliografía</vt:lpstr>
      <vt:lpstr>Preguntas? Gracias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Salcedo</dc:creator>
  <cp:lastModifiedBy>Jose Salcedo</cp:lastModifiedBy>
  <cp:revision>20</cp:revision>
  <dcterms:created xsi:type="dcterms:W3CDTF">2006-08-16T00:00:00Z</dcterms:created>
  <dcterms:modified xsi:type="dcterms:W3CDTF">2016-11-29T01:02:39Z</dcterms:modified>
</cp:coreProperties>
</file>