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295275" y="513775"/>
            <a:ext cx="6331500" cy="24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Atención</a:t>
            </a:r>
            <a:r>
              <a:rPr lang="es" sz="3000"/>
              <a:t> conjunta mediante Inteligencia artificial y el robot NAO para niños con TEA.</a:t>
            </a:r>
            <a:endParaRPr sz="3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Avance 3</a:t>
            </a:r>
            <a:endParaRPr sz="3000"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Serie A Grupo B</a:t>
            </a:r>
            <a:endParaRPr sz="3000"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350" y="3141925"/>
            <a:ext cx="5859225" cy="1533525"/>
          </a:xfrm>
          <a:prstGeom prst="rect">
            <a:avLst/>
          </a:prstGeom>
          <a:noFill/>
          <a:ln>
            <a:noFill/>
          </a:ln>
          <a:effectLst>
            <a:outerShdw rotWithShape="0" algn="bl" dist="9525">
              <a:srgbClr val="000000"/>
            </a:outerShdw>
          </a:effectLst>
        </p:spPr>
      </p:pic>
      <p:sp>
        <p:nvSpPr>
          <p:cNvPr id="74" name="Shape 74"/>
          <p:cNvSpPr txBox="1"/>
          <p:nvPr>
            <p:ph type="ctrTitle"/>
          </p:nvPr>
        </p:nvSpPr>
        <p:spPr>
          <a:xfrm>
            <a:off x="6620675" y="55525"/>
            <a:ext cx="2006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Inteligencia Artificial</a:t>
            </a:r>
            <a:endParaRPr sz="1400"/>
          </a:p>
        </p:txBody>
      </p:sp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009" y="55525"/>
            <a:ext cx="390465" cy="3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552" y="725225"/>
            <a:ext cx="2851300" cy="37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 </a:t>
            </a:r>
            <a:r>
              <a:rPr lang="es"/>
              <a:t>coreografías</a:t>
            </a:r>
            <a:r>
              <a:rPr lang="es"/>
              <a:t> para NAO</a:t>
            </a:r>
            <a:endParaRPr/>
          </a:p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390275" y="3021075"/>
            <a:ext cx="6331500" cy="145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Actualizadas para ser </a:t>
            </a:r>
            <a:r>
              <a:rPr lang="es" sz="3000"/>
              <a:t>más</a:t>
            </a:r>
            <a:r>
              <a:rPr lang="es" sz="3000"/>
              <a:t> lentas, durar </a:t>
            </a:r>
            <a:r>
              <a:rPr lang="es" sz="3000"/>
              <a:t>más</a:t>
            </a:r>
            <a:r>
              <a:rPr lang="es" sz="3000"/>
              <a:t> y ser menos peligrosas hacia los niños y al NAO.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Coreografías</a:t>
            </a:r>
            <a:endParaRPr sz="3600"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2400300" y="1602675"/>
            <a:ext cx="30714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/>
              <a:t>Macarena</a:t>
            </a:r>
            <a:endParaRPr sz="3000"/>
          </a:p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5650575" y="1602675"/>
            <a:ext cx="30714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/>
              <a:t>Yoga</a:t>
            </a:r>
            <a:endParaRPr sz="3000"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250" y="2273550"/>
            <a:ext cx="1693627" cy="243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124" y="2482075"/>
            <a:ext cx="2717675" cy="21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Coreografías</a:t>
            </a:r>
            <a:endParaRPr sz="3600"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2400300" y="1602675"/>
            <a:ext cx="30714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/>
              <a:t>Y si hacemos un muñeco?</a:t>
            </a:r>
            <a:endParaRPr sz="3000"/>
          </a:p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5650575" y="1602675"/>
            <a:ext cx="30714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/>
              <a:t>Gangnam Style</a:t>
            </a:r>
            <a:endParaRPr sz="3000"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175" y="2635000"/>
            <a:ext cx="177165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4600" y="2292100"/>
            <a:ext cx="13335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2371725" y="630225"/>
            <a:ext cx="6331500" cy="21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/>
              <a:t>Cancelacion de </a:t>
            </a:r>
            <a:r>
              <a:rPr lang="es" sz="4400"/>
              <a:t>acción</a:t>
            </a:r>
            <a:r>
              <a:rPr lang="es" sz="4400"/>
              <a:t> si no hay vista hacia NAO (en pruebas).</a:t>
            </a:r>
            <a:endParaRPr sz="4400"/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Necesidad de cambio de rutina si no hay </a:t>
            </a:r>
            <a:r>
              <a:rPr lang="es" sz="3000"/>
              <a:t>atención</a:t>
            </a:r>
            <a:r>
              <a:rPr lang="es" sz="3000"/>
              <a:t> hacia el NAO.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Módulos</a:t>
            </a:r>
            <a:r>
              <a:rPr lang="es" sz="3600"/>
              <a:t> posibles a integrar</a:t>
            </a:r>
            <a:endParaRPr sz="3600"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Servidor para cambio de rutina con </a:t>
            </a:r>
            <a:r>
              <a:rPr lang="es" sz="3000"/>
              <a:t>aplicación</a:t>
            </a:r>
            <a:r>
              <a:rPr lang="es" sz="3000"/>
              <a:t>.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Uso de </a:t>
            </a:r>
            <a:r>
              <a:rPr lang="es" sz="3000"/>
              <a:t>música</a:t>
            </a:r>
            <a:r>
              <a:rPr lang="es" sz="3000"/>
              <a:t> distinta.</a:t>
            </a:r>
            <a:endParaRPr sz="3000"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Extras?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4294967295" type="ctrTitle"/>
          </p:nvPr>
        </p:nvSpPr>
        <p:spPr>
          <a:xfrm>
            <a:off x="6620675" y="55525"/>
            <a:ext cx="2006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Inteligencia Artificial</a:t>
            </a:r>
            <a:endParaRPr sz="1400"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009" y="55525"/>
            <a:ext cx="390465" cy="3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8900" y="1793925"/>
            <a:ext cx="37528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476238" y="652597"/>
            <a:ext cx="8191535" cy="72742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Gracias por su atencion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