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1"/>
  </p:sldMasterIdLst>
  <p:notesMasterIdLst>
    <p:notesMasterId r:id="rId27"/>
  </p:notesMasterIdLst>
  <p:sldIdLst>
    <p:sldId id="258" r:id="rId2"/>
    <p:sldId id="259" r:id="rId3"/>
    <p:sldId id="262" r:id="rId4"/>
    <p:sldId id="260" r:id="rId5"/>
    <p:sldId id="271" r:id="rId6"/>
    <p:sldId id="287" r:id="rId7"/>
    <p:sldId id="264" r:id="rId8"/>
    <p:sldId id="272" r:id="rId9"/>
    <p:sldId id="273" r:id="rId10"/>
    <p:sldId id="274" r:id="rId11"/>
    <p:sldId id="288" r:id="rId12"/>
    <p:sldId id="291" r:id="rId13"/>
    <p:sldId id="290" r:id="rId14"/>
    <p:sldId id="289" r:id="rId15"/>
    <p:sldId id="292" r:id="rId16"/>
    <p:sldId id="293" r:id="rId17"/>
    <p:sldId id="265" r:id="rId18"/>
    <p:sldId id="275" r:id="rId19"/>
    <p:sldId id="294" r:id="rId20"/>
    <p:sldId id="295" r:id="rId21"/>
    <p:sldId id="266" r:id="rId22"/>
    <p:sldId id="282" r:id="rId23"/>
    <p:sldId id="267" r:id="rId24"/>
    <p:sldId id="263" r:id="rId25"/>
    <p:sldId id="286" r:id="rId26"/>
  </p:sldIdLst>
  <p:sldSz cx="12192000" cy="6858000"/>
  <p:notesSz cx="6858000" cy="9144000"/>
  <p:custDataLst>
    <p:tags r:id="rId28"/>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29"/>
    <p:restoredTop sz="94705"/>
  </p:normalViewPr>
  <p:slideViewPr>
    <p:cSldViewPr snapToGrid="0" snapToObjects="1">
      <p:cViewPr>
        <p:scale>
          <a:sx n="66" d="100"/>
          <a:sy n="66" d="100"/>
        </p:scale>
        <p:origin x="-40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1AF7E-747A-4B85-BA93-C6D0D58A4680}"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99ADD-B8AB-451A-A14F-891BD405DBB5}" type="slidenum">
              <a:rPr lang="en-US" smtClean="0"/>
              <a:t>‹#›</a:t>
            </a:fld>
            <a:endParaRPr lang="en-US"/>
          </a:p>
        </p:txBody>
      </p:sp>
    </p:spTree>
    <p:extLst>
      <p:ext uri="{BB962C8B-B14F-4D97-AF65-F5344CB8AC3E}">
        <p14:creationId xmlns:p14="http://schemas.microsoft.com/office/powerpoint/2010/main" val="179402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1</a:t>
            </a:fld>
            <a:endParaRPr lang="en-US"/>
          </a:p>
        </p:txBody>
      </p:sp>
    </p:spTree>
    <p:extLst>
      <p:ext uri="{BB962C8B-B14F-4D97-AF65-F5344CB8AC3E}">
        <p14:creationId xmlns:p14="http://schemas.microsoft.com/office/powerpoint/2010/main" val="3611368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17</a:t>
            </a:fld>
            <a:endParaRPr lang="en-US"/>
          </a:p>
        </p:txBody>
      </p:sp>
    </p:spTree>
    <p:extLst>
      <p:ext uri="{BB962C8B-B14F-4D97-AF65-F5344CB8AC3E}">
        <p14:creationId xmlns:p14="http://schemas.microsoft.com/office/powerpoint/2010/main" val="138356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18</a:t>
            </a:fld>
            <a:endParaRPr lang="en-US"/>
          </a:p>
        </p:txBody>
      </p:sp>
    </p:spTree>
    <p:extLst>
      <p:ext uri="{BB962C8B-B14F-4D97-AF65-F5344CB8AC3E}">
        <p14:creationId xmlns:p14="http://schemas.microsoft.com/office/powerpoint/2010/main" val="2155075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21</a:t>
            </a:fld>
            <a:endParaRPr lang="en-US"/>
          </a:p>
        </p:txBody>
      </p:sp>
    </p:spTree>
    <p:extLst>
      <p:ext uri="{BB962C8B-B14F-4D97-AF65-F5344CB8AC3E}">
        <p14:creationId xmlns:p14="http://schemas.microsoft.com/office/powerpoint/2010/main" val="253740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22</a:t>
            </a:fld>
            <a:endParaRPr lang="en-US"/>
          </a:p>
        </p:txBody>
      </p:sp>
    </p:spTree>
    <p:extLst>
      <p:ext uri="{BB962C8B-B14F-4D97-AF65-F5344CB8AC3E}">
        <p14:creationId xmlns:p14="http://schemas.microsoft.com/office/powerpoint/2010/main" val="60932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23</a:t>
            </a:fld>
            <a:endParaRPr lang="en-US"/>
          </a:p>
        </p:txBody>
      </p:sp>
    </p:spTree>
    <p:extLst>
      <p:ext uri="{BB962C8B-B14F-4D97-AF65-F5344CB8AC3E}">
        <p14:creationId xmlns:p14="http://schemas.microsoft.com/office/powerpoint/2010/main" val="386891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24</a:t>
            </a:fld>
            <a:endParaRPr lang="en-US"/>
          </a:p>
        </p:txBody>
      </p:sp>
    </p:spTree>
    <p:extLst>
      <p:ext uri="{BB962C8B-B14F-4D97-AF65-F5344CB8AC3E}">
        <p14:creationId xmlns:p14="http://schemas.microsoft.com/office/powerpoint/2010/main" val="418987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25</a:t>
            </a:fld>
            <a:endParaRPr lang="en-US"/>
          </a:p>
        </p:txBody>
      </p:sp>
    </p:spTree>
    <p:extLst>
      <p:ext uri="{BB962C8B-B14F-4D97-AF65-F5344CB8AC3E}">
        <p14:creationId xmlns:p14="http://schemas.microsoft.com/office/powerpoint/2010/main" val="330535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2</a:t>
            </a:fld>
            <a:endParaRPr lang="en-US"/>
          </a:p>
        </p:txBody>
      </p:sp>
    </p:spTree>
    <p:extLst>
      <p:ext uri="{BB962C8B-B14F-4D97-AF65-F5344CB8AC3E}">
        <p14:creationId xmlns:p14="http://schemas.microsoft.com/office/powerpoint/2010/main" val="174908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3</a:t>
            </a:fld>
            <a:endParaRPr lang="en-US"/>
          </a:p>
        </p:txBody>
      </p:sp>
    </p:spTree>
    <p:extLst>
      <p:ext uri="{BB962C8B-B14F-4D97-AF65-F5344CB8AC3E}">
        <p14:creationId xmlns:p14="http://schemas.microsoft.com/office/powerpoint/2010/main" val="198732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4</a:t>
            </a:fld>
            <a:endParaRPr lang="en-US"/>
          </a:p>
        </p:txBody>
      </p:sp>
    </p:spTree>
    <p:extLst>
      <p:ext uri="{BB962C8B-B14F-4D97-AF65-F5344CB8AC3E}">
        <p14:creationId xmlns:p14="http://schemas.microsoft.com/office/powerpoint/2010/main" val="5366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5</a:t>
            </a:fld>
            <a:endParaRPr lang="en-US"/>
          </a:p>
        </p:txBody>
      </p:sp>
    </p:spTree>
    <p:extLst>
      <p:ext uri="{BB962C8B-B14F-4D97-AF65-F5344CB8AC3E}">
        <p14:creationId xmlns:p14="http://schemas.microsoft.com/office/powerpoint/2010/main" val="262940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7</a:t>
            </a:fld>
            <a:endParaRPr lang="en-US"/>
          </a:p>
        </p:txBody>
      </p:sp>
    </p:spTree>
    <p:extLst>
      <p:ext uri="{BB962C8B-B14F-4D97-AF65-F5344CB8AC3E}">
        <p14:creationId xmlns:p14="http://schemas.microsoft.com/office/powerpoint/2010/main" val="24296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8</a:t>
            </a:fld>
            <a:endParaRPr lang="en-US"/>
          </a:p>
        </p:txBody>
      </p:sp>
    </p:spTree>
    <p:extLst>
      <p:ext uri="{BB962C8B-B14F-4D97-AF65-F5344CB8AC3E}">
        <p14:creationId xmlns:p14="http://schemas.microsoft.com/office/powerpoint/2010/main" val="180621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9</a:t>
            </a:fld>
            <a:endParaRPr lang="en-US"/>
          </a:p>
        </p:txBody>
      </p:sp>
    </p:spTree>
    <p:extLst>
      <p:ext uri="{BB962C8B-B14F-4D97-AF65-F5344CB8AC3E}">
        <p14:creationId xmlns:p14="http://schemas.microsoft.com/office/powerpoint/2010/main" val="43364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99ADD-B8AB-451A-A14F-891BD405DBB5}" type="slidenum">
              <a:rPr lang="en-US" smtClean="0"/>
              <a:t>10</a:t>
            </a:fld>
            <a:endParaRPr lang="en-US"/>
          </a:p>
        </p:txBody>
      </p:sp>
    </p:spTree>
    <p:extLst>
      <p:ext uri="{BB962C8B-B14F-4D97-AF65-F5344CB8AC3E}">
        <p14:creationId xmlns:p14="http://schemas.microsoft.com/office/powerpoint/2010/main" val="152562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10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39882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10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userDrawn="1"/>
        </p:nvSpPr>
        <p:spPr>
          <a:xfrm>
            <a:off x="-16972" y="4347197"/>
            <a:ext cx="12208972" cy="252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7857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10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 name="矩形 1"/>
          <p:cNvSpPr/>
          <p:nvPr userDrawn="1"/>
        </p:nvSpPr>
        <p:spPr>
          <a:xfrm>
            <a:off x="5706264" y="1"/>
            <a:ext cx="6485736" cy="6871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908330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solidFill>
            <a:schemeClr val="bg1">
              <a:alpha val="10000"/>
            </a:schemeClr>
          </a:solid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solidFill>
            <a:schemeClr val="bg1">
              <a:alpha val="10000"/>
            </a:schemeClr>
          </a:solid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solidFill>
            <a:schemeClr val="bg1">
              <a:alpha val="10000"/>
            </a:schemeClr>
          </a:solid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solidFill>
            <a:schemeClr val="bg1">
              <a:alpha val="10000"/>
            </a:schemeClr>
          </a:solid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solidFill>
            <a:schemeClr val="bg1">
              <a:alpha val="10000"/>
            </a:schemeClr>
          </a:solid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solidFill>
            <a:schemeClr val="bg1">
              <a:alpha val="10000"/>
            </a:schemeClr>
          </a:solid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solidFill>
            <a:schemeClr val="bg1">
              <a:alpha val="10000"/>
            </a:schemeClr>
          </a:solid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solidFill>
            <a:schemeClr val="bg1">
              <a:alpha val="10000"/>
            </a:schemeClr>
          </a:solid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solidFill>
            <a:schemeClr val="bg1">
              <a:alpha val="10000"/>
            </a:schemeClr>
          </a:solid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solidFill>
            <a:schemeClr val="bg1">
              <a:alpha val="10000"/>
            </a:schemeClr>
          </a:solid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solidFill>
            <a:schemeClr val="bg1">
              <a:alpha val="10000"/>
            </a:schemeClr>
          </a:solid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solidFill>
            <a:schemeClr val="bg1">
              <a:alpha val="10000"/>
            </a:schemeClr>
          </a:solid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solidFill>
            <a:schemeClr val="bg1">
              <a:alpha val="10000"/>
            </a:schemeClr>
          </a:solid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solidFill>
            <a:schemeClr val="bg1">
              <a:alpha val="10000"/>
            </a:schemeClr>
          </a:solid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solidFill>
            <a:schemeClr val="bg1">
              <a:alpha val="10000"/>
            </a:schemeClr>
          </a:solid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solidFill>
            <a:schemeClr val="bg1">
              <a:alpha val="70000"/>
            </a:schemeClr>
          </a:solid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solidFill>
            <a:schemeClr val="bg1">
              <a:alpha val="10000"/>
            </a:schemeClr>
          </a:solid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solidFill>
            <a:schemeClr val="bg1">
              <a:alpha val="10000"/>
            </a:schemeClr>
          </a:solid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solidFill>
            <a:schemeClr val="bg1">
              <a:alpha val="70000"/>
            </a:schemeClr>
          </a:solid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solidFill>
            <a:schemeClr val="bg1">
              <a:alpha val="70000"/>
            </a:schemeClr>
          </a:solid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solidFill>
            <a:schemeClr val="bg1">
              <a:alpha val="70000"/>
            </a:schemeClr>
          </a:solid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solidFill>
            <a:schemeClr val="bg1">
              <a:alpha val="70000"/>
            </a:schemeClr>
          </a:solid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solidFill>
            <a:schemeClr val="bg1">
              <a:alpha val="70000"/>
            </a:schemeClr>
          </a:solid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solidFill>
            <a:schemeClr val="bg1">
              <a:alpha val="70000"/>
            </a:schemeClr>
          </a:solid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solidFill>
            <a:schemeClr val="bg1">
              <a:alpha val="70000"/>
            </a:schemeClr>
          </a:solid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solidFill>
            <a:schemeClr val="bg1">
              <a:alpha val="10000"/>
            </a:schemeClr>
          </a:solid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solidFill>
            <a:schemeClr val="bg1">
              <a:alpha val="10000"/>
            </a:schemeClr>
          </a:solid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solidFill>
            <a:schemeClr val="bg1">
              <a:alpha val="10000"/>
            </a:schemeClr>
          </a:solid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solidFill>
            <a:schemeClr val="bg1">
              <a:alpha val="10000"/>
            </a:schemeClr>
          </a:solid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solidFill>
            <a:schemeClr val="bg1">
              <a:alpha val="10000"/>
            </a:schemeClr>
          </a:solid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solidFill>
            <a:schemeClr val="bg1">
              <a:alpha val="10000"/>
            </a:schemeClr>
          </a:solid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solidFill>
            <a:schemeClr val="bg1">
              <a:alpha val="10000"/>
            </a:schemeClr>
          </a:solid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solidFill>
            <a:schemeClr val="bg1">
              <a:alpha val="70000"/>
            </a:schemeClr>
          </a:solid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solidFill>
            <a:schemeClr val="bg1">
              <a:alpha val="10000"/>
            </a:schemeClr>
          </a:solid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solidFill>
            <a:schemeClr val="bg1">
              <a:alpha val="10000"/>
            </a:schemeClr>
          </a:solid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alpha val="7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solidFill>
            <a:schemeClr val="bg1">
              <a:alpha val="10000"/>
            </a:schemeClr>
          </a:solid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3695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5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7" name="文本占位符 7"/>
          <p:cNvSpPr>
            <a:spLocks noGrp="1"/>
          </p:cNvSpPr>
          <p:nvPr>
            <p:ph type="body" sz="quarter" idx="10" hasCustomPrompt="1"/>
          </p:nvPr>
        </p:nvSpPr>
        <p:spPr>
          <a:xfrm>
            <a:off x="1281294"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238" name="Freeform 7"/>
          <p:cNvSpPr>
            <a:spLocks noEditPoints="1"/>
          </p:cNvSpPr>
          <p:nvPr userDrawn="1"/>
        </p:nvSpPr>
        <p:spPr bwMode="auto">
          <a:xfrm>
            <a:off x="280410" y="331276"/>
            <a:ext cx="826852" cy="602955"/>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p:cNvSpPr/>
          <p:nvPr userDrawn="1"/>
        </p:nvSpPr>
        <p:spPr>
          <a:xfrm>
            <a:off x="1058" y="6488563"/>
            <a:ext cx="1219094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674807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5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7" name="文本占位符 7"/>
          <p:cNvSpPr>
            <a:spLocks noGrp="1"/>
          </p:cNvSpPr>
          <p:nvPr>
            <p:ph type="body" sz="quarter" idx="10" hasCustomPrompt="1"/>
          </p:nvPr>
        </p:nvSpPr>
        <p:spPr>
          <a:xfrm>
            <a:off x="1281294"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238" name="Freeform 7"/>
          <p:cNvSpPr>
            <a:spLocks noEditPoints="1"/>
          </p:cNvSpPr>
          <p:nvPr userDrawn="1"/>
        </p:nvSpPr>
        <p:spPr bwMode="auto">
          <a:xfrm>
            <a:off x="280410" y="331276"/>
            <a:ext cx="826852" cy="602955"/>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p:cNvSpPr/>
          <p:nvPr userDrawn="1"/>
        </p:nvSpPr>
        <p:spPr>
          <a:xfrm>
            <a:off x="1058" y="6488563"/>
            <a:ext cx="1219094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userDrawn="1"/>
        </p:nvSpPr>
        <p:spPr>
          <a:xfrm>
            <a:off x="529" y="1661090"/>
            <a:ext cx="12190942" cy="1601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10080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标题幻灯片">
    <p:bg>
      <p:bgPr>
        <a:gradFill flip="none" rotWithShape="1">
          <a:gsLst>
            <a:gs pos="32000">
              <a:schemeClr val="accent2"/>
            </a:gs>
            <a:gs pos="0">
              <a:schemeClr val="accent2">
                <a:lumMod val="75000"/>
              </a:schemeClr>
            </a:gs>
            <a:gs pos="69000">
              <a:schemeClr val="accent3"/>
            </a:gs>
            <a:gs pos="97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236" name="组 235"/>
          <p:cNvGrpSpPr/>
          <p:nvPr userDrawn="1"/>
        </p:nvGrpSpPr>
        <p:grpSpPr>
          <a:xfrm>
            <a:off x="-1517189" y="-871840"/>
            <a:ext cx="14366963" cy="9196672"/>
            <a:chOff x="-1517189" y="-871840"/>
            <a:chExt cx="14366963" cy="9196672"/>
          </a:xfrm>
          <a:solidFill>
            <a:schemeClr val="bg1">
              <a:alpha val="5000"/>
            </a:schemeClr>
          </a:solidFill>
        </p:grpSpPr>
        <p:sp>
          <p:nvSpPr>
            <p:cNvPr id="5" name="Freeform 7"/>
            <p:cNvSpPr>
              <a:spLocks noEditPoints="1"/>
            </p:cNvSpPr>
            <p:nvPr/>
          </p:nvSpPr>
          <p:spPr bwMode="auto">
            <a:xfrm rot="20132266">
              <a:off x="3204672" y="5259246"/>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noEditPoints="1"/>
            </p:cNvSpPr>
            <p:nvPr/>
          </p:nvSpPr>
          <p:spPr bwMode="auto">
            <a:xfrm>
              <a:off x="3276077" y="3086935"/>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9" name="组 18"/>
            <p:cNvGrpSpPr/>
            <p:nvPr userDrawn="1"/>
          </p:nvGrpSpPr>
          <p:grpSpPr>
            <a:xfrm rot="1396810">
              <a:off x="5439148" y="3364452"/>
              <a:ext cx="337162" cy="1815987"/>
              <a:chOff x="6099175" y="2627313"/>
              <a:chExt cx="411163" cy="2214563"/>
            </a:xfrm>
            <a:grpFill/>
          </p:grpSpPr>
          <p:sp>
            <p:nvSpPr>
              <p:cNvPr id="11" name="Freeform 13"/>
              <p:cNvSpPr>
                <a:spLocks noEditPoints="1"/>
              </p:cNvSpPr>
              <p:nvPr/>
            </p:nvSpPr>
            <p:spPr bwMode="auto">
              <a:xfrm>
                <a:off x="6130130"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Freeform 19"/>
            <p:cNvSpPr>
              <a:spLocks noEditPoints="1"/>
            </p:cNvSpPr>
            <p:nvPr/>
          </p:nvSpPr>
          <p:spPr bwMode="auto">
            <a:xfrm rot="1363540">
              <a:off x="8673100" y="7234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p:nvSpPr>
          <p:spPr bwMode="auto">
            <a:xfrm rot="20253209">
              <a:off x="4644944" y="440960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45"/>
            <p:cNvGrpSpPr/>
            <p:nvPr userDrawn="1"/>
          </p:nvGrpSpPr>
          <p:grpSpPr>
            <a:xfrm rot="2116298">
              <a:off x="5097308" y="5328958"/>
              <a:ext cx="722933" cy="629672"/>
              <a:chOff x="501650" y="3292475"/>
              <a:chExt cx="1735138" cy="1511300"/>
            </a:xfrm>
            <a:grpFill/>
          </p:grpSpPr>
          <p:sp>
            <p:nvSpPr>
              <p:cNvPr id="21"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组合 46"/>
            <p:cNvGrpSpPr/>
            <p:nvPr userDrawn="1"/>
          </p:nvGrpSpPr>
          <p:grpSpPr>
            <a:xfrm rot="19680185">
              <a:off x="2669841" y="4499503"/>
              <a:ext cx="920458" cy="709092"/>
              <a:chOff x="2486025" y="3619500"/>
              <a:chExt cx="1500188" cy="1155700"/>
            </a:xfrm>
            <a:grpFill/>
          </p:grpSpPr>
          <p:sp>
            <p:nvSpPr>
              <p:cNvPr id="27"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9"/>
            <p:cNvSpPr>
              <a:spLocks noEditPoints="1"/>
            </p:cNvSpPr>
            <p:nvPr userDrawn="1"/>
          </p:nvSpPr>
          <p:spPr bwMode="auto">
            <a:xfrm>
              <a:off x="4567724" y="3130391"/>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p:cNvSpPr>
              <a:spLocks noEditPoints="1"/>
            </p:cNvSpPr>
            <p:nvPr userDrawn="1"/>
          </p:nvSpPr>
          <p:spPr bwMode="auto">
            <a:xfrm rot="1264384">
              <a:off x="3800465" y="638232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22"/>
            <p:cNvGrpSpPr/>
            <p:nvPr userDrawn="1"/>
          </p:nvGrpSpPr>
          <p:grpSpPr>
            <a:xfrm rot="1013132">
              <a:off x="2506793" y="6413812"/>
              <a:ext cx="794889" cy="623974"/>
              <a:chOff x="3654425" y="5089525"/>
              <a:chExt cx="1860550" cy="1460500"/>
            </a:xfrm>
            <a:grpFill/>
          </p:grpSpPr>
          <p:sp>
            <p:nvSpPr>
              <p:cNvPr id="32"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23"/>
            <p:cNvGrpSpPr/>
            <p:nvPr userDrawn="1"/>
          </p:nvGrpSpPr>
          <p:grpSpPr>
            <a:xfrm>
              <a:off x="6063218" y="3624642"/>
              <a:ext cx="1301704" cy="1299270"/>
              <a:chOff x="6262690" y="5170488"/>
              <a:chExt cx="1697038" cy="1693863"/>
            </a:xfrm>
            <a:grpFill/>
          </p:grpSpPr>
          <p:sp>
            <p:nvSpPr>
              <p:cNvPr id="40" name="Freeform 19"/>
              <p:cNvSpPr>
                <a:spLocks noEditPoints="1"/>
              </p:cNvSpPr>
              <p:nvPr/>
            </p:nvSpPr>
            <p:spPr bwMode="auto">
              <a:xfrm>
                <a:off x="6262690"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20"/>
              <p:cNvSpPr>
                <a:spLocks/>
              </p:cNvSpPr>
              <p:nvPr userDrawn="1"/>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4" name="Freeform 7"/>
            <p:cNvSpPr>
              <a:spLocks noEditPoints="1"/>
            </p:cNvSpPr>
            <p:nvPr/>
          </p:nvSpPr>
          <p:spPr bwMode="auto">
            <a:xfrm rot="20132266">
              <a:off x="-1257123" y="479820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9"/>
            <p:cNvSpPr>
              <a:spLocks noEditPoints="1"/>
            </p:cNvSpPr>
            <p:nvPr/>
          </p:nvSpPr>
          <p:spPr bwMode="auto">
            <a:xfrm>
              <a:off x="-491355" y="283166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6" name="组 45"/>
            <p:cNvGrpSpPr/>
            <p:nvPr userDrawn="1"/>
          </p:nvGrpSpPr>
          <p:grpSpPr>
            <a:xfrm rot="1396810">
              <a:off x="998952" y="3722131"/>
              <a:ext cx="337162" cy="1815987"/>
              <a:chOff x="6099175" y="2627313"/>
              <a:chExt cx="411163" cy="2214563"/>
            </a:xfrm>
            <a:grpFill/>
          </p:grpSpPr>
          <p:sp>
            <p:nvSpPr>
              <p:cNvPr id="7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7" name="Freeform 19"/>
            <p:cNvSpPr>
              <a:spLocks noEditPoints="1"/>
            </p:cNvSpPr>
            <p:nvPr/>
          </p:nvSpPr>
          <p:spPr bwMode="auto">
            <a:xfrm rot="1363540">
              <a:off x="337564" y="579283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20"/>
            <p:cNvSpPr>
              <a:spLocks/>
            </p:cNvSpPr>
            <p:nvPr/>
          </p:nvSpPr>
          <p:spPr bwMode="auto">
            <a:xfrm rot="20253209">
              <a:off x="158920" y="448561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9" name="组合 45"/>
            <p:cNvGrpSpPr/>
            <p:nvPr userDrawn="1"/>
          </p:nvGrpSpPr>
          <p:grpSpPr>
            <a:xfrm rot="2116298">
              <a:off x="1231243" y="5128618"/>
              <a:ext cx="722933" cy="629672"/>
              <a:chOff x="501650" y="3292475"/>
              <a:chExt cx="1735138" cy="1511300"/>
            </a:xfrm>
            <a:grpFill/>
          </p:grpSpPr>
          <p:sp>
            <p:nvSpPr>
              <p:cNvPr id="6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6"/>
            <p:cNvGrpSpPr/>
            <p:nvPr userDrawn="1"/>
          </p:nvGrpSpPr>
          <p:grpSpPr>
            <a:xfrm rot="19680185">
              <a:off x="-1517189" y="3803033"/>
              <a:ext cx="920458" cy="709092"/>
              <a:chOff x="2486025" y="3619500"/>
              <a:chExt cx="1500188" cy="1155700"/>
            </a:xfrm>
            <a:grpFill/>
          </p:grpSpPr>
          <p:sp>
            <p:nvSpPr>
              <p:cNvPr id="6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1" name="Freeform 29"/>
            <p:cNvSpPr>
              <a:spLocks noEditPoints="1"/>
            </p:cNvSpPr>
            <p:nvPr userDrawn="1"/>
          </p:nvSpPr>
          <p:spPr bwMode="auto">
            <a:xfrm>
              <a:off x="760976" y="275152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
            <p:cNvSpPr>
              <a:spLocks noEditPoints="1"/>
            </p:cNvSpPr>
            <p:nvPr userDrawn="1"/>
          </p:nvSpPr>
          <p:spPr bwMode="auto">
            <a:xfrm rot="1264384">
              <a:off x="1983280" y="5686214"/>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53" name="组合 22"/>
            <p:cNvGrpSpPr/>
            <p:nvPr userDrawn="1"/>
          </p:nvGrpSpPr>
          <p:grpSpPr>
            <a:xfrm rot="1013132">
              <a:off x="1601368" y="4438604"/>
              <a:ext cx="794889" cy="623974"/>
              <a:chOff x="3654425" y="5089525"/>
              <a:chExt cx="1860550" cy="1460500"/>
            </a:xfrm>
            <a:grpFill/>
          </p:grpSpPr>
          <p:sp>
            <p:nvSpPr>
              <p:cNvPr id="5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23"/>
            <p:cNvGrpSpPr/>
            <p:nvPr userDrawn="1"/>
          </p:nvGrpSpPr>
          <p:grpSpPr>
            <a:xfrm>
              <a:off x="1798258" y="2947826"/>
              <a:ext cx="1301704" cy="1299270"/>
              <a:chOff x="6262688" y="5170488"/>
              <a:chExt cx="1697038" cy="1693863"/>
            </a:xfrm>
            <a:grpFill/>
          </p:grpSpPr>
          <p:sp>
            <p:nvSpPr>
              <p:cNvPr id="5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6" name="Freeform 7"/>
            <p:cNvSpPr>
              <a:spLocks noEditPoints="1"/>
            </p:cNvSpPr>
            <p:nvPr/>
          </p:nvSpPr>
          <p:spPr bwMode="auto">
            <a:xfrm rot="21538996">
              <a:off x="7150383" y="576431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9"/>
            <p:cNvSpPr>
              <a:spLocks noEditPoints="1"/>
            </p:cNvSpPr>
            <p:nvPr/>
          </p:nvSpPr>
          <p:spPr bwMode="auto">
            <a:xfrm rot="1406730">
              <a:off x="8537771" y="4215104"/>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8" name="组 77"/>
            <p:cNvGrpSpPr/>
            <p:nvPr userDrawn="1"/>
          </p:nvGrpSpPr>
          <p:grpSpPr>
            <a:xfrm rot="2803540">
              <a:off x="9511163" y="5451184"/>
              <a:ext cx="337162" cy="1815987"/>
              <a:chOff x="6099175" y="2627313"/>
              <a:chExt cx="411163" cy="2214563"/>
            </a:xfrm>
            <a:grpFill/>
          </p:grpSpPr>
          <p:sp>
            <p:nvSpPr>
              <p:cNvPr id="103"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9" name="Freeform 19"/>
            <p:cNvSpPr>
              <a:spLocks noEditPoints="1"/>
            </p:cNvSpPr>
            <p:nvPr/>
          </p:nvSpPr>
          <p:spPr bwMode="auto">
            <a:xfrm rot="2770270">
              <a:off x="8355392" y="7325895"/>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20"/>
            <p:cNvSpPr>
              <a:spLocks/>
            </p:cNvSpPr>
            <p:nvPr/>
          </p:nvSpPr>
          <p:spPr bwMode="auto">
            <a:xfrm rot="59939">
              <a:off x="8625447" y="5843013"/>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1" name="组合 45"/>
            <p:cNvGrpSpPr/>
            <p:nvPr userDrawn="1"/>
          </p:nvGrpSpPr>
          <p:grpSpPr>
            <a:xfrm rot="3523028">
              <a:off x="9384746" y="6959690"/>
              <a:ext cx="722933" cy="629672"/>
              <a:chOff x="501650" y="3292475"/>
              <a:chExt cx="1735138" cy="1511300"/>
            </a:xfrm>
            <a:grpFill/>
          </p:grpSpPr>
          <p:sp>
            <p:nvSpPr>
              <p:cNvPr id="98"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46"/>
            <p:cNvGrpSpPr/>
            <p:nvPr userDrawn="1"/>
          </p:nvGrpSpPr>
          <p:grpSpPr>
            <a:xfrm rot="21086915">
              <a:off x="7366693" y="4686026"/>
              <a:ext cx="920458" cy="709092"/>
              <a:chOff x="2486025" y="3619500"/>
              <a:chExt cx="1500188" cy="1155700"/>
            </a:xfrm>
            <a:grpFill/>
          </p:grpSpPr>
          <p:sp>
            <p:nvSpPr>
              <p:cNvPr id="96"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3" name="Freeform 29"/>
            <p:cNvSpPr>
              <a:spLocks noEditPoints="1"/>
            </p:cNvSpPr>
            <p:nvPr userDrawn="1"/>
          </p:nvSpPr>
          <p:spPr bwMode="auto">
            <a:xfrm rot="1406730">
              <a:off x="9836343" y="4616570"/>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5"/>
            <p:cNvSpPr>
              <a:spLocks noEditPoints="1"/>
            </p:cNvSpPr>
            <p:nvPr userDrawn="1"/>
          </p:nvSpPr>
          <p:spPr bwMode="auto">
            <a:xfrm rot="2671114">
              <a:off x="9574736" y="7895511"/>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5" name="组合 22"/>
            <p:cNvGrpSpPr/>
            <p:nvPr userDrawn="1"/>
          </p:nvGrpSpPr>
          <p:grpSpPr>
            <a:xfrm rot="2419862">
              <a:off x="9997017" y="6488458"/>
              <a:ext cx="794889" cy="623974"/>
              <a:chOff x="3654425" y="5089525"/>
              <a:chExt cx="1860550" cy="1460500"/>
            </a:xfrm>
            <a:grpFill/>
          </p:grpSpPr>
          <p:sp>
            <p:nvSpPr>
              <p:cNvPr id="89"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6" name="组合 23"/>
            <p:cNvGrpSpPr/>
            <p:nvPr userDrawn="1"/>
          </p:nvGrpSpPr>
          <p:grpSpPr>
            <a:xfrm rot="1406730">
              <a:off x="11173870" y="-871840"/>
              <a:ext cx="1301704" cy="1299270"/>
              <a:chOff x="6262688" y="5170488"/>
              <a:chExt cx="1697038" cy="1693863"/>
            </a:xfrm>
            <a:grpFill/>
          </p:grpSpPr>
          <p:sp>
            <p:nvSpPr>
              <p:cNvPr id="87"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08" name="Freeform 7"/>
            <p:cNvSpPr>
              <a:spLocks noEditPoints="1"/>
            </p:cNvSpPr>
            <p:nvPr/>
          </p:nvSpPr>
          <p:spPr bwMode="auto">
            <a:xfrm rot="20132266">
              <a:off x="-3210" y="1374612"/>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9"/>
            <p:cNvSpPr>
              <a:spLocks noEditPoints="1"/>
            </p:cNvSpPr>
            <p:nvPr/>
          </p:nvSpPr>
          <p:spPr bwMode="auto">
            <a:xfrm>
              <a:off x="762558" y="-591931"/>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0" name="组 109"/>
            <p:cNvGrpSpPr/>
            <p:nvPr userDrawn="1"/>
          </p:nvGrpSpPr>
          <p:grpSpPr>
            <a:xfrm rot="1396810">
              <a:off x="2252865" y="298538"/>
              <a:ext cx="337162" cy="1815987"/>
              <a:chOff x="6099175" y="2627313"/>
              <a:chExt cx="411163" cy="2214563"/>
            </a:xfrm>
            <a:grpFill/>
          </p:grpSpPr>
          <p:sp>
            <p:nvSpPr>
              <p:cNvPr id="135"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1" name="Freeform 19"/>
            <p:cNvSpPr>
              <a:spLocks noEditPoints="1"/>
            </p:cNvSpPr>
            <p:nvPr/>
          </p:nvSpPr>
          <p:spPr bwMode="auto">
            <a:xfrm rot="1363540">
              <a:off x="1591477" y="2369237"/>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0"/>
            <p:cNvSpPr>
              <a:spLocks/>
            </p:cNvSpPr>
            <p:nvPr/>
          </p:nvSpPr>
          <p:spPr bwMode="auto">
            <a:xfrm rot="20253209">
              <a:off x="1412833" y="1062017"/>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3" name="组合 45"/>
            <p:cNvGrpSpPr/>
            <p:nvPr userDrawn="1"/>
          </p:nvGrpSpPr>
          <p:grpSpPr>
            <a:xfrm rot="2116298">
              <a:off x="2485156" y="1705025"/>
              <a:ext cx="722933" cy="629672"/>
              <a:chOff x="501650" y="3292475"/>
              <a:chExt cx="1735138" cy="1511300"/>
            </a:xfrm>
            <a:grpFill/>
          </p:grpSpPr>
          <p:sp>
            <p:nvSpPr>
              <p:cNvPr id="130"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4" name="组合 46"/>
            <p:cNvGrpSpPr/>
            <p:nvPr userDrawn="1"/>
          </p:nvGrpSpPr>
          <p:grpSpPr>
            <a:xfrm rot="19680185">
              <a:off x="-263276" y="379440"/>
              <a:ext cx="920458" cy="709092"/>
              <a:chOff x="2486025" y="3619500"/>
              <a:chExt cx="1500188" cy="1155700"/>
            </a:xfrm>
            <a:grpFill/>
          </p:grpSpPr>
          <p:sp>
            <p:nvSpPr>
              <p:cNvPr id="128"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15" name="Freeform 29"/>
            <p:cNvSpPr>
              <a:spLocks noEditPoints="1"/>
            </p:cNvSpPr>
            <p:nvPr userDrawn="1"/>
          </p:nvSpPr>
          <p:spPr bwMode="auto">
            <a:xfrm>
              <a:off x="2014889" y="-672068"/>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5"/>
            <p:cNvSpPr>
              <a:spLocks noEditPoints="1"/>
            </p:cNvSpPr>
            <p:nvPr userDrawn="1"/>
          </p:nvSpPr>
          <p:spPr bwMode="auto">
            <a:xfrm rot="1264384">
              <a:off x="2980490" y="24410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17" name="组合 22"/>
            <p:cNvGrpSpPr/>
            <p:nvPr userDrawn="1"/>
          </p:nvGrpSpPr>
          <p:grpSpPr>
            <a:xfrm rot="1013132">
              <a:off x="2855281" y="1015011"/>
              <a:ext cx="794889" cy="623974"/>
              <a:chOff x="3654425" y="5089525"/>
              <a:chExt cx="1860550" cy="1460500"/>
            </a:xfrm>
            <a:grpFill/>
          </p:grpSpPr>
          <p:sp>
            <p:nvSpPr>
              <p:cNvPr id="121"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8" name="组合 23"/>
            <p:cNvGrpSpPr/>
            <p:nvPr userDrawn="1"/>
          </p:nvGrpSpPr>
          <p:grpSpPr>
            <a:xfrm>
              <a:off x="3052171" y="-475767"/>
              <a:ext cx="1301704" cy="1299270"/>
              <a:chOff x="6262688" y="5170488"/>
              <a:chExt cx="1697038" cy="1693863"/>
            </a:xfrm>
            <a:grpFill/>
          </p:grpSpPr>
          <p:sp>
            <p:nvSpPr>
              <p:cNvPr id="119"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0" name="Freeform 7"/>
            <p:cNvSpPr>
              <a:spLocks noEditPoints="1"/>
            </p:cNvSpPr>
            <p:nvPr/>
          </p:nvSpPr>
          <p:spPr bwMode="auto">
            <a:xfrm rot="20132266">
              <a:off x="4165316" y="196966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9"/>
            <p:cNvSpPr>
              <a:spLocks noEditPoints="1"/>
            </p:cNvSpPr>
            <p:nvPr/>
          </p:nvSpPr>
          <p:spPr bwMode="auto">
            <a:xfrm>
              <a:off x="4931084" y="3122"/>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2" name="组 141"/>
            <p:cNvGrpSpPr/>
            <p:nvPr userDrawn="1"/>
          </p:nvGrpSpPr>
          <p:grpSpPr>
            <a:xfrm rot="1396810">
              <a:off x="6421391" y="893591"/>
              <a:ext cx="337162" cy="1815987"/>
              <a:chOff x="6099175" y="2627313"/>
              <a:chExt cx="411163" cy="2214563"/>
            </a:xfrm>
            <a:grpFill/>
          </p:grpSpPr>
          <p:sp>
            <p:nvSpPr>
              <p:cNvPr id="16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3" name="Freeform 19"/>
            <p:cNvSpPr>
              <a:spLocks noEditPoints="1"/>
            </p:cNvSpPr>
            <p:nvPr/>
          </p:nvSpPr>
          <p:spPr bwMode="auto">
            <a:xfrm rot="1363540">
              <a:off x="5760003" y="2964290"/>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0"/>
            <p:cNvSpPr>
              <a:spLocks/>
            </p:cNvSpPr>
            <p:nvPr/>
          </p:nvSpPr>
          <p:spPr bwMode="auto">
            <a:xfrm rot="20253209">
              <a:off x="5581359" y="1657070"/>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5" name="组合 45"/>
            <p:cNvGrpSpPr/>
            <p:nvPr userDrawn="1"/>
          </p:nvGrpSpPr>
          <p:grpSpPr>
            <a:xfrm rot="2116298">
              <a:off x="6653682" y="2300078"/>
              <a:ext cx="722933" cy="629672"/>
              <a:chOff x="501650" y="3292475"/>
              <a:chExt cx="1735138" cy="1511300"/>
            </a:xfrm>
            <a:grpFill/>
          </p:grpSpPr>
          <p:sp>
            <p:nvSpPr>
              <p:cNvPr id="162"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46" name="组合 46"/>
            <p:cNvGrpSpPr/>
            <p:nvPr userDrawn="1"/>
          </p:nvGrpSpPr>
          <p:grpSpPr>
            <a:xfrm rot="19680185">
              <a:off x="3905250" y="974493"/>
              <a:ext cx="920458" cy="709092"/>
              <a:chOff x="2486025" y="3619500"/>
              <a:chExt cx="1500188" cy="1155700"/>
            </a:xfrm>
            <a:grpFill/>
          </p:grpSpPr>
          <p:sp>
            <p:nvSpPr>
              <p:cNvPr id="160"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7" name="Freeform 29"/>
            <p:cNvSpPr>
              <a:spLocks noEditPoints="1"/>
            </p:cNvSpPr>
            <p:nvPr userDrawn="1"/>
          </p:nvSpPr>
          <p:spPr bwMode="auto">
            <a:xfrm>
              <a:off x="6183415" y="-77015"/>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5"/>
            <p:cNvSpPr>
              <a:spLocks noEditPoints="1"/>
            </p:cNvSpPr>
            <p:nvPr userDrawn="1"/>
          </p:nvSpPr>
          <p:spPr bwMode="auto">
            <a:xfrm rot="1264384">
              <a:off x="7128415" y="315532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22"/>
            <p:cNvGrpSpPr/>
            <p:nvPr userDrawn="1"/>
          </p:nvGrpSpPr>
          <p:grpSpPr>
            <a:xfrm rot="1013132">
              <a:off x="7023807" y="1610064"/>
              <a:ext cx="794889" cy="623974"/>
              <a:chOff x="3654425" y="5089525"/>
              <a:chExt cx="1860550" cy="1460500"/>
            </a:xfrm>
            <a:grpFill/>
          </p:grpSpPr>
          <p:sp>
            <p:nvSpPr>
              <p:cNvPr id="153"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50" name="组合 23"/>
            <p:cNvGrpSpPr/>
            <p:nvPr userDrawn="1"/>
          </p:nvGrpSpPr>
          <p:grpSpPr>
            <a:xfrm>
              <a:off x="7220697" y="119286"/>
              <a:ext cx="1301704" cy="1299270"/>
              <a:chOff x="6262688" y="5170488"/>
              <a:chExt cx="1697038" cy="1693863"/>
            </a:xfrm>
            <a:grpFill/>
          </p:grpSpPr>
          <p:sp>
            <p:nvSpPr>
              <p:cNvPr id="151"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2" name="Freeform 7"/>
            <p:cNvSpPr>
              <a:spLocks noEditPoints="1"/>
            </p:cNvSpPr>
            <p:nvPr/>
          </p:nvSpPr>
          <p:spPr bwMode="auto">
            <a:xfrm rot="20132266">
              <a:off x="7996220" y="3333169"/>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9"/>
            <p:cNvSpPr>
              <a:spLocks noEditPoints="1"/>
            </p:cNvSpPr>
            <p:nvPr/>
          </p:nvSpPr>
          <p:spPr bwMode="auto">
            <a:xfrm>
              <a:off x="8803483" y="1209043"/>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4" name="组 173"/>
            <p:cNvGrpSpPr/>
            <p:nvPr userDrawn="1"/>
          </p:nvGrpSpPr>
          <p:grpSpPr>
            <a:xfrm rot="1396810">
              <a:off x="10293790" y="2099512"/>
              <a:ext cx="337162" cy="1815987"/>
              <a:chOff x="6099175" y="2627313"/>
              <a:chExt cx="411163" cy="2214563"/>
            </a:xfrm>
            <a:grpFill/>
          </p:grpSpPr>
          <p:sp>
            <p:nvSpPr>
              <p:cNvPr id="199"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5" name="Freeform 19"/>
            <p:cNvSpPr>
              <a:spLocks noEditPoints="1"/>
            </p:cNvSpPr>
            <p:nvPr/>
          </p:nvSpPr>
          <p:spPr bwMode="auto">
            <a:xfrm rot="1363540">
              <a:off x="9632402" y="4170211"/>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0"/>
            <p:cNvSpPr>
              <a:spLocks/>
            </p:cNvSpPr>
            <p:nvPr/>
          </p:nvSpPr>
          <p:spPr bwMode="auto">
            <a:xfrm rot="20253209">
              <a:off x="9453758" y="2862991"/>
              <a:ext cx="271863" cy="880837"/>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77" name="组合 45"/>
            <p:cNvGrpSpPr/>
            <p:nvPr userDrawn="1"/>
          </p:nvGrpSpPr>
          <p:grpSpPr>
            <a:xfrm rot="2116298">
              <a:off x="10526081" y="3505999"/>
              <a:ext cx="722933" cy="629672"/>
              <a:chOff x="501650" y="3292475"/>
              <a:chExt cx="1735138" cy="1511300"/>
            </a:xfrm>
            <a:grpFill/>
          </p:grpSpPr>
          <p:sp>
            <p:nvSpPr>
              <p:cNvPr id="194"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78" name="组合 46"/>
            <p:cNvGrpSpPr/>
            <p:nvPr userDrawn="1"/>
          </p:nvGrpSpPr>
          <p:grpSpPr>
            <a:xfrm rot="19680185">
              <a:off x="7879804" y="2119955"/>
              <a:ext cx="920458" cy="709092"/>
              <a:chOff x="2486025" y="3619500"/>
              <a:chExt cx="1500188" cy="1155700"/>
            </a:xfrm>
            <a:grpFill/>
          </p:grpSpPr>
          <p:sp>
            <p:nvSpPr>
              <p:cNvPr id="192"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9" name="Freeform 29"/>
            <p:cNvSpPr>
              <a:spLocks noEditPoints="1"/>
            </p:cNvSpPr>
            <p:nvPr userDrawn="1"/>
          </p:nvSpPr>
          <p:spPr bwMode="auto">
            <a:xfrm>
              <a:off x="10055814" y="1128906"/>
              <a:ext cx="905329" cy="907255"/>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5"/>
            <p:cNvSpPr>
              <a:spLocks noEditPoints="1"/>
            </p:cNvSpPr>
            <p:nvPr userDrawn="1"/>
          </p:nvSpPr>
          <p:spPr bwMode="auto">
            <a:xfrm rot="1264384">
              <a:off x="11021415" y="4242039"/>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181" name="组合 22"/>
            <p:cNvGrpSpPr/>
            <p:nvPr userDrawn="1"/>
          </p:nvGrpSpPr>
          <p:grpSpPr>
            <a:xfrm rot="1013132">
              <a:off x="10896206" y="2815985"/>
              <a:ext cx="794889" cy="623974"/>
              <a:chOff x="3654425" y="5089525"/>
              <a:chExt cx="1860550" cy="1460500"/>
            </a:xfrm>
            <a:grpFill/>
          </p:grpSpPr>
          <p:sp>
            <p:nvSpPr>
              <p:cNvPr id="18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2" name="组合 23"/>
            <p:cNvGrpSpPr/>
            <p:nvPr userDrawn="1"/>
          </p:nvGrpSpPr>
          <p:grpSpPr>
            <a:xfrm>
              <a:off x="11093096" y="1325207"/>
              <a:ext cx="1301704" cy="1299270"/>
              <a:chOff x="6262688" y="5170488"/>
              <a:chExt cx="1697038" cy="1693863"/>
            </a:xfrm>
            <a:grpFill/>
          </p:grpSpPr>
          <p:sp>
            <p:nvSpPr>
              <p:cNvPr id="18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03" name="组合 22"/>
            <p:cNvGrpSpPr/>
            <p:nvPr userDrawn="1"/>
          </p:nvGrpSpPr>
          <p:grpSpPr>
            <a:xfrm rot="1013132">
              <a:off x="6176564" y="5290989"/>
              <a:ext cx="794889" cy="623974"/>
              <a:chOff x="3654425" y="5089525"/>
              <a:chExt cx="1860550" cy="1460500"/>
            </a:xfrm>
            <a:grpFill/>
          </p:grpSpPr>
          <p:sp>
            <p:nvSpPr>
              <p:cNvPr id="204"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11" name="Freeform 19"/>
            <p:cNvSpPr>
              <a:spLocks noEditPoints="1"/>
            </p:cNvSpPr>
            <p:nvPr userDrawn="1"/>
          </p:nvSpPr>
          <p:spPr bwMode="auto">
            <a:xfrm rot="3628785">
              <a:off x="4614671" y="6522288"/>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7"/>
            <p:cNvSpPr>
              <a:spLocks noEditPoints="1"/>
            </p:cNvSpPr>
            <p:nvPr userDrawn="1"/>
          </p:nvSpPr>
          <p:spPr bwMode="auto">
            <a:xfrm rot="20132266">
              <a:off x="-807207" y="5977073"/>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3" name="组合 46"/>
            <p:cNvGrpSpPr/>
            <p:nvPr userDrawn="1"/>
          </p:nvGrpSpPr>
          <p:grpSpPr>
            <a:xfrm rot="21086915">
              <a:off x="11056807" y="581802"/>
              <a:ext cx="920458" cy="709092"/>
              <a:chOff x="2486025" y="3619500"/>
              <a:chExt cx="1500188" cy="1155700"/>
            </a:xfrm>
            <a:grpFill/>
          </p:grpSpPr>
          <p:sp>
            <p:nvSpPr>
              <p:cNvPr id="21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6" name="组 215"/>
            <p:cNvGrpSpPr/>
            <p:nvPr userDrawn="1"/>
          </p:nvGrpSpPr>
          <p:grpSpPr>
            <a:xfrm rot="2803540">
              <a:off x="9225928" y="-1135169"/>
              <a:ext cx="337162" cy="1815987"/>
              <a:chOff x="6099175" y="2627313"/>
              <a:chExt cx="411163" cy="2214563"/>
            </a:xfrm>
            <a:grpFill/>
          </p:grpSpPr>
          <p:sp>
            <p:nvSpPr>
              <p:cNvPr id="217"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1" name="组合 23"/>
            <p:cNvGrpSpPr/>
            <p:nvPr userDrawn="1"/>
          </p:nvGrpSpPr>
          <p:grpSpPr>
            <a:xfrm>
              <a:off x="5624277" y="6060101"/>
              <a:ext cx="1301704" cy="1299270"/>
              <a:chOff x="6262688" y="5170488"/>
              <a:chExt cx="1697038" cy="1693863"/>
            </a:xfrm>
            <a:grpFill/>
          </p:grpSpPr>
          <p:sp>
            <p:nvSpPr>
              <p:cNvPr id="222"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24" name="Freeform 9"/>
            <p:cNvSpPr>
              <a:spLocks noEditPoints="1"/>
            </p:cNvSpPr>
            <p:nvPr userDrawn="1"/>
          </p:nvSpPr>
          <p:spPr bwMode="auto">
            <a:xfrm>
              <a:off x="11714474" y="3298829"/>
              <a:ext cx="1135300" cy="1451430"/>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25" name="组合 45"/>
            <p:cNvGrpSpPr/>
            <p:nvPr userDrawn="1"/>
          </p:nvGrpSpPr>
          <p:grpSpPr>
            <a:xfrm rot="2116298">
              <a:off x="718679" y="6474356"/>
              <a:ext cx="1228067" cy="1069642"/>
              <a:chOff x="501650" y="3292475"/>
              <a:chExt cx="1735138" cy="1511300"/>
            </a:xfrm>
            <a:grpFill/>
          </p:grpSpPr>
          <p:sp>
            <p:nvSpPr>
              <p:cNvPr id="22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1" name="Freeform 7"/>
            <p:cNvSpPr>
              <a:spLocks noEditPoints="1"/>
            </p:cNvSpPr>
            <p:nvPr userDrawn="1"/>
          </p:nvSpPr>
          <p:spPr bwMode="auto">
            <a:xfrm rot="20132266">
              <a:off x="9763146" y="-248950"/>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2" name="组合 23"/>
            <p:cNvGrpSpPr/>
            <p:nvPr userDrawn="1"/>
          </p:nvGrpSpPr>
          <p:grpSpPr>
            <a:xfrm rot="1406730">
              <a:off x="10767933" y="5424446"/>
              <a:ext cx="1301704" cy="1299270"/>
              <a:chOff x="6262688" y="5170488"/>
              <a:chExt cx="1697038" cy="1693863"/>
            </a:xfrm>
            <a:grpFill/>
          </p:grpSpPr>
          <p:sp>
            <p:nvSpPr>
              <p:cNvPr id="233"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5" name="Freeform 19"/>
            <p:cNvSpPr>
              <a:spLocks noEditPoints="1"/>
            </p:cNvSpPr>
            <p:nvPr userDrawn="1"/>
          </p:nvSpPr>
          <p:spPr bwMode="auto">
            <a:xfrm rot="21418795">
              <a:off x="11264443" y="4898673"/>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37" name="文本占位符 7"/>
          <p:cNvSpPr>
            <a:spLocks noGrp="1"/>
          </p:cNvSpPr>
          <p:nvPr>
            <p:ph type="body" sz="quarter" idx="10" hasCustomPrompt="1"/>
          </p:nvPr>
        </p:nvSpPr>
        <p:spPr>
          <a:xfrm>
            <a:off x="1281294"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238" name="Freeform 7"/>
          <p:cNvSpPr>
            <a:spLocks noEditPoints="1"/>
          </p:cNvSpPr>
          <p:nvPr userDrawn="1"/>
        </p:nvSpPr>
        <p:spPr bwMode="auto">
          <a:xfrm>
            <a:off x="280410" y="331276"/>
            <a:ext cx="826852" cy="602955"/>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9" name="矩形 238"/>
          <p:cNvSpPr/>
          <p:nvPr userDrawn="1"/>
        </p:nvSpPr>
        <p:spPr>
          <a:xfrm>
            <a:off x="1058" y="3590559"/>
            <a:ext cx="12190942" cy="3267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133938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0" r:id="rId3"/>
    <p:sldLayoutId id="2147483683" r:id="rId4"/>
    <p:sldLayoutId id="2147483682" r:id="rId5"/>
    <p:sldLayoutId id="2147483685" r:id="rId6"/>
    <p:sldLayoutId id="2147483684" r:id="rId7"/>
    <p:sldLayoutId id="2147483662" r:id="rId8"/>
    <p:sldLayoutId id="214748366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925902" y="1750701"/>
            <a:ext cx="6340197" cy="830997"/>
          </a:xfrm>
          <a:prstGeom prst="rect">
            <a:avLst/>
          </a:prstGeom>
          <a:noFill/>
        </p:spPr>
        <p:txBody>
          <a:bodyPr wrap="none" rtlCol="0">
            <a:spAutoFit/>
          </a:bodyPr>
          <a:lstStyle/>
          <a:p>
            <a:pPr algn="ctr"/>
            <a:r>
              <a:rPr kumimoji="1" lang="zh-CN" altLang="en-US" sz="4800" b="1" dirty="0">
                <a:solidFill>
                  <a:schemeClr val="bg1"/>
                </a:solidFill>
                <a:latin typeface="Microsoft YaHei" charset="0"/>
                <a:ea typeface="Microsoft YaHei" charset="0"/>
                <a:cs typeface="Microsoft YaHei" charset="0"/>
              </a:rPr>
              <a:t>计</a:t>
            </a:r>
            <a:r>
              <a:rPr kumimoji="1" lang="zh-CN" altLang="en-US" sz="4800" b="1" dirty="0" smtClean="0">
                <a:solidFill>
                  <a:schemeClr val="bg1"/>
                </a:solidFill>
                <a:latin typeface="Microsoft YaHei" charset="0"/>
                <a:ea typeface="Microsoft YaHei" charset="0"/>
                <a:cs typeface="Microsoft YaHei" charset="0"/>
              </a:rPr>
              <a:t>科</a:t>
            </a:r>
            <a:r>
              <a:rPr kumimoji="1" lang="zh-CN" altLang="en-US" sz="4800" b="1" dirty="0" smtClean="0">
                <a:solidFill>
                  <a:schemeClr val="bg1"/>
                </a:solidFill>
                <a:latin typeface="Microsoft YaHei" charset="0"/>
                <a:ea typeface="Microsoft YaHei" charset="0"/>
                <a:cs typeface="Microsoft YaHei" charset="0"/>
              </a:rPr>
              <a:t>学院</a:t>
            </a:r>
            <a:r>
              <a:rPr kumimoji="1" lang="zh-CN" altLang="en-US" sz="4800" b="1" dirty="0" smtClean="0">
                <a:solidFill>
                  <a:schemeClr val="bg1"/>
                </a:solidFill>
                <a:latin typeface="Microsoft YaHei" charset="0"/>
                <a:ea typeface="Microsoft YaHei" charset="0"/>
                <a:cs typeface="Microsoft YaHei" charset="0"/>
              </a:rPr>
              <a:t>网络工程</a:t>
            </a:r>
            <a:r>
              <a:rPr kumimoji="1" lang="zh-CN" altLang="en-US" sz="4800" b="1" dirty="0" smtClean="0">
                <a:solidFill>
                  <a:schemeClr val="bg1"/>
                </a:solidFill>
                <a:latin typeface="Microsoft YaHei" charset="0"/>
                <a:ea typeface="Microsoft YaHei" charset="0"/>
                <a:cs typeface="Microsoft YaHei" charset="0"/>
              </a:rPr>
              <a:t>专业</a:t>
            </a:r>
            <a:endParaRPr kumimoji="1" lang="zh-CN" altLang="en-US" sz="4800" b="1" dirty="0">
              <a:solidFill>
                <a:schemeClr val="bg1"/>
              </a:solidFill>
              <a:latin typeface="Microsoft YaHei" charset="0"/>
              <a:ea typeface="Microsoft YaHei" charset="0"/>
              <a:cs typeface="Microsoft YaHei" charset="0"/>
            </a:endParaRPr>
          </a:p>
        </p:txBody>
      </p:sp>
      <p:sp>
        <p:nvSpPr>
          <p:cNvPr id="4" name="文本框 3"/>
          <p:cNvSpPr txBox="1"/>
          <p:nvPr/>
        </p:nvSpPr>
        <p:spPr>
          <a:xfrm>
            <a:off x="1348546" y="2683298"/>
            <a:ext cx="9494907" cy="1107996"/>
          </a:xfrm>
          <a:prstGeom prst="rect">
            <a:avLst/>
          </a:prstGeom>
          <a:solidFill>
            <a:schemeClr val="bg1"/>
          </a:solidFill>
        </p:spPr>
        <p:txBody>
          <a:bodyPr wrap="none" rtlCol="0">
            <a:spAutoFit/>
          </a:bodyPr>
          <a:lstStyle/>
          <a:p>
            <a:pPr algn="ctr"/>
            <a:r>
              <a:rPr kumimoji="1" lang="zh-CN" altLang="en-US" sz="6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rPr>
              <a:t>数据库应用系统综合设计</a:t>
            </a:r>
            <a:endParaRPr kumimoji="1" lang="zh-CN" altLang="en-US" sz="66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endParaRPr>
          </a:p>
        </p:txBody>
      </p:sp>
      <p:sp>
        <p:nvSpPr>
          <p:cNvPr id="5" name="文本框 4"/>
          <p:cNvSpPr txBox="1"/>
          <p:nvPr/>
        </p:nvSpPr>
        <p:spPr>
          <a:xfrm>
            <a:off x="4208304" y="3892894"/>
            <a:ext cx="3775394" cy="523220"/>
          </a:xfrm>
          <a:prstGeom prst="rect">
            <a:avLst/>
          </a:prstGeom>
          <a:noFill/>
        </p:spPr>
        <p:txBody>
          <a:bodyPr wrap="none" rtlCol="0">
            <a:spAutoFit/>
          </a:bodyPr>
          <a:lstStyle/>
          <a:p>
            <a:pPr algn="ctr"/>
            <a:r>
              <a:rPr kumimoji="1" lang="en-US" altLang="zh-CN" sz="2800" b="1" dirty="0" smtClean="0">
                <a:solidFill>
                  <a:schemeClr val="bg1"/>
                </a:solidFill>
                <a:latin typeface="Microsoft YaHei" charset="0"/>
                <a:ea typeface="Microsoft YaHei" charset="0"/>
                <a:cs typeface="Microsoft YaHei" charset="0"/>
              </a:rPr>
              <a:t>《</a:t>
            </a:r>
            <a:r>
              <a:rPr kumimoji="1" lang="zh-CN" altLang="en-US" sz="2800" b="1" dirty="0" smtClean="0">
                <a:solidFill>
                  <a:schemeClr val="bg1"/>
                </a:solidFill>
                <a:latin typeface="Microsoft YaHei" charset="0"/>
                <a:ea typeface="Microsoft YaHei" charset="0"/>
                <a:cs typeface="Microsoft YaHei" charset="0"/>
              </a:rPr>
              <a:t>学生信息管理系统</a:t>
            </a:r>
            <a:r>
              <a:rPr kumimoji="1" lang="en-US" altLang="zh-CN" sz="2800" b="1" dirty="0" smtClean="0">
                <a:solidFill>
                  <a:schemeClr val="bg1"/>
                </a:solidFill>
                <a:latin typeface="Microsoft YaHei" charset="0"/>
                <a:ea typeface="Microsoft YaHei" charset="0"/>
                <a:cs typeface="Microsoft YaHei" charset="0"/>
              </a:rPr>
              <a:t>》</a:t>
            </a:r>
            <a:endParaRPr kumimoji="1" lang="zh-CN" altLang="en-US" sz="2800" b="1" dirty="0">
              <a:solidFill>
                <a:schemeClr val="bg1"/>
              </a:solidFill>
              <a:latin typeface="Microsoft YaHei" charset="0"/>
              <a:ea typeface="Microsoft YaHei" charset="0"/>
              <a:cs typeface="Microsoft YaHei" charset="0"/>
            </a:endParaRPr>
          </a:p>
        </p:txBody>
      </p:sp>
      <p:sp>
        <p:nvSpPr>
          <p:cNvPr id="6" name="文本框 8"/>
          <p:cNvSpPr txBox="1"/>
          <p:nvPr/>
        </p:nvSpPr>
        <p:spPr>
          <a:xfrm>
            <a:off x="4448899" y="4633829"/>
            <a:ext cx="329420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b="1" dirty="0" smtClean="0">
                <a:solidFill>
                  <a:schemeClr val="bg1"/>
                </a:solidFill>
                <a:latin typeface="微软雅黑" charset="0"/>
                <a:ea typeface="微软雅黑" charset="0"/>
              </a:rPr>
              <a:t>学校名称</a:t>
            </a:r>
            <a:r>
              <a:rPr lang="zh-CN" altLang="en-US" sz="1600" b="1" dirty="0" smtClean="0">
                <a:solidFill>
                  <a:schemeClr val="bg1"/>
                </a:solidFill>
                <a:latin typeface="微软雅黑" charset="0"/>
                <a:ea typeface="微软雅黑" charset="0"/>
              </a:rPr>
              <a:t>：内江师范学院</a:t>
            </a:r>
            <a:endParaRPr lang="zh-CN" altLang="en-US" sz="1600" b="1" dirty="0" smtClean="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600" b="1" dirty="0" smtClean="0">
                <a:solidFill>
                  <a:schemeClr val="bg1"/>
                </a:solidFill>
                <a:latin typeface="微软雅黑" charset="0"/>
                <a:ea typeface="微软雅黑" charset="0"/>
              </a:rPr>
              <a:t>报告人：</a:t>
            </a:r>
            <a:r>
              <a:rPr lang="zh-CN" altLang="en-US" sz="1600" b="1" dirty="0" smtClean="0">
                <a:solidFill>
                  <a:schemeClr val="bg1"/>
                </a:solidFill>
                <a:latin typeface="微软雅黑" charset="0"/>
                <a:ea typeface="微软雅黑" charset="0"/>
              </a:rPr>
              <a:t>周礼仁</a:t>
            </a:r>
            <a:r>
              <a:rPr lang="zh-CN" altLang="en-US" sz="1600" b="1" dirty="0" smtClean="0">
                <a:solidFill>
                  <a:schemeClr val="bg1"/>
                </a:solidFill>
                <a:latin typeface="微软雅黑" charset="0"/>
                <a:ea typeface="微软雅黑" charset="0"/>
              </a:rPr>
              <a:t> </a:t>
            </a:r>
            <a:endParaRPr lang="zh-CN" altLang="en-US" sz="1600" b="1" dirty="0">
              <a:solidFill>
                <a:schemeClr val="bg1"/>
              </a:solidFill>
              <a:latin typeface="微软雅黑" charset="0"/>
              <a:ea typeface="微软雅黑" charset="0"/>
            </a:endParaRPr>
          </a:p>
        </p:txBody>
      </p:sp>
      <p:grpSp>
        <p:nvGrpSpPr>
          <p:cNvPr id="12" name="组 11"/>
          <p:cNvGrpSpPr/>
          <p:nvPr/>
        </p:nvGrpSpPr>
        <p:grpSpPr>
          <a:xfrm>
            <a:off x="5555557" y="521350"/>
            <a:ext cx="1080886" cy="1080884"/>
            <a:chOff x="5431425" y="497164"/>
            <a:chExt cx="1482332" cy="1482330"/>
          </a:xfrm>
        </p:grpSpPr>
        <p:sp>
          <p:nvSpPr>
            <p:cNvPr id="2" name="Freeform 7"/>
            <p:cNvSpPr>
              <a:spLocks noEditPoints="1"/>
            </p:cNvSpPr>
            <p:nvPr/>
          </p:nvSpPr>
          <p:spPr bwMode="auto">
            <a:xfrm>
              <a:off x="5751305" y="941168"/>
              <a:ext cx="842572" cy="614420"/>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椭圆 7"/>
            <p:cNvSpPr/>
            <p:nvPr/>
          </p:nvSpPr>
          <p:spPr>
            <a:xfrm>
              <a:off x="5431425" y="497164"/>
              <a:ext cx="1482332" cy="14823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1202865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a:t>
            </a:r>
            <a:r>
              <a:rPr kumimoji="1" lang="zh-CN" altLang="en-US" dirty="0" smtClean="0"/>
              <a:t>功能需求</a:t>
            </a:r>
            <a:endParaRPr kumimoji="1" lang="zh-CN" altLang="en-US" dirty="0"/>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179718" y="0"/>
            <a:ext cx="4012281" cy="6857076"/>
          </a:xfrm>
          <a:prstGeom prst="rect">
            <a:avLst/>
          </a:prstGeom>
          <a:noFill/>
          <a:ln>
            <a:noFill/>
          </a:ln>
        </p:spPr>
      </p:pic>
      <p:sp>
        <p:nvSpPr>
          <p:cNvPr id="16" name="任意形状 15"/>
          <p:cNvSpPr/>
          <p:nvPr/>
        </p:nvSpPr>
        <p:spPr>
          <a:xfrm>
            <a:off x="-187047" y="6200674"/>
            <a:ext cx="1230756" cy="327164"/>
          </a:xfrm>
          <a:custGeom>
            <a:avLst/>
            <a:gdLst>
              <a:gd name="connsiteX0" fmla="*/ 0 w 1230756"/>
              <a:gd name="connsiteY0" fmla="*/ 0 h 327164"/>
              <a:gd name="connsiteX1" fmla="*/ 883253 w 1230756"/>
              <a:gd name="connsiteY1" fmla="*/ 0 h 327164"/>
              <a:gd name="connsiteX2" fmla="*/ 883253 w 1230756"/>
              <a:gd name="connsiteY2" fmla="*/ 1 h 327164"/>
              <a:gd name="connsiteX3" fmla="*/ 1230756 w 1230756"/>
              <a:gd name="connsiteY3" fmla="*/ 1 h 327164"/>
              <a:gd name="connsiteX4" fmla="*/ 1067175 w 1230756"/>
              <a:gd name="connsiteY4" fmla="*/ 163583 h 327164"/>
              <a:gd name="connsiteX5" fmla="*/ 1230756 w 1230756"/>
              <a:gd name="connsiteY5" fmla="*/ 327164 h 327164"/>
              <a:gd name="connsiteX6" fmla="*/ 787067 w 1230756"/>
              <a:gd name="connsiteY6" fmla="*/ 327164 h 327164"/>
              <a:gd name="connsiteX7" fmla="*/ 787067 w 1230756"/>
              <a:gd name="connsiteY7" fmla="*/ 327163 h 327164"/>
              <a:gd name="connsiteX8" fmla="*/ 0 w 1230756"/>
              <a:gd name="connsiteY8" fmla="*/ 327163 h 32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756" h="327164">
                <a:moveTo>
                  <a:pt x="0" y="0"/>
                </a:moveTo>
                <a:lnTo>
                  <a:pt x="883253" y="0"/>
                </a:lnTo>
                <a:lnTo>
                  <a:pt x="883253" y="1"/>
                </a:lnTo>
                <a:lnTo>
                  <a:pt x="1230756" y="1"/>
                </a:lnTo>
                <a:lnTo>
                  <a:pt x="1067175" y="163583"/>
                </a:lnTo>
                <a:lnTo>
                  <a:pt x="1230756" y="327164"/>
                </a:lnTo>
                <a:lnTo>
                  <a:pt x="787067" y="327164"/>
                </a:lnTo>
                <a:lnTo>
                  <a:pt x="787067" y="327163"/>
                </a:lnTo>
                <a:lnTo>
                  <a:pt x="0" y="327163"/>
                </a:lnTo>
                <a:close/>
              </a:path>
            </a:pathLst>
          </a:cu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856663" y="1341531"/>
            <a:ext cx="7390591" cy="5262979"/>
          </a:xfrm>
          <a:prstGeom prst="rect">
            <a:avLst/>
          </a:prstGeom>
        </p:spPr>
        <p:txBody>
          <a:bodyPr wrap="square">
            <a:spAutoFit/>
          </a:bodyPr>
          <a:lstStyle/>
          <a:p>
            <a:r>
              <a:rPr lang="en-US" altLang="zh-CN" sz="2400" dirty="0" smtClean="0">
                <a:solidFill>
                  <a:schemeClr val="bg1"/>
                </a:solidFill>
              </a:rPr>
              <a:t>(</a:t>
            </a:r>
            <a:r>
              <a:rPr lang="en-US" altLang="zh-CN" sz="2400" dirty="0">
                <a:solidFill>
                  <a:schemeClr val="bg1"/>
                </a:solidFill>
              </a:rPr>
              <a:t>1) </a:t>
            </a:r>
            <a:r>
              <a:rPr lang="zh-CN" altLang="zh-CN" sz="2400" dirty="0">
                <a:solidFill>
                  <a:schemeClr val="bg1"/>
                </a:solidFill>
              </a:rPr>
              <a:t>学生学籍信息管理</a:t>
            </a:r>
          </a:p>
          <a:p>
            <a:r>
              <a:rPr lang="en-US" altLang="zh-CN" dirty="0" smtClean="0">
                <a:solidFill>
                  <a:schemeClr val="bg1"/>
                </a:solidFill>
              </a:rPr>
              <a:t>      </a:t>
            </a:r>
            <a:r>
              <a:rPr lang="en-US" altLang="zh-CN" dirty="0" smtClean="0"/>
              <a:t>  </a:t>
            </a:r>
            <a:r>
              <a:rPr lang="zh-CN" altLang="zh-CN" dirty="0" smtClean="0"/>
              <a:t>每年</a:t>
            </a:r>
            <a:r>
              <a:rPr lang="zh-CN" altLang="zh-CN" dirty="0"/>
              <a:t>的大量新生入学，老生毕业都需要处理大量的学生信息。通过这一模块，可以实现学生基本情况的添加、删除、更新。还能查询各个学生</a:t>
            </a:r>
            <a:r>
              <a:rPr lang="zh-CN" altLang="zh-CN" dirty="0" smtClean="0"/>
              <a:t>的</a:t>
            </a:r>
            <a:r>
              <a:rPr lang="zh-CN" altLang="zh-CN" dirty="0"/>
              <a:t>学号，姓名，性别，出生日期，班级名称，民族</a:t>
            </a:r>
            <a:r>
              <a:rPr lang="en-US" altLang="zh-CN" dirty="0"/>
              <a:t>,</a:t>
            </a:r>
            <a:r>
              <a:rPr lang="zh-CN" altLang="zh-CN" dirty="0"/>
              <a:t>家庭住址</a:t>
            </a:r>
            <a:r>
              <a:rPr lang="en-US" altLang="zh-CN" dirty="0"/>
              <a:t>,</a:t>
            </a:r>
            <a:r>
              <a:rPr lang="zh-CN" altLang="zh-CN" dirty="0"/>
              <a:t>联系电话，</a:t>
            </a:r>
            <a:r>
              <a:rPr lang="zh-CN" altLang="zh-CN" dirty="0" smtClean="0"/>
              <a:t>备注</a:t>
            </a:r>
            <a:endParaRPr lang="zh-CN" altLang="zh-CN" dirty="0"/>
          </a:p>
          <a:p>
            <a:r>
              <a:rPr lang="en-US" altLang="zh-CN" sz="2400" dirty="0">
                <a:solidFill>
                  <a:schemeClr val="bg1"/>
                </a:solidFill>
              </a:rPr>
              <a:t> (2) </a:t>
            </a:r>
            <a:r>
              <a:rPr lang="zh-CN" altLang="zh-CN" sz="2400" dirty="0">
                <a:solidFill>
                  <a:schemeClr val="bg1"/>
                </a:solidFill>
              </a:rPr>
              <a:t>班级信息管理</a:t>
            </a:r>
          </a:p>
          <a:p>
            <a:r>
              <a:rPr lang="en-US" altLang="zh-CN" dirty="0" smtClean="0">
                <a:solidFill>
                  <a:schemeClr val="bg1"/>
                </a:solidFill>
              </a:rPr>
              <a:t>        </a:t>
            </a:r>
            <a:r>
              <a:rPr lang="zh-CN" altLang="zh-CN" dirty="0" smtClean="0"/>
              <a:t>实现</a:t>
            </a:r>
            <a:r>
              <a:rPr lang="zh-CN" altLang="zh-CN" dirty="0"/>
              <a:t>班级的添加、删除、更新。查询班级的所在系别，老师等。</a:t>
            </a:r>
          </a:p>
          <a:p>
            <a:r>
              <a:rPr lang="en-US" altLang="zh-CN" dirty="0">
                <a:solidFill>
                  <a:schemeClr val="bg1"/>
                </a:solidFill>
              </a:rPr>
              <a:t> </a:t>
            </a:r>
            <a:r>
              <a:rPr lang="en-US" altLang="zh-CN" sz="2400" dirty="0">
                <a:solidFill>
                  <a:schemeClr val="bg1"/>
                </a:solidFill>
              </a:rPr>
              <a:t>(3) </a:t>
            </a:r>
            <a:r>
              <a:rPr lang="zh-CN" altLang="zh-CN" sz="2400" dirty="0">
                <a:solidFill>
                  <a:schemeClr val="bg1"/>
                </a:solidFill>
              </a:rPr>
              <a:t>课程信息管理</a:t>
            </a:r>
          </a:p>
          <a:p>
            <a:r>
              <a:rPr lang="en-US" altLang="zh-CN" dirty="0" smtClean="0"/>
              <a:t>        </a:t>
            </a:r>
            <a:r>
              <a:rPr lang="zh-CN" altLang="zh-CN" dirty="0" smtClean="0"/>
              <a:t>每个</a:t>
            </a:r>
            <a:r>
              <a:rPr lang="zh-CN" altLang="zh-CN" dirty="0"/>
              <a:t>学期都会增加一些新的科目，通过本模块可以轻松的添加以及更新课程。可以根据学期条件或者班级条件的选择，也可根据课程名、课程号或者班级的选择，并对值的输入，可以看到数据集中显示符合条件的课程数据信息，而且可以根据教工的修改要求进行数据的添加、删除、修改的操作。</a:t>
            </a:r>
          </a:p>
          <a:p>
            <a:r>
              <a:rPr lang="en-US" altLang="zh-CN" dirty="0">
                <a:solidFill>
                  <a:schemeClr val="bg1"/>
                </a:solidFill>
              </a:rPr>
              <a:t> </a:t>
            </a:r>
            <a:r>
              <a:rPr lang="en-US" altLang="zh-CN" sz="2400" dirty="0">
                <a:solidFill>
                  <a:schemeClr val="bg1"/>
                </a:solidFill>
              </a:rPr>
              <a:t>(4)</a:t>
            </a:r>
            <a:r>
              <a:rPr lang="zh-CN" altLang="zh-CN" sz="2400" dirty="0">
                <a:solidFill>
                  <a:schemeClr val="bg1"/>
                </a:solidFill>
              </a:rPr>
              <a:t>成绩信息管理</a:t>
            </a:r>
          </a:p>
          <a:p>
            <a:r>
              <a:rPr lang="en-US" altLang="zh-CN" dirty="0" smtClean="0"/>
              <a:t>        </a:t>
            </a:r>
            <a:r>
              <a:rPr lang="zh-CN" altLang="zh-CN" dirty="0" smtClean="0"/>
              <a:t>本</a:t>
            </a:r>
            <a:r>
              <a:rPr lang="zh-CN" altLang="zh-CN" dirty="0"/>
              <a:t>模块实现了成绩的输入、删除、更新、查询。</a:t>
            </a:r>
          </a:p>
          <a:p>
            <a:r>
              <a:rPr lang="en-US" altLang="zh-CN" sz="2400" dirty="0">
                <a:solidFill>
                  <a:schemeClr val="bg1"/>
                </a:solidFill>
              </a:rPr>
              <a:t>(5) </a:t>
            </a:r>
            <a:r>
              <a:rPr lang="zh-CN" altLang="zh-CN" sz="2400" dirty="0">
                <a:solidFill>
                  <a:schemeClr val="bg1"/>
                </a:solidFill>
              </a:rPr>
              <a:t>用户管理</a:t>
            </a:r>
          </a:p>
          <a:p>
            <a:r>
              <a:rPr lang="en-US" altLang="zh-CN" dirty="0">
                <a:solidFill>
                  <a:schemeClr val="bg1"/>
                </a:solidFill>
              </a:rPr>
              <a:t>    </a:t>
            </a:r>
            <a:r>
              <a:rPr lang="en-US" altLang="zh-CN" dirty="0" smtClean="0">
                <a:solidFill>
                  <a:schemeClr val="bg1"/>
                </a:solidFill>
              </a:rPr>
              <a:t>   </a:t>
            </a:r>
            <a:r>
              <a:rPr lang="zh-CN" altLang="zh-CN" dirty="0" smtClean="0"/>
              <a:t>可以</a:t>
            </a:r>
            <a:r>
              <a:rPr lang="zh-CN" altLang="zh-CN" dirty="0"/>
              <a:t>对用户进行添加，修改。</a:t>
            </a:r>
          </a:p>
        </p:txBody>
      </p:sp>
      <p:sp>
        <p:nvSpPr>
          <p:cNvPr id="9" name="Freeform 7"/>
          <p:cNvSpPr>
            <a:spLocks noEditPoints="1"/>
          </p:cNvSpPr>
          <p:nvPr/>
        </p:nvSpPr>
        <p:spPr bwMode="auto">
          <a:xfrm>
            <a:off x="856663" y="979628"/>
            <a:ext cx="374093" cy="299468"/>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288915" y="898529"/>
            <a:ext cx="3897221" cy="461665"/>
          </a:xfrm>
          <a:prstGeom prst="rect">
            <a:avLst/>
          </a:prstGeom>
        </p:spPr>
        <p:txBody>
          <a:bodyPr wrap="none">
            <a:spAutoFit/>
          </a:bodyPr>
          <a:lstStyle/>
          <a:p>
            <a:r>
              <a:rPr lang="zh-CN" altLang="zh-CN" sz="2400" b="1" dirty="0">
                <a:solidFill>
                  <a:schemeClr val="bg1"/>
                </a:solidFill>
              </a:rPr>
              <a:t>该系统所要满足的信息</a:t>
            </a:r>
            <a:r>
              <a:rPr lang="zh-CN" altLang="zh-CN" sz="2400" b="1" dirty="0" smtClean="0">
                <a:solidFill>
                  <a:schemeClr val="bg1"/>
                </a:solidFill>
              </a:rPr>
              <a:t>要求</a:t>
            </a:r>
            <a:endParaRPr lang="zh-CN" altLang="zh-CN" dirty="0">
              <a:solidFill>
                <a:schemeClr val="bg1"/>
              </a:solidFill>
            </a:endParaRPr>
          </a:p>
        </p:txBody>
      </p:sp>
    </p:spTree>
    <p:extLst>
      <p:ext uri="{BB962C8B-B14F-4D97-AF65-F5344CB8AC3E}">
        <p14:creationId xmlns:p14="http://schemas.microsoft.com/office/powerpoint/2010/main" val="137653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kumimoji="1" lang="en-US" altLang="zh-CN" dirty="0" smtClean="0"/>
          </a:p>
          <a:p>
            <a:r>
              <a:rPr kumimoji="1" lang="en-US" altLang="zh-CN" dirty="0" smtClean="0"/>
              <a:t>02 </a:t>
            </a:r>
            <a:r>
              <a:rPr kumimoji="1" lang="zh-CN" altLang="en-US" dirty="0" smtClean="0"/>
              <a:t>功能需求</a:t>
            </a:r>
            <a:endParaRPr kumimoji="1" lang="zh-CN" altLang="en-US" dirty="0"/>
          </a:p>
          <a:p>
            <a:endParaRPr lang="zh-CN" altLang="en-US" dirty="0"/>
          </a:p>
        </p:txBody>
      </p:sp>
      <p:sp>
        <p:nvSpPr>
          <p:cNvPr id="3" name="矩形 2"/>
          <p:cNvSpPr/>
          <p:nvPr/>
        </p:nvSpPr>
        <p:spPr>
          <a:xfrm>
            <a:off x="1508443" y="979628"/>
            <a:ext cx="1422184" cy="461665"/>
          </a:xfrm>
          <a:prstGeom prst="rect">
            <a:avLst/>
          </a:prstGeom>
        </p:spPr>
        <p:txBody>
          <a:bodyPr wrap="none">
            <a:spAutoFit/>
          </a:bodyPr>
          <a:lstStyle/>
          <a:p>
            <a:r>
              <a:rPr lang="zh-CN" altLang="zh-CN" sz="2400" b="1" dirty="0" smtClean="0">
                <a:solidFill>
                  <a:schemeClr val="bg1"/>
                </a:solidFill>
              </a:rPr>
              <a:t>数据字典</a:t>
            </a:r>
            <a:endParaRPr lang="zh-CN" altLang="zh-CN" sz="2400" dirty="0">
              <a:solidFill>
                <a:schemeClr val="bg1"/>
              </a:solidFill>
            </a:endParaRPr>
          </a:p>
        </p:txBody>
      </p:sp>
      <p:sp>
        <p:nvSpPr>
          <p:cNvPr id="4" name="Freeform 7"/>
          <p:cNvSpPr>
            <a:spLocks noEditPoints="1"/>
          </p:cNvSpPr>
          <p:nvPr/>
        </p:nvSpPr>
        <p:spPr bwMode="auto">
          <a:xfrm>
            <a:off x="963399" y="1071092"/>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609725"/>
            <a:ext cx="53816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214" y="1609724"/>
            <a:ext cx="53816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653972"/>
            <a:ext cx="55054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5214" y="3653972"/>
            <a:ext cx="55340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82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功能需求</a:t>
            </a:r>
            <a:endParaRPr kumimoji="1"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126898"/>
            <a:ext cx="55054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816" y="1188810"/>
            <a:ext cx="55340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4105501"/>
            <a:ext cx="55530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173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功能需求</a:t>
            </a:r>
            <a:endParaRPr kumimoji="1" lang="zh-CN" altLang="en-US" dirty="0"/>
          </a:p>
        </p:txBody>
      </p:sp>
      <p:sp>
        <p:nvSpPr>
          <p:cNvPr id="3" name="矩形 2"/>
          <p:cNvSpPr/>
          <p:nvPr/>
        </p:nvSpPr>
        <p:spPr>
          <a:xfrm>
            <a:off x="1553816" y="1002521"/>
            <a:ext cx="1422184" cy="461665"/>
          </a:xfrm>
          <a:prstGeom prst="rect">
            <a:avLst/>
          </a:prstGeom>
        </p:spPr>
        <p:txBody>
          <a:bodyPr wrap="none">
            <a:spAutoFit/>
          </a:bodyPr>
          <a:lstStyle/>
          <a:p>
            <a:r>
              <a:rPr lang="zh-CN" altLang="zh-CN" sz="2400" b="1" dirty="0">
                <a:solidFill>
                  <a:schemeClr val="bg1"/>
                </a:solidFill>
              </a:rPr>
              <a:t>数据结构</a:t>
            </a:r>
            <a:endParaRPr lang="zh-CN" altLang="en-US" sz="2400" dirty="0">
              <a:solidFill>
                <a:schemeClr val="bg1"/>
              </a:solidFill>
            </a:endParaRPr>
          </a:p>
        </p:txBody>
      </p:sp>
      <p:sp>
        <p:nvSpPr>
          <p:cNvPr id="4" name="Freeform 7"/>
          <p:cNvSpPr>
            <a:spLocks noEditPoints="1"/>
          </p:cNvSpPr>
          <p:nvPr/>
        </p:nvSpPr>
        <p:spPr bwMode="auto">
          <a:xfrm>
            <a:off x="1008772" y="1034626"/>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181" y="2166938"/>
            <a:ext cx="62579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389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功能需求</a:t>
            </a:r>
            <a:endParaRPr kumimoji="1" lang="zh-CN" altLang="en-US" dirty="0"/>
          </a:p>
        </p:txBody>
      </p:sp>
      <p:sp>
        <p:nvSpPr>
          <p:cNvPr id="3" name="矩形 2"/>
          <p:cNvSpPr/>
          <p:nvPr/>
        </p:nvSpPr>
        <p:spPr>
          <a:xfrm>
            <a:off x="1736155" y="1037833"/>
            <a:ext cx="1112805" cy="461665"/>
          </a:xfrm>
          <a:prstGeom prst="rect">
            <a:avLst/>
          </a:prstGeom>
        </p:spPr>
        <p:txBody>
          <a:bodyPr wrap="none">
            <a:spAutoFit/>
          </a:bodyPr>
          <a:lstStyle/>
          <a:p>
            <a:r>
              <a:rPr lang="zh-CN" altLang="zh-CN" sz="2400" b="1" dirty="0">
                <a:solidFill>
                  <a:schemeClr val="bg1"/>
                </a:solidFill>
              </a:rPr>
              <a:t>数据流</a:t>
            </a:r>
            <a:endParaRPr lang="zh-CN" altLang="zh-CN" sz="2400" dirty="0">
              <a:solidFill>
                <a:schemeClr val="bg1"/>
              </a:solidFill>
            </a:endParaRPr>
          </a:p>
        </p:txBody>
      </p:sp>
      <p:sp>
        <p:nvSpPr>
          <p:cNvPr id="4" name="Freeform 7"/>
          <p:cNvSpPr>
            <a:spLocks noEditPoints="1"/>
          </p:cNvSpPr>
          <p:nvPr/>
        </p:nvSpPr>
        <p:spPr bwMode="auto">
          <a:xfrm>
            <a:off x="1008772" y="1034626"/>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589" y="1268665"/>
            <a:ext cx="626745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110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smtClean="0"/>
              <a:t>功能需求</a:t>
            </a:r>
            <a:endParaRPr kumimoji="1" lang="zh-CN" altLang="en-US" dirty="0"/>
          </a:p>
        </p:txBody>
      </p:sp>
      <p:sp>
        <p:nvSpPr>
          <p:cNvPr id="3" name="Freeform 7"/>
          <p:cNvSpPr>
            <a:spLocks noEditPoints="1"/>
          </p:cNvSpPr>
          <p:nvPr/>
        </p:nvSpPr>
        <p:spPr bwMode="auto">
          <a:xfrm>
            <a:off x="1008772" y="1034626"/>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1779699" y="1002521"/>
            <a:ext cx="1422184" cy="461665"/>
          </a:xfrm>
          <a:prstGeom prst="rect">
            <a:avLst/>
          </a:prstGeom>
        </p:spPr>
        <p:txBody>
          <a:bodyPr wrap="none">
            <a:spAutoFit/>
          </a:bodyPr>
          <a:lstStyle/>
          <a:p>
            <a:r>
              <a:rPr lang="zh-CN" altLang="zh-CN" sz="2400" b="1" dirty="0" smtClean="0">
                <a:solidFill>
                  <a:schemeClr val="bg1"/>
                </a:solidFill>
              </a:rPr>
              <a:t>数据流</a:t>
            </a:r>
            <a:r>
              <a:rPr lang="zh-CN" altLang="en-US" sz="2400" b="1" dirty="0" smtClean="0">
                <a:solidFill>
                  <a:schemeClr val="bg1"/>
                </a:solidFill>
              </a:rPr>
              <a:t>图</a:t>
            </a:r>
            <a:endParaRPr lang="zh-CN" altLang="zh-CN" sz="2400" dirty="0">
              <a:solidFill>
                <a:schemeClr val="bg1"/>
              </a:solidFill>
            </a:endParaRPr>
          </a:p>
        </p:txBody>
      </p:sp>
      <p:pic>
        <p:nvPicPr>
          <p:cNvPr id="7170" name="Picture 2"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33" y="1802719"/>
            <a:ext cx="52705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005" y="1802719"/>
            <a:ext cx="52705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513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 </a:t>
            </a:r>
            <a:r>
              <a:rPr kumimoji="1" lang="zh-CN" altLang="en-US" dirty="0"/>
              <a:t>功能需求</a:t>
            </a:r>
            <a:endParaRPr kumimoji="1" lang="zh-CN" altLang="en-US" dirty="0"/>
          </a:p>
        </p:txBody>
      </p:sp>
      <p:pic>
        <p:nvPicPr>
          <p:cNvPr id="819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14" y="1773692"/>
            <a:ext cx="52705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34" y="1773692"/>
            <a:ext cx="52705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582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590419" y="3331281"/>
            <a:ext cx="4200352" cy="1862048"/>
            <a:chOff x="6750146" y="2193857"/>
            <a:chExt cx="4200352" cy="1862048"/>
          </a:xfrm>
        </p:grpSpPr>
        <p:sp>
          <p:nvSpPr>
            <p:cNvPr id="3" name="文本框 2"/>
            <p:cNvSpPr txBox="1"/>
            <p:nvPr/>
          </p:nvSpPr>
          <p:spPr>
            <a:xfrm>
              <a:off x="6750146" y="2193857"/>
              <a:ext cx="2237915" cy="1862048"/>
            </a:xfrm>
            <a:prstGeom prst="rect">
              <a:avLst/>
            </a:prstGeom>
          </p:spPr>
          <p:txBody>
            <a:bodyPr wrap="square" anchor="ctr">
              <a:spAutoFit/>
            </a:bodyPr>
            <a:lstStyle>
              <a:defPPr>
                <a:defRPr lang="zh-CN"/>
              </a:defPPr>
              <a:lvl1pPr>
                <a:defRPr sz="3200" b="1">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defRPr>
              </a:lvl1pPr>
            </a:lstStyle>
            <a:p>
              <a:r>
                <a:rPr lang="en-US" altLang="zh-CN" sz="11500" dirty="0" smtClean="0">
                  <a:solidFill>
                    <a:schemeClr val="bg1"/>
                  </a:solidFill>
                </a:rPr>
                <a:t>03</a:t>
              </a:r>
              <a:endParaRPr lang="zh-CN" altLang="en-US" sz="11500" dirty="0">
                <a:solidFill>
                  <a:schemeClr val="bg1"/>
                </a:solidFill>
              </a:endParaRPr>
            </a:p>
          </p:txBody>
        </p:sp>
        <p:sp>
          <p:nvSpPr>
            <p:cNvPr id="4" name="矩形 3"/>
            <p:cNvSpPr/>
            <p:nvPr/>
          </p:nvSpPr>
          <p:spPr>
            <a:xfrm>
              <a:off x="8675829" y="2401606"/>
              <a:ext cx="2274669" cy="1446550"/>
            </a:xfrm>
            <a:prstGeom prst="rect">
              <a:avLst/>
            </a:prstGeom>
          </p:spPr>
          <p:txBody>
            <a:bodyPr wrap="square" anchor="ctr">
              <a:spAutoFit/>
            </a:bodyPr>
            <a:lstStyle/>
            <a:p>
              <a:r>
                <a:rPr lang="zh-CN" altLang="en-US" sz="3200" b="1" dirty="0" smtClean="0">
                  <a:solidFill>
                    <a:schemeClr val="bg1"/>
                  </a:solidFill>
                  <a:latin typeface="微软雅黑"/>
                  <a:ea typeface="微软雅黑"/>
                  <a:cs typeface="微软雅黑"/>
                </a:rPr>
                <a:t>逻辑物理结构设计</a:t>
              </a:r>
              <a:endParaRPr lang="en-US" altLang="zh-CN" sz="3200" b="1" dirty="0" smtClean="0">
                <a:solidFill>
                  <a:schemeClr val="bg1"/>
                </a:solidFill>
                <a:latin typeface="微软雅黑"/>
                <a:ea typeface="微软雅黑"/>
                <a:cs typeface="微软雅黑"/>
              </a:endParaRPr>
            </a:p>
            <a:p>
              <a:r>
                <a:rPr lang="en-US" altLang="zh-CN" sz="2400" dirty="0" smtClean="0">
                  <a:solidFill>
                    <a:schemeClr val="bg1"/>
                  </a:solidFill>
                  <a:latin typeface="Calibri"/>
                  <a:ea typeface="宋体"/>
                </a:rPr>
                <a:t>PROCESS</a:t>
              </a:r>
              <a:endParaRPr kumimoji="1" lang="zh-CN" altLang="en-US" sz="2400" dirty="0">
                <a:solidFill>
                  <a:schemeClr val="bg1"/>
                </a:solidFill>
                <a:latin typeface="Calibri"/>
                <a:ea typeface="宋体"/>
              </a:endParaRPr>
            </a:p>
          </p:txBody>
        </p:sp>
      </p:grpSp>
    </p:spTree>
    <p:extLst>
      <p:ext uri="{BB962C8B-B14F-4D97-AF65-F5344CB8AC3E}">
        <p14:creationId xmlns:p14="http://schemas.microsoft.com/office/powerpoint/2010/main" val="8438869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a:t>
            </a:r>
            <a:r>
              <a:rPr kumimoji="1" lang="zh-CN" altLang="en-US" dirty="0" smtClean="0"/>
              <a:t>逻辑物理结构设计</a:t>
            </a:r>
            <a:endParaRPr kumimoji="1" lang="zh-CN" altLang="en-US" dirty="0"/>
          </a:p>
        </p:txBody>
      </p:sp>
      <p:sp>
        <p:nvSpPr>
          <p:cNvPr id="46" name="任意形状 45"/>
          <p:cNvSpPr/>
          <p:nvPr/>
        </p:nvSpPr>
        <p:spPr>
          <a:xfrm>
            <a:off x="37939" y="1046878"/>
            <a:ext cx="1230756" cy="327164"/>
          </a:xfrm>
          <a:custGeom>
            <a:avLst/>
            <a:gdLst>
              <a:gd name="connsiteX0" fmla="*/ 0 w 1230756"/>
              <a:gd name="connsiteY0" fmla="*/ 0 h 327164"/>
              <a:gd name="connsiteX1" fmla="*/ 883253 w 1230756"/>
              <a:gd name="connsiteY1" fmla="*/ 0 h 327164"/>
              <a:gd name="connsiteX2" fmla="*/ 883253 w 1230756"/>
              <a:gd name="connsiteY2" fmla="*/ 1 h 327164"/>
              <a:gd name="connsiteX3" fmla="*/ 1230756 w 1230756"/>
              <a:gd name="connsiteY3" fmla="*/ 1 h 327164"/>
              <a:gd name="connsiteX4" fmla="*/ 1067175 w 1230756"/>
              <a:gd name="connsiteY4" fmla="*/ 163583 h 327164"/>
              <a:gd name="connsiteX5" fmla="*/ 1230756 w 1230756"/>
              <a:gd name="connsiteY5" fmla="*/ 327164 h 327164"/>
              <a:gd name="connsiteX6" fmla="*/ 787067 w 1230756"/>
              <a:gd name="connsiteY6" fmla="*/ 327164 h 327164"/>
              <a:gd name="connsiteX7" fmla="*/ 787067 w 1230756"/>
              <a:gd name="connsiteY7" fmla="*/ 327163 h 327164"/>
              <a:gd name="connsiteX8" fmla="*/ 0 w 1230756"/>
              <a:gd name="connsiteY8" fmla="*/ 327163 h 32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756" h="327164">
                <a:moveTo>
                  <a:pt x="0" y="0"/>
                </a:moveTo>
                <a:lnTo>
                  <a:pt x="883253" y="0"/>
                </a:lnTo>
                <a:lnTo>
                  <a:pt x="883253" y="1"/>
                </a:lnTo>
                <a:lnTo>
                  <a:pt x="1230756" y="1"/>
                </a:lnTo>
                <a:lnTo>
                  <a:pt x="1067175" y="163583"/>
                </a:lnTo>
                <a:lnTo>
                  <a:pt x="1230756" y="327164"/>
                </a:lnTo>
                <a:lnTo>
                  <a:pt x="787067" y="327164"/>
                </a:lnTo>
                <a:lnTo>
                  <a:pt x="787067" y="327163"/>
                </a:lnTo>
                <a:lnTo>
                  <a:pt x="0" y="327163"/>
                </a:lnTo>
                <a:close/>
              </a:path>
            </a:pathLst>
          </a:cu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074058" y="1582625"/>
            <a:ext cx="10493828" cy="3323987"/>
          </a:xfrm>
          <a:prstGeom prst="rect">
            <a:avLst/>
          </a:prstGeom>
        </p:spPr>
        <p:txBody>
          <a:bodyPr wrap="square">
            <a:spAutoFit/>
          </a:bodyPr>
          <a:lstStyle/>
          <a:p>
            <a:pPr>
              <a:lnSpc>
                <a:spcPct val="150000"/>
              </a:lnSpc>
            </a:pPr>
            <a:r>
              <a:rPr lang="zh-CN" altLang="zh-CN" sz="2000" dirty="0" smtClean="0"/>
              <a:t>班级</a:t>
            </a:r>
            <a:r>
              <a:rPr lang="zh-CN" altLang="zh-CN" sz="2000" dirty="0"/>
              <a:t>信息</a:t>
            </a:r>
            <a:r>
              <a:rPr lang="en-US" altLang="zh-CN" sz="2000" dirty="0"/>
              <a:t>             </a:t>
            </a:r>
            <a:r>
              <a:rPr lang="zh-CN" altLang="zh-CN" sz="2000" u="sng" dirty="0"/>
              <a:t>班级编号</a:t>
            </a:r>
            <a:r>
              <a:rPr lang="zh-CN" altLang="zh-CN" sz="2000" dirty="0"/>
              <a:t>，专业编号，班级名称，教师名称，备注</a:t>
            </a:r>
          </a:p>
          <a:p>
            <a:pPr>
              <a:lnSpc>
                <a:spcPct val="150000"/>
              </a:lnSpc>
            </a:pPr>
            <a:r>
              <a:rPr lang="zh-CN" altLang="zh-CN" sz="2000" dirty="0"/>
              <a:t>课程信息</a:t>
            </a:r>
            <a:r>
              <a:rPr lang="en-US" altLang="zh-CN" sz="2000" dirty="0"/>
              <a:t>             </a:t>
            </a:r>
            <a:r>
              <a:rPr lang="zh-CN" altLang="zh-CN" sz="2000" u="sng" dirty="0"/>
              <a:t>课程编号</a:t>
            </a:r>
            <a:r>
              <a:rPr lang="zh-CN" altLang="zh-CN" sz="2000" dirty="0"/>
              <a:t>，课程名称，课程类型，课程描述</a:t>
            </a:r>
          </a:p>
          <a:p>
            <a:pPr>
              <a:lnSpc>
                <a:spcPct val="150000"/>
              </a:lnSpc>
            </a:pPr>
            <a:r>
              <a:rPr lang="zh-CN" altLang="zh-CN" sz="2000" dirty="0"/>
              <a:t>专业选课信息</a:t>
            </a:r>
            <a:r>
              <a:rPr lang="en-US" altLang="zh-CN" sz="2000" dirty="0"/>
              <a:t>         </a:t>
            </a:r>
            <a:r>
              <a:rPr lang="zh-CN" altLang="zh-CN" sz="2000" u="sng" dirty="0"/>
              <a:t>专业编号</a:t>
            </a:r>
            <a:r>
              <a:rPr lang="en-US" altLang="zh-CN" sz="2000" dirty="0"/>
              <a:t>,</a:t>
            </a:r>
            <a:r>
              <a:rPr lang="zh-CN" altLang="zh-CN" sz="2000" dirty="0"/>
              <a:t>课程名称</a:t>
            </a:r>
          </a:p>
          <a:p>
            <a:pPr>
              <a:lnSpc>
                <a:spcPct val="150000"/>
              </a:lnSpc>
            </a:pPr>
            <a:r>
              <a:rPr lang="zh-CN" altLang="zh-CN" sz="2000" dirty="0"/>
              <a:t>考试科目成绩</a:t>
            </a:r>
            <a:r>
              <a:rPr lang="en-US" altLang="zh-CN" sz="2000" dirty="0"/>
              <a:t>         </a:t>
            </a:r>
            <a:r>
              <a:rPr lang="zh-CN" altLang="zh-CN" sz="2000" dirty="0"/>
              <a:t>考试编号</a:t>
            </a:r>
            <a:r>
              <a:rPr lang="en-US" altLang="zh-CN" sz="2000" dirty="0"/>
              <a:t>,</a:t>
            </a:r>
            <a:r>
              <a:rPr lang="zh-CN" altLang="zh-CN" sz="2000" dirty="0"/>
              <a:t>班级编号，学号，姓名，课程名称，成绩</a:t>
            </a:r>
          </a:p>
          <a:p>
            <a:pPr>
              <a:lnSpc>
                <a:spcPct val="150000"/>
              </a:lnSpc>
            </a:pPr>
            <a:r>
              <a:rPr lang="zh-CN" altLang="zh-CN" sz="2000" dirty="0"/>
              <a:t>学生信息</a:t>
            </a:r>
            <a:r>
              <a:rPr lang="en-US" altLang="zh-CN" sz="2000" dirty="0"/>
              <a:t>             </a:t>
            </a:r>
            <a:r>
              <a:rPr lang="zh-CN" altLang="zh-CN" sz="2000" dirty="0"/>
              <a:t>学号，姓名，性别，出生日期，班级名称，民族</a:t>
            </a:r>
            <a:r>
              <a:rPr lang="en-US" altLang="zh-CN" sz="2000" dirty="0"/>
              <a:t>,</a:t>
            </a:r>
            <a:r>
              <a:rPr lang="zh-CN" altLang="zh-CN" sz="2000" dirty="0"/>
              <a:t>家庭住址</a:t>
            </a:r>
            <a:r>
              <a:rPr lang="en-US" altLang="zh-CN" sz="2000" dirty="0"/>
              <a:t>,</a:t>
            </a:r>
            <a:r>
              <a:rPr lang="zh-CN" altLang="zh-CN" sz="2000" dirty="0"/>
              <a:t>联系电话，备注</a:t>
            </a:r>
          </a:p>
          <a:p>
            <a:pPr>
              <a:lnSpc>
                <a:spcPct val="150000"/>
              </a:lnSpc>
            </a:pPr>
            <a:r>
              <a:rPr lang="zh-CN" altLang="zh-CN" sz="2000" dirty="0"/>
              <a:t>用户信息</a:t>
            </a:r>
            <a:r>
              <a:rPr lang="en-US" altLang="zh-CN" sz="2000" dirty="0"/>
              <a:t>             </a:t>
            </a:r>
            <a:r>
              <a:rPr lang="zh-CN" altLang="zh-CN" sz="2000" dirty="0"/>
              <a:t>用户类型</a:t>
            </a:r>
            <a:r>
              <a:rPr lang="en-US" altLang="zh-CN" sz="2000" dirty="0"/>
              <a:t>,</a:t>
            </a:r>
            <a:r>
              <a:rPr lang="zh-CN" altLang="zh-CN" sz="2000" dirty="0"/>
              <a:t>用户姓名</a:t>
            </a:r>
            <a:r>
              <a:rPr lang="en-US" altLang="zh-CN" sz="2000" dirty="0"/>
              <a:t>,</a:t>
            </a:r>
            <a:r>
              <a:rPr lang="zh-CN" altLang="zh-CN" sz="2000" dirty="0"/>
              <a:t>用户口令</a:t>
            </a:r>
          </a:p>
          <a:p>
            <a:pPr>
              <a:lnSpc>
                <a:spcPct val="150000"/>
              </a:lnSpc>
            </a:pPr>
            <a:r>
              <a:rPr lang="zh-CN" altLang="zh-CN" sz="2000" dirty="0"/>
              <a:t>专业信息</a:t>
            </a:r>
            <a:r>
              <a:rPr lang="en-US" altLang="zh-CN" sz="2000" dirty="0"/>
              <a:t>              </a:t>
            </a:r>
            <a:r>
              <a:rPr lang="zh-CN" altLang="zh-CN" sz="2000" dirty="0"/>
              <a:t>专业编号，课程名称，专业类型，专业所属系部，专业学制，备注</a:t>
            </a:r>
          </a:p>
        </p:txBody>
      </p:sp>
      <p:sp>
        <p:nvSpPr>
          <p:cNvPr id="8" name="矩形 7"/>
          <p:cNvSpPr/>
          <p:nvPr/>
        </p:nvSpPr>
        <p:spPr>
          <a:xfrm>
            <a:off x="1421356" y="979628"/>
            <a:ext cx="1681871" cy="461665"/>
          </a:xfrm>
          <a:prstGeom prst="rect">
            <a:avLst/>
          </a:prstGeom>
        </p:spPr>
        <p:txBody>
          <a:bodyPr wrap="none">
            <a:spAutoFit/>
          </a:bodyPr>
          <a:lstStyle/>
          <a:p>
            <a:r>
              <a:rPr lang="en-US" altLang="zh-CN" sz="2400" b="1" dirty="0">
                <a:solidFill>
                  <a:schemeClr val="bg1"/>
                </a:solidFill>
              </a:rPr>
              <a:t>1.</a:t>
            </a:r>
            <a:r>
              <a:rPr lang="zh-CN" altLang="zh-CN" sz="2400" b="1" dirty="0">
                <a:solidFill>
                  <a:schemeClr val="bg1"/>
                </a:solidFill>
              </a:rPr>
              <a:t>关系模式</a:t>
            </a:r>
            <a:endParaRPr lang="zh-CN" altLang="zh-CN" sz="2400" dirty="0">
              <a:solidFill>
                <a:schemeClr val="bg1"/>
              </a:solidFill>
            </a:endParaRPr>
          </a:p>
        </p:txBody>
      </p:sp>
      <p:sp>
        <p:nvSpPr>
          <p:cNvPr id="10" name="矩形 9"/>
          <p:cNvSpPr/>
          <p:nvPr/>
        </p:nvSpPr>
        <p:spPr>
          <a:xfrm>
            <a:off x="1074058" y="5406962"/>
            <a:ext cx="2872902" cy="369332"/>
          </a:xfrm>
          <a:prstGeom prst="rect">
            <a:avLst/>
          </a:prstGeom>
        </p:spPr>
        <p:txBody>
          <a:bodyPr wrap="none">
            <a:spAutoFit/>
          </a:bodyPr>
          <a:lstStyle/>
          <a:p>
            <a:r>
              <a:rPr lang="zh-CN" altLang="zh-CN" b="1" dirty="0"/>
              <a:t>以上关系模式均为</a:t>
            </a:r>
            <a:r>
              <a:rPr lang="en-US" altLang="zh-CN" b="1" dirty="0"/>
              <a:t>BCNF</a:t>
            </a:r>
            <a:r>
              <a:rPr lang="zh-CN" altLang="zh-CN" b="1" dirty="0"/>
              <a:t>。</a:t>
            </a:r>
            <a:endParaRPr lang="zh-CN" altLang="zh-CN" dirty="0"/>
          </a:p>
        </p:txBody>
      </p:sp>
    </p:spTree>
    <p:extLst>
      <p:ext uri="{BB962C8B-B14F-4D97-AF65-F5344CB8AC3E}">
        <p14:creationId xmlns:p14="http://schemas.microsoft.com/office/powerpoint/2010/main" val="1401016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逻辑物理</a:t>
            </a:r>
            <a:r>
              <a:rPr kumimoji="1" lang="zh-CN" altLang="en-US" dirty="0" smtClean="0"/>
              <a:t>结构设计</a:t>
            </a:r>
            <a:endParaRPr kumimoji="1" lang="zh-CN" altLang="en-US" dirty="0"/>
          </a:p>
        </p:txBody>
      </p:sp>
      <p:sp>
        <p:nvSpPr>
          <p:cNvPr id="3" name="矩形 2"/>
          <p:cNvSpPr/>
          <p:nvPr/>
        </p:nvSpPr>
        <p:spPr>
          <a:xfrm>
            <a:off x="812799" y="2119369"/>
            <a:ext cx="10856687" cy="3323987"/>
          </a:xfrm>
          <a:prstGeom prst="rect">
            <a:avLst/>
          </a:prstGeom>
        </p:spPr>
        <p:txBody>
          <a:bodyPr wrap="square">
            <a:spAutoFit/>
          </a:bodyPr>
          <a:lstStyle/>
          <a:p>
            <a:pPr>
              <a:lnSpc>
                <a:spcPct val="150000"/>
              </a:lnSpc>
            </a:pPr>
            <a:r>
              <a:rPr lang="zh-CN" altLang="zh-CN" sz="2000" dirty="0" smtClean="0"/>
              <a:t>班级</a:t>
            </a:r>
            <a:r>
              <a:rPr lang="zh-CN" altLang="zh-CN" sz="2000" dirty="0"/>
              <a:t>信息视图</a:t>
            </a:r>
            <a:r>
              <a:rPr lang="en-US" altLang="zh-CN" sz="2000" dirty="0"/>
              <a:t>         </a:t>
            </a:r>
            <a:r>
              <a:rPr lang="zh-CN" altLang="zh-CN" sz="2000" dirty="0"/>
              <a:t>班级编号，专业编号，班级名称，教师名称，备注</a:t>
            </a:r>
          </a:p>
          <a:p>
            <a:pPr>
              <a:lnSpc>
                <a:spcPct val="150000"/>
              </a:lnSpc>
            </a:pPr>
            <a:r>
              <a:rPr lang="zh-CN" altLang="zh-CN" sz="2000" dirty="0"/>
              <a:t>课程信息视图 </a:t>
            </a:r>
            <a:r>
              <a:rPr lang="en-US" altLang="zh-CN" sz="2000" dirty="0"/>
              <a:t>             </a:t>
            </a:r>
            <a:r>
              <a:rPr lang="zh-CN" altLang="zh-CN" sz="2000" dirty="0"/>
              <a:t>课程编号，课程名称，课程类型，课程描述</a:t>
            </a:r>
          </a:p>
          <a:p>
            <a:pPr>
              <a:lnSpc>
                <a:spcPct val="150000"/>
              </a:lnSpc>
            </a:pPr>
            <a:r>
              <a:rPr lang="zh-CN" altLang="zh-CN" sz="2000" dirty="0"/>
              <a:t>专业选课信息视图 </a:t>
            </a:r>
            <a:r>
              <a:rPr lang="en-US" altLang="zh-CN" sz="2000" dirty="0"/>
              <a:t>         </a:t>
            </a:r>
            <a:r>
              <a:rPr lang="zh-CN" altLang="zh-CN" sz="2000" dirty="0"/>
              <a:t>专业编号</a:t>
            </a:r>
            <a:r>
              <a:rPr lang="en-US" altLang="zh-CN" sz="2000" dirty="0"/>
              <a:t>,</a:t>
            </a:r>
            <a:r>
              <a:rPr lang="zh-CN" altLang="zh-CN" sz="2000" dirty="0"/>
              <a:t>课程名称</a:t>
            </a:r>
          </a:p>
          <a:p>
            <a:pPr>
              <a:lnSpc>
                <a:spcPct val="150000"/>
              </a:lnSpc>
            </a:pPr>
            <a:r>
              <a:rPr lang="zh-CN" altLang="zh-CN" sz="2000" dirty="0"/>
              <a:t>考试科目成绩视图 </a:t>
            </a:r>
            <a:r>
              <a:rPr lang="en-US" altLang="zh-CN" sz="2000" dirty="0"/>
              <a:t>         </a:t>
            </a:r>
            <a:r>
              <a:rPr lang="zh-CN" altLang="zh-CN" sz="2000" dirty="0"/>
              <a:t>考试编号</a:t>
            </a:r>
            <a:r>
              <a:rPr lang="en-US" altLang="zh-CN" sz="2000" dirty="0"/>
              <a:t>,</a:t>
            </a:r>
            <a:r>
              <a:rPr lang="zh-CN" altLang="zh-CN" sz="2000" dirty="0"/>
              <a:t>班级编号，学号，姓名，课程名称，成绩</a:t>
            </a:r>
          </a:p>
          <a:p>
            <a:pPr>
              <a:lnSpc>
                <a:spcPct val="150000"/>
              </a:lnSpc>
            </a:pPr>
            <a:r>
              <a:rPr lang="zh-CN" altLang="zh-CN" sz="2000" dirty="0"/>
              <a:t>学生信息视图 </a:t>
            </a:r>
            <a:r>
              <a:rPr lang="en-US" altLang="zh-CN" sz="2000" dirty="0"/>
              <a:t>          </a:t>
            </a:r>
            <a:r>
              <a:rPr lang="zh-CN" altLang="zh-CN" sz="2000" dirty="0"/>
              <a:t>学号，姓名，性别，出生日期，班级名称，民族</a:t>
            </a:r>
            <a:r>
              <a:rPr lang="en-US" altLang="zh-CN" sz="2000" dirty="0"/>
              <a:t>,</a:t>
            </a:r>
            <a:r>
              <a:rPr lang="zh-CN" altLang="zh-CN" sz="2000" dirty="0"/>
              <a:t>家庭住址</a:t>
            </a:r>
            <a:r>
              <a:rPr lang="en-US" altLang="zh-CN" sz="2000" dirty="0"/>
              <a:t>,</a:t>
            </a:r>
            <a:r>
              <a:rPr lang="zh-CN" altLang="zh-CN" sz="2000" dirty="0"/>
              <a:t>联系电话，备注</a:t>
            </a:r>
          </a:p>
          <a:p>
            <a:pPr>
              <a:lnSpc>
                <a:spcPct val="150000"/>
              </a:lnSpc>
            </a:pPr>
            <a:r>
              <a:rPr lang="zh-CN" altLang="zh-CN" sz="2000" dirty="0"/>
              <a:t>用户信息视图 </a:t>
            </a:r>
            <a:r>
              <a:rPr lang="en-US" altLang="zh-CN" sz="2000" dirty="0"/>
              <a:t>             </a:t>
            </a:r>
            <a:r>
              <a:rPr lang="zh-CN" altLang="zh-CN" sz="2000" dirty="0"/>
              <a:t>用户类型</a:t>
            </a:r>
            <a:r>
              <a:rPr lang="en-US" altLang="zh-CN" sz="2000" dirty="0"/>
              <a:t>,</a:t>
            </a:r>
            <a:r>
              <a:rPr lang="zh-CN" altLang="zh-CN" sz="2000" dirty="0"/>
              <a:t>用户姓名</a:t>
            </a:r>
            <a:r>
              <a:rPr lang="en-US" altLang="zh-CN" sz="2000" dirty="0"/>
              <a:t>,</a:t>
            </a:r>
            <a:r>
              <a:rPr lang="zh-CN" altLang="zh-CN" sz="2000" dirty="0"/>
              <a:t>用户口令</a:t>
            </a:r>
          </a:p>
          <a:p>
            <a:pPr>
              <a:lnSpc>
                <a:spcPct val="150000"/>
              </a:lnSpc>
            </a:pPr>
            <a:r>
              <a:rPr lang="zh-CN" altLang="zh-CN" sz="2000" dirty="0"/>
              <a:t>专业信息视图 </a:t>
            </a:r>
            <a:r>
              <a:rPr lang="en-US" altLang="zh-CN" sz="2000" dirty="0"/>
              <a:t>             </a:t>
            </a:r>
            <a:r>
              <a:rPr lang="zh-CN" altLang="zh-CN" sz="2000" dirty="0"/>
              <a:t>专业编号，课程名称，专业类型，专业所属系部，专业学制，备注</a:t>
            </a:r>
          </a:p>
        </p:txBody>
      </p:sp>
      <p:sp>
        <p:nvSpPr>
          <p:cNvPr id="4" name="矩形 3"/>
          <p:cNvSpPr/>
          <p:nvPr/>
        </p:nvSpPr>
        <p:spPr>
          <a:xfrm>
            <a:off x="1179694" y="1098818"/>
            <a:ext cx="6040436" cy="461665"/>
          </a:xfrm>
          <a:prstGeom prst="rect">
            <a:avLst/>
          </a:prstGeom>
        </p:spPr>
        <p:txBody>
          <a:bodyPr wrap="none">
            <a:spAutoFit/>
          </a:bodyPr>
          <a:lstStyle/>
          <a:p>
            <a:r>
              <a:rPr lang="zh-CN" altLang="zh-CN" sz="2400" dirty="0">
                <a:solidFill>
                  <a:schemeClr val="bg1"/>
                </a:solidFill>
              </a:rPr>
              <a:t>为了方便程序查询，建立了如下</a:t>
            </a:r>
            <a:r>
              <a:rPr lang="zh-CN" altLang="zh-CN" sz="2400" b="1" dirty="0">
                <a:solidFill>
                  <a:schemeClr val="bg1"/>
                </a:solidFill>
              </a:rPr>
              <a:t>用户视图：</a:t>
            </a:r>
            <a:endParaRPr lang="zh-CN" altLang="zh-CN" sz="2400" dirty="0">
              <a:solidFill>
                <a:schemeClr val="bg1"/>
              </a:solidFill>
            </a:endParaRPr>
          </a:p>
        </p:txBody>
      </p:sp>
      <p:sp>
        <p:nvSpPr>
          <p:cNvPr id="5" name="任意形状 45"/>
          <p:cNvSpPr/>
          <p:nvPr/>
        </p:nvSpPr>
        <p:spPr>
          <a:xfrm>
            <a:off x="-51062" y="1166068"/>
            <a:ext cx="1230756" cy="327164"/>
          </a:xfrm>
          <a:custGeom>
            <a:avLst/>
            <a:gdLst>
              <a:gd name="connsiteX0" fmla="*/ 0 w 1230756"/>
              <a:gd name="connsiteY0" fmla="*/ 0 h 327164"/>
              <a:gd name="connsiteX1" fmla="*/ 883253 w 1230756"/>
              <a:gd name="connsiteY1" fmla="*/ 0 h 327164"/>
              <a:gd name="connsiteX2" fmla="*/ 883253 w 1230756"/>
              <a:gd name="connsiteY2" fmla="*/ 1 h 327164"/>
              <a:gd name="connsiteX3" fmla="*/ 1230756 w 1230756"/>
              <a:gd name="connsiteY3" fmla="*/ 1 h 327164"/>
              <a:gd name="connsiteX4" fmla="*/ 1067175 w 1230756"/>
              <a:gd name="connsiteY4" fmla="*/ 163583 h 327164"/>
              <a:gd name="connsiteX5" fmla="*/ 1230756 w 1230756"/>
              <a:gd name="connsiteY5" fmla="*/ 327164 h 327164"/>
              <a:gd name="connsiteX6" fmla="*/ 787067 w 1230756"/>
              <a:gd name="connsiteY6" fmla="*/ 327164 h 327164"/>
              <a:gd name="connsiteX7" fmla="*/ 787067 w 1230756"/>
              <a:gd name="connsiteY7" fmla="*/ 327163 h 327164"/>
              <a:gd name="connsiteX8" fmla="*/ 0 w 1230756"/>
              <a:gd name="connsiteY8" fmla="*/ 327163 h 32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756" h="327164">
                <a:moveTo>
                  <a:pt x="0" y="0"/>
                </a:moveTo>
                <a:lnTo>
                  <a:pt x="883253" y="0"/>
                </a:lnTo>
                <a:lnTo>
                  <a:pt x="883253" y="1"/>
                </a:lnTo>
                <a:lnTo>
                  <a:pt x="1230756" y="1"/>
                </a:lnTo>
                <a:lnTo>
                  <a:pt x="1067175" y="163583"/>
                </a:lnTo>
                <a:lnTo>
                  <a:pt x="1230756" y="327164"/>
                </a:lnTo>
                <a:lnTo>
                  <a:pt x="787067" y="327164"/>
                </a:lnTo>
                <a:lnTo>
                  <a:pt x="787067" y="327163"/>
                </a:lnTo>
                <a:lnTo>
                  <a:pt x="0" y="327163"/>
                </a:lnTo>
                <a:close/>
              </a:path>
            </a:pathLst>
          </a:cu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55720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343" y="1659553"/>
            <a:ext cx="5929316" cy="1323439"/>
          </a:xfrm>
          <a:prstGeom prst="rect">
            <a:avLst/>
          </a:prstGeom>
          <a:noFill/>
        </p:spPr>
        <p:txBody>
          <a:bodyPr wrap="none" rtlCol="0">
            <a:spAutoFit/>
          </a:bodyPr>
          <a:lstStyle/>
          <a:p>
            <a:pPr algn="ctr"/>
            <a:r>
              <a:rPr kumimoji="1" lang="en-US" altLang="zh-CN" sz="8000" b="1" smtClean="0">
                <a:solidFill>
                  <a:schemeClr val="bg1"/>
                </a:solidFill>
                <a:latin typeface="Microsoft YaHei" charset="0"/>
                <a:ea typeface="Microsoft YaHei" charset="0"/>
                <a:cs typeface="Microsoft YaHei" charset="0"/>
              </a:rPr>
              <a:t>CONTENTS</a:t>
            </a:r>
            <a:endParaRPr kumimoji="1" lang="zh-CN" altLang="en-US" sz="8000" b="1" dirty="0">
              <a:solidFill>
                <a:schemeClr val="bg1"/>
              </a:solidFill>
              <a:latin typeface="Microsoft YaHei" charset="0"/>
              <a:ea typeface="Microsoft YaHei" charset="0"/>
              <a:cs typeface="Microsoft YaHei" charset="0"/>
            </a:endParaRPr>
          </a:p>
        </p:txBody>
      </p:sp>
      <p:grpSp>
        <p:nvGrpSpPr>
          <p:cNvPr id="30" name="组 29"/>
          <p:cNvGrpSpPr/>
          <p:nvPr/>
        </p:nvGrpSpPr>
        <p:grpSpPr>
          <a:xfrm>
            <a:off x="669175" y="5006531"/>
            <a:ext cx="2266345" cy="830997"/>
            <a:chOff x="513061" y="5006531"/>
            <a:chExt cx="2266345" cy="830997"/>
          </a:xfrm>
        </p:grpSpPr>
        <p:sp>
          <p:nvSpPr>
            <p:cNvPr id="4" name="文本框 3"/>
            <p:cNvSpPr txBox="1"/>
            <p:nvPr/>
          </p:nvSpPr>
          <p:spPr>
            <a:xfrm>
              <a:off x="513061" y="5006531"/>
              <a:ext cx="809837" cy="830997"/>
            </a:xfrm>
            <a:prstGeom prst="rect">
              <a:avLst/>
            </a:prstGeom>
            <a:noFill/>
          </p:spPr>
          <p:txBody>
            <a:bodyPr wrap="none" rtlCol="0" anchor="ctr">
              <a:spAutoFit/>
            </a:bodyPr>
            <a:lstStyle/>
            <a:p>
              <a:pPr algn="ctr"/>
              <a:r>
                <a:rPr kumimoji="1" lang="en-US" altLang="zh-CN"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01</a:t>
              </a:r>
              <a:endParaRPr kumimoji="1" lang="zh-CN" altLang="en-US"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sp>
          <p:nvSpPr>
            <p:cNvPr id="5" name="矩形 4"/>
            <p:cNvSpPr/>
            <p:nvPr/>
          </p:nvSpPr>
          <p:spPr>
            <a:xfrm>
              <a:off x="1226816" y="5248515"/>
              <a:ext cx="1552590" cy="523220"/>
            </a:xfrm>
            <a:prstGeom prst="rect">
              <a:avLst/>
            </a:prstGeom>
          </p:spPr>
          <p:txBody>
            <a:bodyPr wrap="square" anchor="ctr">
              <a:spAutoFit/>
            </a:bodyPr>
            <a:lstStyle/>
            <a:p>
              <a:r>
                <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rPr>
                <a:t>选题背景</a:t>
              </a:r>
              <a:endParaRPr lang="en-US" altLang="zh-CN" sz="16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endParaRPr>
            </a:p>
            <a:p>
              <a:r>
                <a:rPr lang="en-US" altLang="zh-CN" sz="1200"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BACKGROUND</a:t>
              </a:r>
              <a:endParaRPr kumimoji="1" lang="zh-CN" altLang="en-US" sz="1200"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grpSp>
      <p:grpSp>
        <p:nvGrpSpPr>
          <p:cNvPr id="31" name="组 30"/>
          <p:cNvGrpSpPr/>
          <p:nvPr/>
        </p:nvGrpSpPr>
        <p:grpSpPr>
          <a:xfrm>
            <a:off x="2935519" y="5006531"/>
            <a:ext cx="2266346" cy="830997"/>
            <a:chOff x="2779405" y="5006531"/>
            <a:chExt cx="2266346" cy="830997"/>
          </a:xfrm>
        </p:grpSpPr>
        <p:sp>
          <p:nvSpPr>
            <p:cNvPr id="7" name="文本框 6"/>
            <p:cNvSpPr txBox="1"/>
            <p:nvPr/>
          </p:nvSpPr>
          <p:spPr>
            <a:xfrm>
              <a:off x="2779405" y="5006531"/>
              <a:ext cx="809837" cy="830997"/>
            </a:xfrm>
            <a:prstGeom prst="rect">
              <a:avLst/>
            </a:prstGeom>
            <a:noFill/>
          </p:spPr>
          <p:txBody>
            <a:bodyPr wrap="none" rtlCol="0" anchor="ctr">
              <a:spAutoFit/>
            </a:bodyPr>
            <a:lstStyle/>
            <a:p>
              <a:pPr algn="ctr"/>
              <a:r>
                <a:rPr kumimoji="1" lang="en-US" altLang="zh-CN" sz="48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02</a:t>
              </a:r>
              <a:endParaRPr kumimoji="1" lang="zh-CN" altLang="en-US"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sp>
          <p:nvSpPr>
            <p:cNvPr id="8" name="矩形 7"/>
            <p:cNvSpPr/>
            <p:nvPr/>
          </p:nvSpPr>
          <p:spPr>
            <a:xfrm>
              <a:off x="3493161" y="5248515"/>
              <a:ext cx="1552590" cy="523220"/>
            </a:xfrm>
            <a:prstGeom prst="rect">
              <a:avLst/>
            </a:prstGeom>
          </p:spPr>
          <p:txBody>
            <a:bodyPr wrap="square" anchor="ctr">
              <a:spAutoFit/>
            </a:bodyPr>
            <a:lstStyle/>
            <a:p>
              <a:r>
                <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rPr>
                <a:t>功能需求</a:t>
              </a:r>
              <a:endParaRPr lang="en-US" altLang="zh-CN"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endParaRPr>
            </a:p>
            <a:p>
              <a:r>
                <a:rPr lang="en-US" altLang="zh-CN" sz="1200"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INTRODUCTION</a:t>
              </a:r>
              <a:endParaRPr kumimoji="1" lang="zh-CN" altLang="en-US" sz="1200"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grpSp>
      <p:grpSp>
        <p:nvGrpSpPr>
          <p:cNvPr id="32" name="组 31"/>
          <p:cNvGrpSpPr/>
          <p:nvPr/>
        </p:nvGrpSpPr>
        <p:grpSpPr>
          <a:xfrm>
            <a:off x="5201864" y="5006531"/>
            <a:ext cx="2266346" cy="830997"/>
            <a:chOff x="5045750" y="5006531"/>
            <a:chExt cx="2266346" cy="830997"/>
          </a:xfrm>
        </p:grpSpPr>
        <p:sp>
          <p:nvSpPr>
            <p:cNvPr id="10" name="文本框 9"/>
            <p:cNvSpPr txBox="1"/>
            <p:nvPr/>
          </p:nvSpPr>
          <p:spPr>
            <a:xfrm>
              <a:off x="5045750" y="5006531"/>
              <a:ext cx="809837" cy="830997"/>
            </a:xfrm>
            <a:prstGeom prst="rect">
              <a:avLst/>
            </a:prstGeom>
            <a:noFill/>
          </p:spPr>
          <p:txBody>
            <a:bodyPr wrap="none" rtlCol="0" anchor="ctr">
              <a:spAutoFit/>
            </a:bodyPr>
            <a:lstStyle/>
            <a:p>
              <a:pPr algn="ctr"/>
              <a:r>
                <a:rPr kumimoji="1" lang="en-US" altLang="zh-CN" sz="48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03</a:t>
              </a:r>
              <a:endParaRPr kumimoji="1" lang="zh-CN" altLang="en-US"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sp>
          <p:nvSpPr>
            <p:cNvPr id="11" name="矩形 10"/>
            <p:cNvSpPr/>
            <p:nvPr/>
          </p:nvSpPr>
          <p:spPr>
            <a:xfrm>
              <a:off x="5759506" y="5248515"/>
              <a:ext cx="1552590" cy="523220"/>
            </a:xfrm>
            <a:prstGeom prst="rect">
              <a:avLst/>
            </a:prstGeom>
          </p:spPr>
          <p:txBody>
            <a:bodyPr wrap="square" anchor="ctr">
              <a:spAutoFit/>
            </a:bodyPr>
            <a:lstStyle/>
            <a:p>
              <a:r>
                <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rPr>
                <a:t>逻辑物理结构</a:t>
              </a:r>
              <a:endParaRPr lang="en-US" altLang="zh-CN" sz="16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endParaRPr>
            </a:p>
            <a:p>
              <a:r>
                <a:rPr lang="en-US" altLang="zh-CN" sz="1200"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PROCESS</a:t>
              </a:r>
              <a:endParaRPr kumimoji="1" lang="zh-CN" altLang="en-US" sz="1200"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grpSp>
      <p:grpSp>
        <p:nvGrpSpPr>
          <p:cNvPr id="33" name="组 32"/>
          <p:cNvGrpSpPr/>
          <p:nvPr/>
        </p:nvGrpSpPr>
        <p:grpSpPr>
          <a:xfrm>
            <a:off x="7468209" y="5006531"/>
            <a:ext cx="2266346" cy="830997"/>
            <a:chOff x="7312095" y="5006531"/>
            <a:chExt cx="2266346" cy="830997"/>
          </a:xfrm>
        </p:grpSpPr>
        <p:sp>
          <p:nvSpPr>
            <p:cNvPr id="13" name="文本框 12"/>
            <p:cNvSpPr txBox="1"/>
            <p:nvPr/>
          </p:nvSpPr>
          <p:spPr>
            <a:xfrm>
              <a:off x="7312095" y="5006531"/>
              <a:ext cx="809837" cy="830997"/>
            </a:xfrm>
            <a:prstGeom prst="rect">
              <a:avLst/>
            </a:prstGeom>
            <a:noFill/>
          </p:spPr>
          <p:txBody>
            <a:bodyPr wrap="none" rtlCol="0" anchor="ctr">
              <a:spAutoFit/>
            </a:bodyPr>
            <a:lstStyle/>
            <a:p>
              <a:pPr algn="ctr"/>
              <a:r>
                <a:rPr kumimoji="1" lang="en-US" altLang="zh-CN" sz="48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04</a:t>
              </a:r>
              <a:endParaRPr kumimoji="1" lang="zh-CN" altLang="en-US"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sp>
          <p:nvSpPr>
            <p:cNvPr id="14" name="矩形 13"/>
            <p:cNvSpPr/>
            <p:nvPr/>
          </p:nvSpPr>
          <p:spPr>
            <a:xfrm>
              <a:off x="8025851" y="5248515"/>
              <a:ext cx="1552590" cy="523220"/>
            </a:xfrm>
            <a:prstGeom prst="rect">
              <a:avLst/>
            </a:prstGeom>
          </p:spPr>
          <p:txBody>
            <a:bodyPr wrap="square" anchor="ctr">
              <a:spAutoFit/>
            </a:bodyPr>
            <a:lstStyle/>
            <a:p>
              <a:r>
                <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rPr>
                <a:t>开发工具</a:t>
              </a:r>
              <a:endPar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endParaRPr>
            </a:p>
            <a:p>
              <a:r>
                <a:rPr lang="en-US" altLang="zh-CN" sz="1200"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DEVELOPMENT</a:t>
              </a:r>
              <a:endParaRPr kumimoji="1" lang="zh-CN" altLang="en-US" sz="1200"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grpSp>
      <p:grpSp>
        <p:nvGrpSpPr>
          <p:cNvPr id="34" name="组 33"/>
          <p:cNvGrpSpPr/>
          <p:nvPr/>
        </p:nvGrpSpPr>
        <p:grpSpPr>
          <a:xfrm>
            <a:off x="9734555" y="5006531"/>
            <a:ext cx="2266346" cy="830997"/>
            <a:chOff x="9578441" y="5006531"/>
            <a:chExt cx="2266346" cy="830997"/>
          </a:xfrm>
        </p:grpSpPr>
        <p:sp>
          <p:nvSpPr>
            <p:cNvPr id="16" name="文本框 15"/>
            <p:cNvSpPr txBox="1"/>
            <p:nvPr/>
          </p:nvSpPr>
          <p:spPr>
            <a:xfrm>
              <a:off x="9578441" y="5006531"/>
              <a:ext cx="809837" cy="830997"/>
            </a:xfrm>
            <a:prstGeom prst="rect">
              <a:avLst/>
            </a:prstGeom>
            <a:noFill/>
          </p:spPr>
          <p:txBody>
            <a:bodyPr wrap="none" rtlCol="0" anchor="ctr">
              <a:spAutoFit/>
            </a:bodyPr>
            <a:lstStyle/>
            <a:p>
              <a:pPr algn="ctr"/>
              <a:r>
                <a:rPr kumimoji="1" lang="en-US" altLang="zh-CN" sz="48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05</a:t>
              </a:r>
              <a:endParaRPr kumimoji="1" lang="zh-CN" altLang="en-US" sz="48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sp>
          <p:nvSpPr>
            <p:cNvPr id="17" name="矩形 16"/>
            <p:cNvSpPr/>
            <p:nvPr/>
          </p:nvSpPr>
          <p:spPr>
            <a:xfrm>
              <a:off x="10292197" y="5248515"/>
              <a:ext cx="1552590" cy="523220"/>
            </a:xfrm>
            <a:prstGeom prst="rect">
              <a:avLst/>
            </a:prstGeom>
          </p:spPr>
          <p:txBody>
            <a:bodyPr wrap="square" anchor="ctr">
              <a:spAutoFit/>
            </a:bodyPr>
            <a:lstStyle/>
            <a:p>
              <a:r>
                <a:rPr lang="zh-CN" altLang="en-US" sz="1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rPr>
                <a:t>作品展示</a:t>
              </a:r>
            </a:p>
            <a:p>
              <a:r>
                <a:rPr lang="en-US" altLang="zh-CN" sz="1200"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rPr>
                <a:t>SHOW</a:t>
              </a:r>
              <a:endParaRPr kumimoji="1" lang="zh-CN" altLang="en-US" sz="1200"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Calibri"/>
                <a:ea typeface="宋体"/>
              </a:endParaRPr>
            </a:p>
          </p:txBody>
        </p:sp>
      </p:grpSp>
    </p:spTree>
    <p:extLst>
      <p:ext uri="{BB962C8B-B14F-4D97-AF65-F5344CB8AC3E}">
        <p14:creationId xmlns:p14="http://schemas.microsoft.com/office/powerpoint/2010/main" val="10360016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逻辑物理</a:t>
            </a:r>
            <a:r>
              <a:rPr kumimoji="1" lang="zh-CN" altLang="en-US" dirty="0" smtClean="0"/>
              <a:t>结构设计</a:t>
            </a:r>
            <a:endParaRPr kumimoji="1" lang="zh-CN" altLang="en-US" dirty="0"/>
          </a:p>
        </p:txBody>
      </p:sp>
      <p:sp>
        <p:nvSpPr>
          <p:cNvPr id="3" name="矩形 2"/>
          <p:cNvSpPr/>
          <p:nvPr/>
        </p:nvSpPr>
        <p:spPr>
          <a:xfrm>
            <a:off x="1421151" y="1582624"/>
            <a:ext cx="9582387" cy="4648004"/>
          </a:xfrm>
          <a:prstGeom prst="rect">
            <a:avLst/>
          </a:prstGeom>
        </p:spPr>
        <p:txBody>
          <a:bodyPr wrap="square">
            <a:spAutoFit/>
          </a:bodyPr>
          <a:lstStyle/>
          <a:p>
            <a:pPr>
              <a:lnSpc>
                <a:spcPct val="150000"/>
              </a:lnSpc>
            </a:pPr>
            <a:r>
              <a:rPr lang="zh-CN" altLang="zh-CN" sz="2000" dirty="0" smtClean="0"/>
              <a:t>根据</a:t>
            </a:r>
            <a:r>
              <a:rPr lang="zh-CN" altLang="zh-CN" sz="2000" dirty="0"/>
              <a:t>各大院校实际学生管理工作中所涉及的一系列数据信息，及学生工作的管理流程，将系统功能规划为以下几大管理模块。</a:t>
            </a:r>
          </a:p>
          <a:p>
            <a:pPr>
              <a:lnSpc>
                <a:spcPct val="150000"/>
              </a:lnSpc>
            </a:pPr>
            <a:r>
              <a:rPr lang="en-US" altLang="zh-CN" sz="2000" dirty="0"/>
              <a:t>2.1</a:t>
            </a:r>
            <a:r>
              <a:rPr lang="zh-CN" altLang="zh-CN" sz="2000" dirty="0"/>
              <a:t>参数设置</a:t>
            </a:r>
          </a:p>
          <a:p>
            <a:pPr>
              <a:lnSpc>
                <a:spcPct val="150000"/>
              </a:lnSpc>
            </a:pPr>
            <a:r>
              <a:rPr lang="en-US" altLang="zh-CN" sz="2000" dirty="0"/>
              <a:t>  </a:t>
            </a:r>
            <a:r>
              <a:rPr lang="zh-CN" altLang="zh-CN" sz="2000" dirty="0"/>
              <a:t>参数设置包括专业设置、班级设置、考试科目、考试类别四大部分</a:t>
            </a:r>
          </a:p>
          <a:p>
            <a:pPr>
              <a:lnSpc>
                <a:spcPct val="150000"/>
              </a:lnSpc>
            </a:pPr>
            <a:r>
              <a:rPr lang="en-US" altLang="zh-CN" sz="2000" dirty="0"/>
              <a:t>2.2</a:t>
            </a:r>
            <a:r>
              <a:rPr lang="zh-CN" altLang="zh-CN" sz="2000" dirty="0"/>
              <a:t>基本信息</a:t>
            </a:r>
          </a:p>
          <a:p>
            <a:pPr>
              <a:lnSpc>
                <a:spcPct val="150000"/>
              </a:lnSpc>
            </a:pPr>
            <a:r>
              <a:rPr lang="en-US" altLang="zh-CN" sz="2000" dirty="0"/>
              <a:t>  </a:t>
            </a:r>
            <a:r>
              <a:rPr lang="zh-CN" altLang="zh-CN" sz="2000" dirty="0"/>
              <a:t>基本信息包括学生信息、教师信息、考试成绩三大部分</a:t>
            </a:r>
          </a:p>
          <a:p>
            <a:pPr>
              <a:lnSpc>
                <a:spcPct val="150000"/>
              </a:lnSpc>
            </a:pPr>
            <a:r>
              <a:rPr lang="en-US" altLang="zh-CN" sz="2000" dirty="0"/>
              <a:t>2.3</a:t>
            </a:r>
            <a:r>
              <a:rPr lang="zh-CN" altLang="zh-CN" sz="2000" dirty="0"/>
              <a:t>系统查询</a:t>
            </a:r>
          </a:p>
          <a:p>
            <a:pPr>
              <a:lnSpc>
                <a:spcPct val="150000"/>
              </a:lnSpc>
            </a:pPr>
            <a:r>
              <a:rPr lang="en-US" altLang="zh-CN" sz="2000" dirty="0"/>
              <a:t>  </a:t>
            </a:r>
            <a:r>
              <a:rPr lang="zh-CN" altLang="zh-CN" sz="2000" dirty="0"/>
              <a:t>系统查询包括基本信息、成绩明细、成绩汇总三大部分</a:t>
            </a:r>
          </a:p>
          <a:p>
            <a:pPr>
              <a:lnSpc>
                <a:spcPct val="150000"/>
              </a:lnSpc>
            </a:pPr>
            <a:r>
              <a:rPr lang="en-US" altLang="zh-CN" sz="2000" dirty="0"/>
              <a:t>2.4</a:t>
            </a:r>
            <a:r>
              <a:rPr lang="zh-CN" altLang="zh-CN" sz="2000" dirty="0"/>
              <a:t>系统管理</a:t>
            </a:r>
          </a:p>
          <a:p>
            <a:pPr>
              <a:lnSpc>
                <a:spcPct val="150000"/>
              </a:lnSpc>
            </a:pPr>
            <a:r>
              <a:rPr lang="en-US" altLang="zh-CN" sz="2000" dirty="0"/>
              <a:t>  </a:t>
            </a:r>
            <a:r>
              <a:rPr lang="zh-CN" altLang="zh-CN" sz="2000" dirty="0"/>
              <a:t>系统管理包括用户维护、退出系统两大部分</a:t>
            </a:r>
          </a:p>
        </p:txBody>
      </p:sp>
      <p:sp>
        <p:nvSpPr>
          <p:cNvPr id="4" name="矩形 3"/>
          <p:cNvSpPr/>
          <p:nvPr/>
        </p:nvSpPr>
        <p:spPr>
          <a:xfrm>
            <a:off x="1421151" y="933461"/>
            <a:ext cx="2300630" cy="461665"/>
          </a:xfrm>
          <a:prstGeom prst="rect">
            <a:avLst/>
          </a:prstGeom>
        </p:spPr>
        <p:txBody>
          <a:bodyPr wrap="none">
            <a:spAutoFit/>
          </a:bodyPr>
          <a:lstStyle/>
          <a:p>
            <a:r>
              <a:rPr lang="en-US" altLang="zh-CN" sz="2400" b="1" dirty="0">
                <a:solidFill>
                  <a:schemeClr val="bg1"/>
                </a:solidFill>
              </a:rPr>
              <a:t>2.</a:t>
            </a:r>
            <a:r>
              <a:rPr lang="zh-CN" altLang="zh-CN" sz="2400" b="1" dirty="0">
                <a:solidFill>
                  <a:schemeClr val="bg1"/>
                </a:solidFill>
              </a:rPr>
              <a:t>系统功能模块</a:t>
            </a:r>
            <a:endParaRPr lang="zh-CN" altLang="zh-CN" sz="2400" dirty="0">
              <a:solidFill>
                <a:schemeClr val="bg1"/>
              </a:solidFill>
            </a:endParaRPr>
          </a:p>
        </p:txBody>
      </p:sp>
      <p:sp>
        <p:nvSpPr>
          <p:cNvPr id="5" name="任意形状 45"/>
          <p:cNvSpPr/>
          <p:nvPr/>
        </p:nvSpPr>
        <p:spPr>
          <a:xfrm>
            <a:off x="0" y="1000712"/>
            <a:ext cx="1230756" cy="327164"/>
          </a:xfrm>
          <a:custGeom>
            <a:avLst/>
            <a:gdLst>
              <a:gd name="connsiteX0" fmla="*/ 0 w 1230756"/>
              <a:gd name="connsiteY0" fmla="*/ 0 h 327164"/>
              <a:gd name="connsiteX1" fmla="*/ 883253 w 1230756"/>
              <a:gd name="connsiteY1" fmla="*/ 0 h 327164"/>
              <a:gd name="connsiteX2" fmla="*/ 883253 w 1230756"/>
              <a:gd name="connsiteY2" fmla="*/ 1 h 327164"/>
              <a:gd name="connsiteX3" fmla="*/ 1230756 w 1230756"/>
              <a:gd name="connsiteY3" fmla="*/ 1 h 327164"/>
              <a:gd name="connsiteX4" fmla="*/ 1067175 w 1230756"/>
              <a:gd name="connsiteY4" fmla="*/ 163583 h 327164"/>
              <a:gd name="connsiteX5" fmla="*/ 1230756 w 1230756"/>
              <a:gd name="connsiteY5" fmla="*/ 327164 h 327164"/>
              <a:gd name="connsiteX6" fmla="*/ 787067 w 1230756"/>
              <a:gd name="connsiteY6" fmla="*/ 327164 h 327164"/>
              <a:gd name="connsiteX7" fmla="*/ 787067 w 1230756"/>
              <a:gd name="connsiteY7" fmla="*/ 327163 h 327164"/>
              <a:gd name="connsiteX8" fmla="*/ 0 w 1230756"/>
              <a:gd name="connsiteY8" fmla="*/ 327163 h 32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756" h="327164">
                <a:moveTo>
                  <a:pt x="0" y="0"/>
                </a:moveTo>
                <a:lnTo>
                  <a:pt x="883253" y="0"/>
                </a:lnTo>
                <a:lnTo>
                  <a:pt x="883253" y="1"/>
                </a:lnTo>
                <a:lnTo>
                  <a:pt x="1230756" y="1"/>
                </a:lnTo>
                <a:lnTo>
                  <a:pt x="1067175" y="163583"/>
                </a:lnTo>
                <a:lnTo>
                  <a:pt x="1230756" y="327164"/>
                </a:lnTo>
                <a:lnTo>
                  <a:pt x="787067" y="327164"/>
                </a:lnTo>
                <a:lnTo>
                  <a:pt x="787067" y="327163"/>
                </a:lnTo>
                <a:lnTo>
                  <a:pt x="0" y="327163"/>
                </a:lnTo>
                <a:close/>
              </a:path>
            </a:pathLst>
          </a:custGeom>
          <a:solidFill>
            <a:schemeClr val="accent1"/>
          </a:solidFill>
          <a:ln>
            <a:noFill/>
          </a:ln>
          <a:effectLst>
            <a:outerShdw blurRad="508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6882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590419" y="3331281"/>
            <a:ext cx="4200352" cy="1862048"/>
            <a:chOff x="6750146" y="2193857"/>
            <a:chExt cx="4200352" cy="1862048"/>
          </a:xfrm>
        </p:grpSpPr>
        <p:sp>
          <p:nvSpPr>
            <p:cNvPr id="3" name="文本框 2"/>
            <p:cNvSpPr txBox="1"/>
            <p:nvPr/>
          </p:nvSpPr>
          <p:spPr>
            <a:xfrm>
              <a:off x="6750146" y="2193857"/>
              <a:ext cx="2237915" cy="1862048"/>
            </a:xfrm>
            <a:prstGeom prst="rect">
              <a:avLst/>
            </a:prstGeom>
          </p:spPr>
          <p:txBody>
            <a:bodyPr wrap="square" anchor="ctr">
              <a:spAutoFit/>
            </a:bodyPr>
            <a:lstStyle>
              <a:defPPr>
                <a:defRPr lang="zh-CN"/>
              </a:defPPr>
              <a:lvl1pPr>
                <a:defRPr sz="3200" b="1">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defRPr>
              </a:lvl1pPr>
            </a:lstStyle>
            <a:p>
              <a:r>
                <a:rPr lang="en-US" altLang="zh-CN" sz="11500" dirty="0" smtClean="0">
                  <a:solidFill>
                    <a:schemeClr val="bg1"/>
                  </a:solidFill>
                </a:rPr>
                <a:t>04</a:t>
              </a:r>
              <a:endParaRPr lang="zh-CN" altLang="en-US" sz="11500" dirty="0">
                <a:solidFill>
                  <a:schemeClr val="bg1"/>
                </a:solidFill>
              </a:endParaRPr>
            </a:p>
          </p:txBody>
        </p:sp>
        <p:sp>
          <p:nvSpPr>
            <p:cNvPr id="4" name="矩形 3"/>
            <p:cNvSpPr/>
            <p:nvPr/>
          </p:nvSpPr>
          <p:spPr>
            <a:xfrm>
              <a:off x="8675829" y="2647827"/>
              <a:ext cx="2274669" cy="954107"/>
            </a:xfrm>
            <a:prstGeom prst="rect">
              <a:avLst/>
            </a:prstGeom>
          </p:spPr>
          <p:txBody>
            <a:bodyPr wrap="square" anchor="ctr">
              <a:spAutoFit/>
            </a:bodyPr>
            <a:lstStyle/>
            <a:p>
              <a:r>
                <a:rPr lang="zh-CN" altLang="en-US" sz="3200" b="1" dirty="0" smtClean="0">
                  <a:solidFill>
                    <a:schemeClr val="bg1"/>
                  </a:solidFill>
                  <a:latin typeface="微软雅黑"/>
                  <a:ea typeface="微软雅黑"/>
                  <a:cs typeface="微软雅黑"/>
                </a:rPr>
                <a:t>开发工具</a:t>
              </a:r>
              <a:r>
                <a:rPr lang="en-US" altLang="zh-CN" sz="2400" dirty="0" smtClean="0">
                  <a:solidFill>
                    <a:schemeClr val="bg1"/>
                  </a:solidFill>
                  <a:latin typeface="Calibri"/>
                  <a:ea typeface="宋体"/>
                </a:rPr>
                <a:t>development</a:t>
              </a:r>
              <a:endParaRPr kumimoji="1" lang="zh-CN" altLang="en-US" sz="2400" dirty="0">
                <a:solidFill>
                  <a:schemeClr val="bg1"/>
                </a:solidFill>
                <a:latin typeface="Calibri"/>
                <a:ea typeface="宋体"/>
              </a:endParaRPr>
            </a:p>
          </p:txBody>
        </p:sp>
      </p:grpSp>
    </p:spTree>
    <p:extLst>
      <p:ext uri="{BB962C8B-B14F-4D97-AF65-F5344CB8AC3E}">
        <p14:creationId xmlns:p14="http://schemas.microsoft.com/office/powerpoint/2010/main" val="115434954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a:t>
            </a:r>
            <a:r>
              <a:rPr kumimoji="1" lang="zh-CN" altLang="en-US" dirty="0" smtClean="0"/>
              <a:t>开发工具</a:t>
            </a:r>
            <a:endParaRPr kumimoji="1" lang="zh-CN" altLang="en-US" dirty="0"/>
          </a:p>
        </p:txBody>
      </p:sp>
      <p:sp>
        <p:nvSpPr>
          <p:cNvPr id="3" name="矩形 2"/>
          <p:cNvSpPr/>
          <p:nvPr/>
        </p:nvSpPr>
        <p:spPr>
          <a:xfrm>
            <a:off x="2351314" y="2328706"/>
            <a:ext cx="6096000" cy="2308324"/>
          </a:xfrm>
          <a:prstGeom prst="rect">
            <a:avLst/>
          </a:prstGeom>
        </p:spPr>
        <p:txBody>
          <a:bodyPr>
            <a:spAutoFit/>
          </a:bodyPr>
          <a:lstStyle/>
          <a:p>
            <a:pPr>
              <a:lnSpc>
                <a:spcPct val="150000"/>
              </a:lnSpc>
            </a:pPr>
            <a:r>
              <a:rPr lang="en-US" altLang="zh-CN" sz="3200" dirty="0">
                <a:solidFill>
                  <a:schemeClr val="bg1"/>
                </a:solidFill>
              </a:rPr>
              <a:t>1</a:t>
            </a:r>
            <a:r>
              <a:rPr lang="zh-CN" altLang="zh-CN" sz="3200" dirty="0">
                <a:solidFill>
                  <a:schemeClr val="bg1"/>
                </a:solidFill>
              </a:rPr>
              <a:t>．</a:t>
            </a:r>
            <a:r>
              <a:rPr lang="en-US" altLang="zh-CN" sz="3200" dirty="0">
                <a:solidFill>
                  <a:schemeClr val="bg1"/>
                </a:solidFill>
              </a:rPr>
              <a:t>Microsoft SQL Server 2012</a:t>
            </a:r>
            <a:endParaRPr lang="zh-CN" altLang="zh-CN" sz="3200" dirty="0">
              <a:solidFill>
                <a:schemeClr val="bg1"/>
              </a:solidFill>
            </a:endParaRPr>
          </a:p>
          <a:p>
            <a:pPr>
              <a:lnSpc>
                <a:spcPct val="150000"/>
              </a:lnSpc>
            </a:pPr>
            <a:r>
              <a:rPr lang="en-US" altLang="zh-CN" sz="3200" dirty="0" smtClean="0">
                <a:solidFill>
                  <a:schemeClr val="bg1"/>
                </a:solidFill>
              </a:rPr>
              <a:t>2</a:t>
            </a:r>
            <a:r>
              <a:rPr lang="en-US" altLang="zh-CN" sz="3200" dirty="0">
                <a:solidFill>
                  <a:schemeClr val="bg1"/>
                </a:solidFill>
              </a:rPr>
              <a:t>.  </a:t>
            </a:r>
            <a:r>
              <a:rPr lang="en-US" altLang="zh-CN" sz="3200" dirty="0" smtClean="0">
                <a:solidFill>
                  <a:schemeClr val="bg1"/>
                </a:solidFill>
              </a:rPr>
              <a:t>java</a:t>
            </a:r>
            <a:r>
              <a:rPr lang="zh-CN" altLang="en-US" sz="3200" dirty="0" smtClean="0">
                <a:solidFill>
                  <a:schemeClr val="bg1"/>
                </a:solidFill>
              </a:rPr>
              <a:t>、</a:t>
            </a:r>
            <a:r>
              <a:rPr lang="en-US" altLang="zh-CN" sz="3200" dirty="0" smtClean="0">
                <a:solidFill>
                  <a:schemeClr val="bg1"/>
                </a:solidFill>
              </a:rPr>
              <a:t>Eclipse</a:t>
            </a:r>
            <a:endParaRPr lang="zh-CN" altLang="zh-CN" sz="3200" dirty="0">
              <a:solidFill>
                <a:schemeClr val="bg1"/>
              </a:solidFill>
            </a:endParaRPr>
          </a:p>
          <a:p>
            <a:pPr>
              <a:lnSpc>
                <a:spcPct val="150000"/>
              </a:lnSpc>
            </a:pPr>
            <a:r>
              <a:rPr lang="en-US" altLang="zh-CN" sz="3200" dirty="0">
                <a:solidFill>
                  <a:schemeClr val="bg1"/>
                </a:solidFill>
              </a:rPr>
              <a:t>3</a:t>
            </a:r>
            <a:r>
              <a:rPr lang="zh-CN" altLang="zh-CN" sz="3200" dirty="0">
                <a:solidFill>
                  <a:schemeClr val="bg1"/>
                </a:solidFill>
              </a:rPr>
              <a:t>．设计模式</a:t>
            </a:r>
            <a:r>
              <a:rPr lang="en-US" altLang="zh-CN" sz="3200" dirty="0">
                <a:solidFill>
                  <a:schemeClr val="bg1"/>
                </a:solidFill>
              </a:rPr>
              <a:t>C/S</a:t>
            </a:r>
            <a:endParaRPr lang="zh-CN" altLang="zh-CN" sz="3200" dirty="0">
              <a:solidFill>
                <a:schemeClr val="bg1"/>
              </a:solidFill>
            </a:endParaRPr>
          </a:p>
        </p:txBody>
      </p:sp>
    </p:spTree>
    <p:extLst>
      <p:ext uri="{BB962C8B-B14F-4D97-AF65-F5344CB8AC3E}">
        <p14:creationId xmlns:p14="http://schemas.microsoft.com/office/powerpoint/2010/main" val="82173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590419" y="3331281"/>
            <a:ext cx="4200352" cy="1862048"/>
            <a:chOff x="6750146" y="2193857"/>
            <a:chExt cx="4200352" cy="1862048"/>
          </a:xfrm>
        </p:grpSpPr>
        <p:sp>
          <p:nvSpPr>
            <p:cNvPr id="3" name="文本框 2"/>
            <p:cNvSpPr txBox="1"/>
            <p:nvPr/>
          </p:nvSpPr>
          <p:spPr>
            <a:xfrm>
              <a:off x="6750146" y="2193857"/>
              <a:ext cx="2237915" cy="1862048"/>
            </a:xfrm>
            <a:prstGeom prst="rect">
              <a:avLst/>
            </a:prstGeom>
          </p:spPr>
          <p:txBody>
            <a:bodyPr wrap="square" anchor="ctr">
              <a:spAutoFit/>
            </a:bodyPr>
            <a:lstStyle>
              <a:defPPr>
                <a:defRPr lang="zh-CN"/>
              </a:defPPr>
              <a:lvl1pPr>
                <a:defRPr sz="3200" b="1">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defRPr>
              </a:lvl1pPr>
            </a:lstStyle>
            <a:p>
              <a:r>
                <a:rPr lang="en-US" altLang="zh-CN" sz="11500" dirty="0" smtClean="0">
                  <a:solidFill>
                    <a:schemeClr val="bg1"/>
                  </a:solidFill>
                </a:rPr>
                <a:t>05</a:t>
              </a:r>
              <a:endParaRPr lang="zh-CN" altLang="en-US" sz="11500" dirty="0">
                <a:solidFill>
                  <a:schemeClr val="bg1"/>
                </a:solidFill>
              </a:endParaRPr>
            </a:p>
          </p:txBody>
        </p:sp>
        <p:sp>
          <p:nvSpPr>
            <p:cNvPr id="4" name="矩形 3"/>
            <p:cNvSpPr/>
            <p:nvPr/>
          </p:nvSpPr>
          <p:spPr>
            <a:xfrm>
              <a:off x="8675829" y="2647827"/>
              <a:ext cx="2274669" cy="954107"/>
            </a:xfrm>
            <a:prstGeom prst="rect">
              <a:avLst/>
            </a:prstGeom>
          </p:spPr>
          <p:txBody>
            <a:bodyPr wrap="square" anchor="ctr">
              <a:spAutoFit/>
            </a:bodyPr>
            <a:lstStyle/>
            <a:p>
              <a:r>
                <a:rPr lang="zh-CN" altLang="en-US" sz="3200" b="1" dirty="0" smtClean="0">
                  <a:solidFill>
                    <a:schemeClr val="bg1"/>
                  </a:solidFill>
                  <a:latin typeface="微软雅黑"/>
                  <a:ea typeface="微软雅黑"/>
                  <a:cs typeface="微软雅黑"/>
                </a:rPr>
                <a:t>作品展示</a:t>
              </a:r>
              <a:endParaRPr lang="en-US" altLang="zh-CN" sz="3200" b="1" dirty="0" smtClean="0">
                <a:solidFill>
                  <a:schemeClr val="bg1"/>
                </a:solidFill>
                <a:latin typeface="微软雅黑"/>
                <a:ea typeface="微软雅黑"/>
                <a:cs typeface="微软雅黑"/>
              </a:endParaRPr>
            </a:p>
            <a:p>
              <a:r>
                <a:rPr lang="en-US" altLang="zh-CN" sz="2400" dirty="0">
                  <a:solidFill>
                    <a:schemeClr val="bg1"/>
                  </a:solidFill>
                  <a:latin typeface="Calibri"/>
                  <a:ea typeface="宋体"/>
                </a:rPr>
                <a:t>show</a:t>
              </a:r>
              <a:endParaRPr kumimoji="1" lang="zh-CN" altLang="en-US" sz="2400" dirty="0">
                <a:solidFill>
                  <a:schemeClr val="bg1"/>
                </a:solidFill>
                <a:latin typeface="Calibri"/>
                <a:ea typeface="宋体"/>
              </a:endParaRPr>
            </a:p>
          </p:txBody>
        </p:sp>
      </p:grpSp>
    </p:spTree>
    <p:extLst>
      <p:ext uri="{BB962C8B-B14F-4D97-AF65-F5344CB8AC3E}">
        <p14:creationId xmlns:p14="http://schemas.microsoft.com/office/powerpoint/2010/main" val="104791998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4772562" y="1750701"/>
            <a:ext cx="2646878" cy="830997"/>
          </a:xfrm>
          <a:prstGeom prst="rect">
            <a:avLst/>
          </a:prstGeom>
          <a:noFill/>
        </p:spPr>
        <p:txBody>
          <a:bodyPr wrap="none" rtlCol="0">
            <a:spAutoFit/>
          </a:bodyPr>
          <a:lstStyle/>
          <a:p>
            <a:pPr algn="ctr"/>
            <a:r>
              <a:rPr kumimoji="1" lang="zh-CN" altLang="en-US" sz="4800" b="1" dirty="0" smtClean="0">
                <a:solidFill>
                  <a:schemeClr val="bg1"/>
                </a:solidFill>
                <a:latin typeface="Microsoft YaHei" charset="0"/>
                <a:ea typeface="Microsoft YaHei" charset="0"/>
                <a:cs typeface="Microsoft YaHei" charset="0"/>
              </a:rPr>
              <a:t>感谢聆听</a:t>
            </a:r>
            <a:endParaRPr kumimoji="1" lang="zh-CN" altLang="en-US" sz="4800" b="1" dirty="0">
              <a:solidFill>
                <a:schemeClr val="bg1"/>
              </a:solidFill>
              <a:latin typeface="Microsoft YaHei" charset="0"/>
              <a:ea typeface="Microsoft YaHei" charset="0"/>
              <a:cs typeface="Microsoft YaHei" charset="0"/>
            </a:endParaRPr>
          </a:p>
        </p:txBody>
      </p:sp>
      <p:sp>
        <p:nvSpPr>
          <p:cNvPr id="19" name="文本框 18"/>
          <p:cNvSpPr txBox="1"/>
          <p:nvPr/>
        </p:nvSpPr>
        <p:spPr>
          <a:xfrm>
            <a:off x="3356888" y="2683298"/>
            <a:ext cx="5478231" cy="1107996"/>
          </a:xfrm>
          <a:prstGeom prst="rect">
            <a:avLst/>
          </a:prstGeom>
          <a:solidFill>
            <a:schemeClr val="bg1"/>
          </a:solidFill>
        </p:spPr>
        <p:txBody>
          <a:bodyPr wrap="none" rtlCol="0">
            <a:spAutoFit/>
          </a:bodyPr>
          <a:lstStyle/>
          <a:p>
            <a:pPr algn="ctr"/>
            <a:r>
              <a:rPr kumimoji="1" lang="en-US" altLang="zh-CN" sz="6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rPr>
              <a:t>THANK</a:t>
            </a:r>
            <a:r>
              <a:rPr kumimoji="1" lang="zh-CN" altLang="en-US" sz="6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rPr>
              <a:t> </a:t>
            </a:r>
            <a:r>
              <a:rPr kumimoji="1" lang="en-US" altLang="zh-CN" sz="6600" b="1" dirty="0" smtClean="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rPr>
              <a:t>YOU</a:t>
            </a:r>
            <a:endParaRPr kumimoji="1" lang="zh-CN" altLang="en-US" sz="6600" b="1" dirty="0">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Microsoft YaHei" charset="0"/>
              <a:ea typeface="Microsoft YaHei" charset="0"/>
              <a:cs typeface="Microsoft YaHei" charset="0"/>
            </a:endParaRPr>
          </a:p>
        </p:txBody>
      </p:sp>
      <p:sp>
        <p:nvSpPr>
          <p:cNvPr id="20" name="文本框 19"/>
          <p:cNvSpPr txBox="1"/>
          <p:nvPr/>
        </p:nvSpPr>
        <p:spPr>
          <a:xfrm>
            <a:off x="4208303" y="3892894"/>
            <a:ext cx="3775394" cy="523220"/>
          </a:xfrm>
          <a:prstGeom prst="rect">
            <a:avLst/>
          </a:prstGeom>
          <a:noFill/>
        </p:spPr>
        <p:txBody>
          <a:bodyPr wrap="none" rtlCol="0">
            <a:spAutoFit/>
          </a:bodyPr>
          <a:lstStyle/>
          <a:p>
            <a:pPr algn="ctr"/>
            <a:r>
              <a:rPr kumimoji="1" lang="en-US" altLang="zh-CN" sz="2800" b="1" dirty="0" smtClean="0">
                <a:solidFill>
                  <a:schemeClr val="bg1"/>
                </a:solidFill>
                <a:latin typeface="Microsoft YaHei" charset="0"/>
                <a:ea typeface="Microsoft YaHei" charset="0"/>
                <a:cs typeface="Microsoft YaHei" charset="0"/>
              </a:rPr>
              <a:t>《</a:t>
            </a:r>
            <a:r>
              <a:rPr kumimoji="1" lang="zh-CN" altLang="en-US" sz="2800" b="1" dirty="0" smtClean="0">
                <a:solidFill>
                  <a:schemeClr val="bg1"/>
                </a:solidFill>
                <a:latin typeface="Microsoft YaHei" charset="0"/>
                <a:ea typeface="Microsoft YaHei" charset="0"/>
                <a:cs typeface="Microsoft YaHei" charset="0"/>
              </a:rPr>
              <a:t>学生信息管理系统</a:t>
            </a:r>
            <a:r>
              <a:rPr kumimoji="1" lang="en-US" altLang="zh-CN" sz="2800" b="1" dirty="0" smtClean="0">
                <a:solidFill>
                  <a:schemeClr val="bg1"/>
                </a:solidFill>
                <a:latin typeface="Microsoft YaHei" charset="0"/>
                <a:ea typeface="Microsoft YaHei" charset="0"/>
                <a:cs typeface="Microsoft YaHei" charset="0"/>
              </a:rPr>
              <a:t>》</a:t>
            </a:r>
            <a:endParaRPr kumimoji="1" lang="zh-CN" altLang="en-US" sz="2800" b="1" dirty="0">
              <a:solidFill>
                <a:schemeClr val="bg1"/>
              </a:solidFill>
              <a:latin typeface="Microsoft YaHei" charset="0"/>
              <a:ea typeface="Microsoft YaHei" charset="0"/>
              <a:cs typeface="Microsoft YaHei" charset="0"/>
            </a:endParaRPr>
          </a:p>
        </p:txBody>
      </p:sp>
      <p:grpSp>
        <p:nvGrpSpPr>
          <p:cNvPr id="22" name="组 21"/>
          <p:cNvGrpSpPr/>
          <p:nvPr/>
        </p:nvGrpSpPr>
        <p:grpSpPr>
          <a:xfrm>
            <a:off x="5555557" y="521350"/>
            <a:ext cx="1080886" cy="1080884"/>
            <a:chOff x="5431425" y="497164"/>
            <a:chExt cx="1482332" cy="1482330"/>
          </a:xfrm>
        </p:grpSpPr>
        <p:sp>
          <p:nvSpPr>
            <p:cNvPr id="23" name="Freeform 7"/>
            <p:cNvSpPr>
              <a:spLocks noEditPoints="1"/>
            </p:cNvSpPr>
            <p:nvPr/>
          </p:nvSpPr>
          <p:spPr bwMode="auto">
            <a:xfrm>
              <a:off x="5751305" y="941168"/>
              <a:ext cx="842572" cy="614420"/>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椭圆 23"/>
            <p:cNvSpPr/>
            <p:nvPr/>
          </p:nvSpPr>
          <p:spPr>
            <a:xfrm>
              <a:off x="5431425" y="497164"/>
              <a:ext cx="1482332" cy="148233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文本框 8"/>
          <p:cNvSpPr txBox="1"/>
          <p:nvPr/>
        </p:nvSpPr>
        <p:spPr>
          <a:xfrm>
            <a:off x="4448899" y="4633829"/>
            <a:ext cx="329420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600" b="1" dirty="0" smtClean="0">
                <a:solidFill>
                  <a:schemeClr val="bg1"/>
                </a:solidFill>
                <a:latin typeface="微软雅黑" charset="0"/>
                <a:ea typeface="微软雅黑" charset="0"/>
              </a:rPr>
              <a:t>学校名称</a:t>
            </a:r>
            <a:r>
              <a:rPr lang="zh-CN" altLang="en-US" sz="1600" b="1" dirty="0" smtClean="0">
                <a:solidFill>
                  <a:schemeClr val="bg1"/>
                </a:solidFill>
                <a:latin typeface="微软雅黑" charset="0"/>
                <a:ea typeface="微软雅黑" charset="0"/>
              </a:rPr>
              <a:t>：内江师范学院</a:t>
            </a:r>
            <a:endParaRPr lang="en-US" altLang="zh-CN" sz="1600" b="1" dirty="0" smtClean="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600" b="1" dirty="0" smtClean="0">
                <a:solidFill>
                  <a:schemeClr val="bg1"/>
                </a:solidFill>
                <a:latin typeface="微软雅黑" charset="0"/>
                <a:ea typeface="微软雅黑" charset="0"/>
              </a:rPr>
              <a:t>报告人：</a:t>
            </a:r>
            <a:r>
              <a:rPr lang="zh-CN" altLang="en-US" sz="1600" b="1" dirty="0">
                <a:solidFill>
                  <a:schemeClr val="bg1"/>
                </a:solidFill>
                <a:latin typeface="微软雅黑" charset="0"/>
                <a:ea typeface="微软雅黑" charset="0"/>
              </a:rPr>
              <a:t>周礼仁</a:t>
            </a:r>
            <a:endParaRPr lang="zh-CN" altLang="en-US" sz="1600" b="1" dirty="0">
              <a:solidFill>
                <a:schemeClr val="bg1"/>
              </a:solidFill>
              <a:latin typeface="微软雅黑" charset="0"/>
              <a:ea typeface="微软雅黑" charset="0"/>
            </a:endParaRPr>
          </a:p>
        </p:txBody>
      </p:sp>
    </p:spTree>
    <p:extLst>
      <p:ext uri="{BB962C8B-B14F-4D97-AF65-F5344CB8AC3E}">
        <p14:creationId xmlns:p14="http://schemas.microsoft.com/office/powerpoint/2010/main" val="206612016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7"/>
          <p:cNvSpPr>
            <a:spLocks noEditPoints="1"/>
          </p:cNvSpPr>
          <p:nvPr/>
        </p:nvSpPr>
        <p:spPr bwMode="auto">
          <a:xfrm>
            <a:off x="1728031" y="3726935"/>
            <a:ext cx="1277233" cy="931381"/>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9"/>
          <p:cNvSpPr>
            <a:spLocks noEditPoints="1"/>
          </p:cNvSpPr>
          <p:nvPr/>
        </p:nvSpPr>
        <p:spPr bwMode="auto">
          <a:xfrm>
            <a:off x="3693648" y="1969286"/>
            <a:ext cx="882390" cy="1128096"/>
          </a:xfrm>
          <a:custGeom>
            <a:avLst/>
            <a:gdLst>
              <a:gd name="T0" fmla="*/ 449 w 1637"/>
              <a:gd name="T1" fmla="*/ 1301 h 2083"/>
              <a:gd name="T2" fmla="*/ 449 w 1637"/>
              <a:gd name="T3" fmla="*/ 1301 h 2083"/>
              <a:gd name="T4" fmla="*/ 350 w 1637"/>
              <a:gd name="T5" fmla="*/ 1276 h 2083"/>
              <a:gd name="T6" fmla="*/ 240 w 1637"/>
              <a:gd name="T7" fmla="*/ 1150 h 2083"/>
              <a:gd name="T8" fmla="*/ 273 w 1637"/>
              <a:gd name="T9" fmla="*/ 841 h 2083"/>
              <a:gd name="T10" fmla="*/ 770 w 1637"/>
              <a:gd name="T11" fmla="*/ 1055 h 2083"/>
              <a:gd name="T12" fmla="*/ 449 w 1637"/>
              <a:gd name="T13" fmla="*/ 1301 h 2083"/>
              <a:gd name="T14" fmla="*/ 1500 w 1637"/>
              <a:gd name="T15" fmla="*/ 1781 h 2083"/>
              <a:gd name="T16" fmla="*/ 1500 w 1637"/>
              <a:gd name="T17" fmla="*/ 1781 h 2083"/>
              <a:gd name="T18" fmla="*/ 1590 w 1637"/>
              <a:gd name="T19" fmla="*/ 1670 h 2083"/>
              <a:gd name="T20" fmla="*/ 1278 w 1637"/>
              <a:gd name="T21" fmla="*/ 1604 h 2083"/>
              <a:gd name="T22" fmla="*/ 1403 w 1637"/>
              <a:gd name="T23" fmla="*/ 1057 h 2083"/>
              <a:gd name="T24" fmla="*/ 1031 w 1637"/>
              <a:gd name="T25" fmla="*/ 383 h 2083"/>
              <a:gd name="T26" fmla="*/ 931 w 1637"/>
              <a:gd name="T27" fmla="*/ 92 h 2083"/>
              <a:gd name="T28" fmla="*/ 480 w 1637"/>
              <a:gd name="T29" fmla="*/ 430 h 2083"/>
              <a:gd name="T30" fmla="*/ 0 w 1637"/>
              <a:gd name="T31" fmla="*/ 723 h 2083"/>
              <a:gd name="T32" fmla="*/ 236 w 1637"/>
              <a:gd name="T33" fmla="*/ 825 h 2083"/>
              <a:gd name="T34" fmla="*/ 202 w 1637"/>
              <a:gd name="T35" fmla="*/ 1162 h 2083"/>
              <a:gd name="T36" fmla="*/ 332 w 1637"/>
              <a:gd name="T37" fmla="*/ 1312 h 2083"/>
              <a:gd name="T38" fmla="*/ 449 w 1637"/>
              <a:gd name="T39" fmla="*/ 1341 h 2083"/>
              <a:gd name="T40" fmla="*/ 807 w 1637"/>
              <a:gd name="T41" fmla="*/ 1071 h 2083"/>
              <a:gd name="T42" fmla="*/ 1003 w 1637"/>
              <a:gd name="T43" fmla="*/ 1156 h 2083"/>
              <a:gd name="T44" fmla="*/ 950 w 1637"/>
              <a:gd name="T45" fmla="*/ 626 h 2083"/>
              <a:gd name="T46" fmla="*/ 1001 w 1637"/>
              <a:gd name="T47" fmla="*/ 495 h 2083"/>
              <a:gd name="T48" fmla="*/ 1297 w 1637"/>
              <a:gd name="T49" fmla="*/ 1060 h 2083"/>
              <a:gd name="T50" fmla="*/ 1215 w 1637"/>
              <a:gd name="T51" fmla="*/ 1499 h 2083"/>
              <a:gd name="T52" fmla="*/ 1166 w 1637"/>
              <a:gd name="T53" fmla="*/ 1581 h 2083"/>
              <a:gd name="T54" fmla="*/ 920 w 1637"/>
              <a:gd name="T55" fmla="*/ 1530 h 2083"/>
              <a:gd name="T56" fmla="*/ 549 w 1637"/>
              <a:gd name="T57" fmla="*/ 1946 h 2083"/>
              <a:gd name="T58" fmla="*/ 1255 w 1637"/>
              <a:gd name="T59" fmla="*/ 2083 h 2083"/>
              <a:gd name="T60" fmla="*/ 1637 w 1637"/>
              <a:gd name="T61" fmla="*/ 1806 h 2083"/>
              <a:gd name="T62" fmla="*/ 1500 w 1637"/>
              <a:gd name="T63" fmla="*/ 1781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37" h="2083">
                <a:moveTo>
                  <a:pt x="449" y="1301"/>
                </a:moveTo>
                <a:lnTo>
                  <a:pt x="449" y="1301"/>
                </a:lnTo>
                <a:cubicBezTo>
                  <a:pt x="416" y="1301"/>
                  <a:pt x="383" y="1292"/>
                  <a:pt x="350" y="1276"/>
                </a:cubicBezTo>
                <a:cubicBezTo>
                  <a:pt x="295" y="1248"/>
                  <a:pt x="258" y="1206"/>
                  <a:pt x="240" y="1150"/>
                </a:cubicBezTo>
                <a:cubicBezTo>
                  <a:pt x="207" y="1047"/>
                  <a:pt x="243" y="919"/>
                  <a:pt x="273" y="841"/>
                </a:cubicBezTo>
                <a:lnTo>
                  <a:pt x="770" y="1055"/>
                </a:lnTo>
                <a:cubicBezTo>
                  <a:pt x="719" y="1137"/>
                  <a:pt x="599" y="1301"/>
                  <a:pt x="449" y="1301"/>
                </a:cubicBezTo>
                <a:close/>
                <a:moveTo>
                  <a:pt x="1500" y="1781"/>
                </a:moveTo>
                <a:lnTo>
                  <a:pt x="1500" y="1781"/>
                </a:lnTo>
                <a:lnTo>
                  <a:pt x="1590" y="1670"/>
                </a:lnTo>
                <a:lnTo>
                  <a:pt x="1278" y="1604"/>
                </a:lnTo>
                <a:cubicBezTo>
                  <a:pt x="1340" y="1504"/>
                  <a:pt x="1412" y="1329"/>
                  <a:pt x="1403" y="1057"/>
                </a:cubicBezTo>
                <a:cubicBezTo>
                  <a:pt x="1392" y="672"/>
                  <a:pt x="1130" y="453"/>
                  <a:pt x="1031" y="383"/>
                </a:cubicBezTo>
                <a:cubicBezTo>
                  <a:pt x="1053" y="263"/>
                  <a:pt x="1046" y="135"/>
                  <a:pt x="931" y="92"/>
                </a:cubicBezTo>
                <a:cubicBezTo>
                  <a:pt x="680" y="0"/>
                  <a:pt x="480" y="430"/>
                  <a:pt x="480" y="430"/>
                </a:cubicBezTo>
                <a:cubicBezTo>
                  <a:pt x="480" y="430"/>
                  <a:pt x="113" y="340"/>
                  <a:pt x="0" y="723"/>
                </a:cubicBezTo>
                <a:lnTo>
                  <a:pt x="236" y="825"/>
                </a:lnTo>
                <a:cubicBezTo>
                  <a:pt x="204" y="908"/>
                  <a:pt x="164" y="1046"/>
                  <a:pt x="202" y="1162"/>
                </a:cubicBezTo>
                <a:cubicBezTo>
                  <a:pt x="223" y="1229"/>
                  <a:pt x="267" y="1279"/>
                  <a:pt x="332" y="1312"/>
                </a:cubicBezTo>
                <a:cubicBezTo>
                  <a:pt x="370" y="1331"/>
                  <a:pt x="410" y="1341"/>
                  <a:pt x="449" y="1341"/>
                </a:cubicBezTo>
                <a:cubicBezTo>
                  <a:pt x="623" y="1341"/>
                  <a:pt x="755" y="1157"/>
                  <a:pt x="807" y="1071"/>
                </a:cubicBezTo>
                <a:lnTo>
                  <a:pt x="1003" y="1156"/>
                </a:lnTo>
                <a:cubicBezTo>
                  <a:pt x="1003" y="1156"/>
                  <a:pt x="1247" y="846"/>
                  <a:pt x="950" y="626"/>
                </a:cubicBezTo>
                <a:cubicBezTo>
                  <a:pt x="950" y="626"/>
                  <a:pt x="977" y="571"/>
                  <a:pt x="1001" y="495"/>
                </a:cubicBezTo>
                <a:cubicBezTo>
                  <a:pt x="1101" y="574"/>
                  <a:pt x="1288" y="762"/>
                  <a:pt x="1297" y="1060"/>
                </a:cubicBezTo>
                <a:cubicBezTo>
                  <a:pt x="1303" y="1273"/>
                  <a:pt x="1256" y="1416"/>
                  <a:pt x="1215" y="1499"/>
                </a:cubicBezTo>
                <a:cubicBezTo>
                  <a:pt x="1198" y="1534"/>
                  <a:pt x="1181" y="1561"/>
                  <a:pt x="1166" y="1581"/>
                </a:cubicBezTo>
                <a:lnTo>
                  <a:pt x="920" y="1530"/>
                </a:lnTo>
                <a:lnTo>
                  <a:pt x="549" y="1946"/>
                </a:lnTo>
                <a:lnTo>
                  <a:pt x="1255" y="2083"/>
                </a:lnTo>
                <a:lnTo>
                  <a:pt x="1637" y="1806"/>
                </a:lnTo>
                <a:lnTo>
                  <a:pt x="1500" y="1781"/>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1" name="组 40"/>
          <p:cNvGrpSpPr/>
          <p:nvPr userDrawn="1"/>
        </p:nvGrpSpPr>
        <p:grpSpPr>
          <a:xfrm rot="1396810">
            <a:off x="8941466" y="2011944"/>
            <a:ext cx="193606" cy="1042780"/>
            <a:chOff x="6099175" y="2627313"/>
            <a:chExt cx="411163" cy="2214563"/>
          </a:xfrm>
          <a:solidFill>
            <a:schemeClr val="accent2"/>
          </a:solidFill>
        </p:grpSpPr>
        <p:sp>
          <p:nvSpPr>
            <p:cNvPr id="161" name="Freeform 13"/>
            <p:cNvSpPr>
              <a:spLocks noEditPoints="1"/>
            </p:cNvSpPr>
            <p:nvPr/>
          </p:nvSpPr>
          <p:spPr bwMode="auto">
            <a:xfrm>
              <a:off x="6130131" y="3048001"/>
              <a:ext cx="349250" cy="1258888"/>
            </a:xfrm>
            <a:custGeom>
              <a:avLst/>
              <a:gdLst>
                <a:gd name="T0" fmla="*/ 137 w 367"/>
                <a:gd name="T1" fmla="*/ 40 h 1313"/>
                <a:gd name="T2" fmla="*/ 137 w 367"/>
                <a:gd name="T3" fmla="*/ 40 h 1313"/>
                <a:gd name="T4" fmla="*/ 230 w 367"/>
                <a:gd name="T5" fmla="*/ 40 h 1313"/>
                <a:gd name="T6" fmla="*/ 230 w 367"/>
                <a:gd name="T7" fmla="*/ 1273 h 1313"/>
                <a:gd name="T8" fmla="*/ 137 w 367"/>
                <a:gd name="T9" fmla="*/ 1273 h 1313"/>
                <a:gd name="T10" fmla="*/ 137 w 367"/>
                <a:gd name="T11" fmla="*/ 40 h 1313"/>
                <a:gd name="T12" fmla="*/ 97 w 367"/>
                <a:gd name="T13" fmla="*/ 1273 h 1313"/>
                <a:gd name="T14" fmla="*/ 97 w 367"/>
                <a:gd name="T15" fmla="*/ 1273 h 1313"/>
                <a:gd name="T16" fmla="*/ 40 w 367"/>
                <a:gd name="T17" fmla="*/ 1273 h 1313"/>
                <a:gd name="T18" fmla="*/ 40 w 367"/>
                <a:gd name="T19" fmla="*/ 40 h 1313"/>
                <a:gd name="T20" fmla="*/ 97 w 367"/>
                <a:gd name="T21" fmla="*/ 40 h 1313"/>
                <a:gd name="T22" fmla="*/ 97 w 367"/>
                <a:gd name="T23" fmla="*/ 1273 h 1313"/>
                <a:gd name="T24" fmla="*/ 270 w 367"/>
                <a:gd name="T25" fmla="*/ 40 h 1313"/>
                <a:gd name="T26" fmla="*/ 270 w 367"/>
                <a:gd name="T27" fmla="*/ 40 h 1313"/>
                <a:gd name="T28" fmla="*/ 327 w 367"/>
                <a:gd name="T29" fmla="*/ 40 h 1313"/>
                <a:gd name="T30" fmla="*/ 327 w 367"/>
                <a:gd name="T31" fmla="*/ 1273 h 1313"/>
                <a:gd name="T32" fmla="*/ 270 w 367"/>
                <a:gd name="T33" fmla="*/ 1273 h 1313"/>
                <a:gd name="T34" fmla="*/ 270 w 367"/>
                <a:gd name="T35" fmla="*/ 40 h 1313"/>
                <a:gd name="T36" fmla="*/ 270 w 367"/>
                <a:gd name="T37" fmla="*/ 1313 h 1313"/>
                <a:gd name="T38" fmla="*/ 270 w 367"/>
                <a:gd name="T39" fmla="*/ 1313 h 1313"/>
                <a:gd name="T40" fmla="*/ 270 w 367"/>
                <a:gd name="T41" fmla="*/ 1313 h 1313"/>
                <a:gd name="T42" fmla="*/ 367 w 367"/>
                <a:gd name="T43" fmla="*/ 1313 h 1313"/>
                <a:gd name="T44" fmla="*/ 367 w 367"/>
                <a:gd name="T45" fmla="*/ 0 h 1313"/>
                <a:gd name="T46" fmla="*/ 0 w 367"/>
                <a:gd name="T47" fmla="*/ 0 h 1313"/>
                <a:gd name="T48" fmla="*/ 0 w 367"/>
                <a:gd name="T49" fmla="*/ 1313 h 1313"/>
                <a:gd name="T50" fmla="*/ 97 w 367"/>
                <a:gd name="T51" fmla="*/ 1313 h 1313"/>
                <a:gd name="T52" fmla="*/ 97 w 367"/>
                <a:gd name="T53" fmla="*/ 1313 h 1313"/>
                <a:gd name="T54" fmla="*/ 137 w 367"/>
                <a:gd name="T55" fmla="*/ 1313 h 1313"/>
                <a:gd name="T56" fmla="*/ 137 w 367"/>
                <a:gd name="T57" fmla="*/ 1313 h 1313"/>
                <a:gd name="T58" fmla="*/ 230 w 367"/>
                <a:gd name="T59" fmla="*/ 1313 h 1313"/>
                <a:gd name="T60" fmla="*/ 230 w 367"/>
                <a:gd name="T61" fmla="*/ 1313 h 1313"/>
                <a:gd name="T62" fmla="*/ 270 w 367"/>
                <a:gd name="T63" fmla="*/ 1313 h 1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7" h="1313">
                  <a:moveTo>
                    <a:pt x="137" y="40"/>
                  </a:moveTo>
                  <a:lnTo>
                    <a:pt x="137" y="40"/>
                  </a:lnTo>
                  <a:lnTo>
                    <a:pt x="230" y="40"/>
                  </a:lnTo>
                  <a:lnTo>
                    <a:pt x="230" y="1273"/>
                  </a:lnTo>
                  <a:lnTo>
                    <a:pt x="137" y="1273"/>
                  </a:lnTo>
                  <a:lnTo>
                    <a:pt x="137" y="40"/>
                  </a:lnTo>
                  <a:close/>
                  <a:moveTo>
                    <a:pt x="97" y="1273"/>
                  </a:moveTo>
                  <a:lnTo>
                    <a:pt x="97" y="1273"/>
                  </a:lnTo>
                  <a:lnTo>
                    <a:pt x="40" y="1273"/>
                  </a:lnTo>
                  <a:lnTo>
                    <a:pt x="40" y="40"/>
                  </a:lnTo>
                  <a:lnTo>
                    <a:pt x="97" y="40"/>
                  </a:lnTo>
                  <a:lnTo>
                    <a:pt x="97" y="1273"/>
                  </a:lnTo>
                  <a:close/>
                  <a:moveTo>
                    <a:pt x="270" y="40"/>
                  </a:moveTo>
                  <a:lnTo>
                    <a:pt x="270" y="40"/>
                  </a:lnTo>
                  <a:lnTo>
                    <a:pt x="327" y="40"/>
                  </a:lnTo>
                  <a:lnTo>
                    <a:pt x="327" y="1273"/>
                  </a:lnTo>
                  <a:lnTo>
                    <a:pt x="270" y="1273"/>
                  </a:lnTo>
                  <a:lnTo>
                    <a:pt x="270" y="40"/>
                  </a:lnTo>
                  <a:close/>
                  <a:moveTo>
                    <a:pt x="270" y="1313"/>
                  </a:moveTo>
                  <a:lnTo>
                    <a:pt x="270" y="1313"/>
                  </a:lnTo>
                  <a:lnTo>
                    <a:pt x="270" y="1313"/>
                  </a:lnTo>
                  <a:lnTo>
                    <a:pt x="367" y="1313"/>
                  </a:lnTo>
                  <a:lnTo>
                    <a:pt x="367" y="0"/>
                  </a:lnTo>
                  <a:lnTo>
                    <a:pt x="0" y="0"/>
                  </a:lnTo>
                  <a:lnTo>
                    <a:pt x="0" y="1313"/>
                  </a:lnTo>
                  <a:lnTo>
                    <a:pt x="97" y="1313"/>
                  </a:lnTo>
                  <a:lnTo>
                    <a:pt x="97" y="1313"/>
                  </a:lnTo>
                  <a:lnTo>
                    <a:pt x="137" y="1313"/>
                  </a:lnTo>
                  <a:lnTo>
                    <a:pt x="137" y="1313"/>
                  </a:lnTo>
                  <a:lnTo>
                    <a:pt x="230" y="1313"/>
                  </a:lnTo>
                  <a:lnTo>
                    <a:pt x="230" y="1313"/>
                  </a:lnTo>
                  <a:lnTo>
                    <a:pt x="270" y="13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4"/>
            <p:cNvSpPr>
              <a:spLocks/>
            </p:cNvSpPr>
            <p:nvPr/>
          </p:nvSpPr>
          <p:spPr bwMode="auto">
            <a:xfrm>
              <a:off x="6130131" y="2968626"/>
              <a:ext cx="349250" cy="63500"/>
            </a:xfrm>
            <a:custGeom>
              <a:avLst/>
              <a:gdLst>
                <a:gd name="T0" fmla="*/ 367 w 367"/>
                <a:gd name="T1" fmla="*/ 0 h 67"/>
                <a:gd name="T2" fmla="*/ 367 w 367"/>
                <a:gd name="T3" fmla="*/ 0 h 67"/>
                <a:gd name="T4" fmla="*/ 0 w 367"/>
                <a:gd name="T5" fmla="*/ 0 h 67"/>
                <a:gd name="T6" fmla="*/ 0 w 367"/>
                <a:gd name="T7" fmla="*/ 67 h 67"/>
                <a:gd name="T8" fmla="*/ 367 w 367"/>
                <a:gd name="T9" fmla="*/ 67 h 67"/>
                <a:gd name="T10" fmla="*/ 367 w 367"/>
                <a:gd name="T11" fmla="*/ 0 h 67"/>
              </a:gdLst>
              <a:ahLst/>
              <a:cxnLst>
                <a:cxn ang="0">
                  <a:pos x="T0" y="T1"/>
                </a:cxn>
                <a:cxn ang="0">
                  <a:pos x="T2" y="T3"/>
                </a:cxn>
                <a:cxn ang="0">
                  <a:pos x="T4" y="T5"/>
                </a:cxn>
                <a:cxn ang="0">
                  <a:pos x="T6" y="T7"/>
                </a:cxn>
                <a:cxn ang="0">
                  <a:pos x="T8" y="T9"/>
                </a:cxn>
                <a:cxn ang="0">
                  <a:pos x="T10" y="T11"/>
                </a:cxn>
              </a:cxnLst>
              <a:rect l="0" t="0" r="r" b="b"/>
              <a:pathLst>
                <a:path w="367" h="67">
                  <a:moveTo>
                    <a:pt x="367" y="0"/>
                  </a:moveTo>
                  <a:lnTo>
                    <a:pt x="367" y="0"/>
                  </a:lnTo>
                  <a:lnTo>
                    <a:pt x="0" y="0"/>
                  </a:lnTo>
                  <a:lnTo>
                    <a:pt x="0" y="67"/>
                  </a:lnTo>
                  <a:lnTo>
                    <a:pt x="367" y="67"/>
                  </a:lnTo>
                  <a:lnTo>
                    <a:pt x="3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5"/>
            <p:cNvSpPr>
              <a:spLocks/>
            </p:cNvSpPr>
            <p:nvPr/>
          </p:nvSpPr>
          <p:spPr bwMode="auto">
            <a:xfrm>
              <a:off x="6099175" y="2627313"/>
              <a:ext cx="411163" cy="325438"/>
            </a:xfrm>
            <a:custGeom>
              <a:avLst/>
              <a:gdLst>
                <a:gd name="T0" fmla="*/ 399 w 430"/>
                <a:gd name="T1" fmla="*/ 340 h 340"/>
                <a:gd name="T2" fmla="*/ 399 w 430"/>
                <a:gd name="T3" fmla="*/ 340 h 340"/>
                <a:gd name="T4" fmla="*/ 215 w 430"/>
                <a:gd name="T5" fmla="*/ 0 h 340"/>
                <a:gd name="T6" fmla="*/ 32 w 430"/>
                <a:gd name="T7" fmla="*/ 340 h 340"/>
                <a:gd name="T8" fmla="*/ 399 w 430"/>
                <a:gd name="T9" fmla="*/ 340 h 340"/>
              </a:gdLst>
              <a:ahLst/>
              <a:cxnLst>
                <a:cxn ang="0">
                  <a:pos x="T0" y="T1"/>
                </a:cxn>
                <a:cxn ang="0">
                  <a:pos x="T2" y="T3"/>
                </a:cxn>
                <a:cxn ang="0">
                  <a:pos x="T4" y="T5"/>
                </a:cxn>
                <a:cxn ang="0">
                  <a:pos x="T6" y="T7"/>
                </a:cxn>
                <a:cxn ang="0">
                  <a:pos x="T8" y="T9"/>
                </a:cxn>
              </a:cxnLst>
              <a:rect l="0" t="0" r="r" b="b"/>
              <a:pathLst>
                <a:path w="430" h="340">
                  <a:moveTo>
                    <a:pt x="399" y="340"/>
                  </a:moveTo>
                  <a:lnTo>
                    <a:pt x="399" y="340"/>
                  </a:lnTo>
                  <a:cubicBezTo>
                    <a:pt x="399" y="340"/>
                    <a:pt x="430" y="0"/>
                    <a:pt x="215" y="0"/>
                  </a:cubicBezTo>
                  <a:cubicBezTo>
                    <a:pt x="0" y="0"/>
                    <a:pt x="32" y="340"/>
                    <a:pt x="32" y="340"/>
                  </a:cubicBezTo>
                  <a:lnTo>
                    <a:pt x="399" y="34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7"/>
            <p:cNvSpPr>
              <a:spLocks noEditPoints="1"/>
            </p:cNvSpPr>
            <p:nvPr/>
          </p:nvSpPr>
          <p:spPr bwMode="auto">
            <a:xfrm>
              <a:off x="6128544" y="4310063"/>
              <a:ext cx="352425" cy="531813"/>
            </a:xfrm>
            <a:custGeom>
              <a:avLst/>
              <a:gdLst>
                <a:gd name="T0" fmla="*/ 214 w 369"/>
                <a:gd name="T1" fmla="*/ 338 h 554"/>
                <a:gd name="T2" fmla="*/ 214 w 369"/>
                <a:gd name="T3" fmla="*/ 338 h 554"/>
                <a:gd name="T4" fmla="*/ 155 w 369"/>
                <a:gd name="T5" fmla="*/ 338 h 554"/>
                <a:gd name="T6" fmla="*/ 56 w 369"/>
                <a:gd name="T7" fmla="*/ 40 h 554"/>
                <a:gd name="T8" fmla="*/ 313 w 369"/>
                <a:gd name="T9" fmla="*/ 40 h 554"/>
                <a:gd name="T10" fmla="*/ 214 w 369"/>
                <a:gd name="T11" fmla="*/ 338 h 554"/>
                <a:gd name="T12" fmla="*/ 113 w 369"/>
                <a:gd name="T13" fmla="*/ 338 h 554"/>
                <a:gd name="T14" fmla="*/ 113 w 369"/>
                <a:gd name="T15" fmla="*/ 338 h 554"/>
                <a:gd name="T16" fmla="*/ 184 w 369"/>
                <a:gd name="T17" fmla="*/ 554 h 554"/>
                <a:gd name="T18" fmla="*/ 256 w 369"/>
                <a:gd name="T19" fmla="*/ 338 h 554"/>
                <a:gd name="T20" fmla="*/ 369 w 369"/>
                <a:gd name="T21" fmla="*/ 0 h 554"/>
                <a:gd name="T22" fmla="*/ 0 w 369"/>
                <a:gd name="T23" fmla="*/ 0 h 554"/>
                <a:gd name="T24" fmla="*/ 113 w 369"/>
                <a:gd name="T25" fmla="*/ 33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 h="554">
                  <a:moveTo>
                    <a:pt x="214" y="338"/>
                  </a:moveTo>
                  <a:lnTo>
                    <a:pt x="214" y="338"/>
                  </a:lnTo>
                  <a:lnTo>
                    <a:pt x="155" y="338"/>
                  </a:lnTo>
                  <a:lnTo>
                    <a:pt x="56" y="40"/>
                  </a:lnTo>
                  <a:lnTo>
                    <a:pt x="313" y="40"/>
                  </a:lnTo>
                  <a:lnTo>
                    <a:pt x="214" y="338"/>
                  </a:lnTo>
                  <a:close/>
                  <a:moveTo>
                    <a:pt x="113" y="338"/>
                  </a:moveTo>
                  <a:lnTo>
                    <a:pt x="113" y="338"/>
                  </a:lnTo>
                  <a:lnTo>
                    <a:pt x="184" y="554"/>
                  </a:lnTo>
                  <a:lnTo>
                    <a:pt x="256" y="338"/>
                  </a:lnTo>
                  <a:lnTo>
                    <a:pt x="369" y="0"/>
                  </a:lnTo>
                  <a:lnTo>
                    <a:pt x="0" y="0"/>
                  </a:lnTo>
                  <a:lnTo>
                    <a:pt x="113" y="3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2" name="Freeform 19"/>
          <p:cNvSpPr>
            <a:spLocks noEditPoints="1"/>
          </p:cNvSpPr>
          <p:nvPr/>
        </p:nvSpPr>
        <p:spPr bwMode="auto">
          <a:xfrm rot="18000000">
            <a:off x="9561347" y="2406784"/>
            <a:ext cx="1209819" cy="253100"/>
          </a:xfrm>
          <a:custGeom>
            <a:avLst/>
            <a:gdLst>
              <a:gd name="T0" fmla="*/ 2347 w 2387"/>
              <a:gd name="T1" fmla="*/ 458 h 498"/>
              <a:gd name="T2" fmla="*/ 40 w 2387"/>
              <a:gd name="T3" fmla="*/ 40 h 498"/>
              <a:gd name="T4" fmla="*/ 177 w 2387"/>
              <a:gd name="T5" fmla="*/ 298 h 498"/>
              <a:gd name="T6" fmla="*/ 217 w 2387"/>
              <a:gd name="T7" fmla="*/ 40 h 498"/>
              <a:gd name="T8" fmla="*/ 277 w 2387"/>
              <a:gd name="T9" fmla="*/ 159 h 498"/>
              <a:gd name="T10" fmla="*/ 317 w 2387"/>
              <a:gd name="T11" fmla="*/ 40 h 498"/>
              <a:gd name="T12" fmla="*/ 377 w 2387"/>
              <a:gd name="T13" fmla="*/ 159 h 498"/>
              <a:gd name="T14" fmla="*/ 417 w 2387"/>
              <a:gd name="T15" fmla="*/ 40 h 498"/>
              <a:gd name="T16" fmla="*/ 477 w 2387"/>
              <a:gd name="T17" fmla="*/ 159 h 498"/>
              <a:gd name="T18" fmla="*/ 517 w 2387"/>
              <a:gd name="T19" fmla="*/ 40 h 498"/>
              <a:gd name="T20" fmla="*/ 577 w 2387"/>
              <a:gd name="T21" fmla="*/ 159 h 498"/>
              <a:gd name="T22" fmla="*/ 617 w 2387"/>
              <a:gd name="T23" fmla="*/ 40 h 498"/>
              <a:gd name="T24" fmla="*/ 674 w 2387"/>
              <a:gd name="T25" fmla="*/ 298 h 498"/>
              <a:gd name="T26" fmla="*/ 714 w 2387"/>
              <a:gd name="T27" fmla="*/ 40 h 498"/>
              <a:gd name="T28" fmla="*/ 774 w 2387"/>
              <a:gd name="T29" fmla="*/ 159 h 498"/>
              <a:gd name="T30" fmla="*/ 814 w 2387"/>
              <a:gd name="T31" fmla="*/ 40 h 498"/>
              <a:gd name="T32" fmla="*/ 874 w 2387"/>
              <a:gd name="T33" fmla="*/ 159 h 498"/>
              <a:gd name="T34" fmla="*/ 914 w 2387"/>
              <a:gd name="T35" fmla="*/ 40 h 498"/>
              <a:gd name="T36" fmla="*/ 974 w 2387"/>
              <a:gd name="T37" fmla="*/ 159 h 498"/>
              <a:gd name="T38" fmla="*/ 1014 w 2387"/>
              <a:gd name="T39" fmla="*/ 40 h 498"/>
              <a:gd name="T40" fmla="*/ 1074 w 2387"/>
              <a:gd name="T41" fmla="*/ 159 h 498"/>
              <a:gd name="T42" fmla="*/ 1114 w 2387"/>
              <a:gd name="T43" fmla="*/ 40 h 498"/>
              <a:gd name="T44" fmla="*/ 1187 w 2387"/>
              <a:gd name="T45" fmla="*/ 298 h 498"/>
              <a:gd name="T46" fmla="*/ 1227 w 2387"/>
              <a:gd name="T47" fmla="*/ 40 h 498"/>
              <a:gd name="T48" fmla="*/ 1287 w 2387"/>
              <a:gd name="T49" fmla="*/ 159 h 498"/>
              <a:gd name="T50" fmla="*/ 1327 w 2387"/>
              <a:gd name="T51" fmla="*/ 40 h 498"/>
              <a:gd name="T52" fmla="*/ 1387 w 2387"/>
              <a:gd name="T53" fmla="*/ 159 h 498"/>
              <a:gd name="T54" fmla="*/ 1427 w 2387"/>
              <a:gd name="T55" fmla="*/ 40 h 498"/>
              <a:gd name="T56" fmla="*/ 1487 w 2387"/>
              <a:gd name="T57" fmla="*/ 159 h 498"/>
              <a:gd name="T58" fmla="*/ 1527 w 2387"/>
              <a:gd name="T59" fmla="*/ 40 h 498"/>
              <a:gd name="T60" fmla="*/ 1587 w 2387"/>
              <a:gd name="T61" fmla="*/ 159 h 498"/>
              <a:gd name="T62" fmla="*/ 1627 w 2387"/>
              <a:gd name="T63" fmla="*/ 40 h 498"/>
              <a:gd name="T64" fmla="*/ 1684 w 2387"/>
              <a:gd name="T65" fmla="*/ 298 h 498"/>
              <a:gd name="T66" fmla="*/ 1724 w 2387"/>
              <a:gd name="T67" fmla="*/ 40 h 498"/>
              <a:gd name="T68" fmla="*/ 1784 w 2387"/>
              <a:gd name="T69" fmla="*/ 159 h 498"/>
              <a:gd name="T70" fmla="*/ 1824 w 2387"/>
              <a:gd name="T71" fmla="*/ 40 h 498"/>
              <a:gd name="T72" fmla="*/ 1884 w 2387"/>
              <a:gd name="T73" fmla="*/ 159 h 498"/>
              <a:gd name="T74" fmla="*/ 1924 w 2387"/>
              <a:gd name="T75" fmla="*/ 40 h 498"/>
              <a:gd name="T76" fmla="*/ 1984 w 2387"/>
              <a:gd name="T77" fmla="*/ 159 h 498"/>
              <a:gd name="T78" fmla="*/ 2024 w 2387"/>
              <a:gd name="T79" fmla="*/ 40 h 498"/>
              <a:gd name="T80" fmla="*/ 2084 w 2387"/>
              <a:gd name="T81" fmla="*/ 159 h 498"/>
              <a:gd name="T82" fmla="*/ 2124 w 2387"/>
              <a:gd name="T83" fmla="*/ 40 h 498"/>
              <a:gd name="T84" fmla="*/ 2170 w 2387"/>
              <a:gd name="T85" fmla="*/ 298 h 498"/>
              <a:gd name="T86" fmla="*/ 2210 w 2387"/>
              <a:gd name="T87" fmla="*/ 40 h 498"/>
              <a:gd name="T88" fmla="*/ 2347 w 2387"/>
              <a:gd name="T89" fmla="*/ 458 h 498"/>
              <a:gd name="T90" fmla="*/ 0 w 2387"/>
              <a:gd name="T91" fmla="*/ 498 h 498"/>
              <a:gd name="T92" fmla="*/ 2387 w 2387"/>
              <a:gd name="T93" fmla="*/ 0 h 498"/>
              <a:gd name="T94" fmla="*/ 0 w 2387"/>
              <a:gd name="T95"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7" h="498">
                <a:moveTo>
                  <a:pt x="2347" y="458"/>
                </a:moveTo>
                <a:lnTo>
                  <a:pt x="2347" y="458"/>
                </a:lnTo>
                <a:lnTo>
                  <a:pt x="40" y="458"/>
                </a:lnTo>
                <a:lnTo>
                  <a:pt x="40" y="40"/>
                </a:lnTo>
                <a:lnTo>
                  <a:pt x="177" y="40"/>
                </a:lnTo>
                <a:lnTo>
                  <a:pt x="177" y="298"/>
                </a:lnTo>
                <a:lnTo>
                  <a:pt x="217" y="298"/>
                </a:lnTo>
                <a:lnTo>
                  <a:pt x="217" y="40"/>
                </a:lnTo>
                <a:lnTo>
                  <a:pt x="277" y="40"/>
                </a:lnTo>
                <a:lnTo>
                  <a:pt x="277" y="159"/>
                </a:lnTo>
                <a:lnTo>
                  <a:pt x="317" y="159"/>
                </a:lnTo>
                <a:lnTo>
                  <a:pt x="317" y="40"/>
                </a:lnTo>
                <a:lnTo>
                  <a:pt x="377" y="40"/>
                </a:lnTo>
                <a:lnTo>
                  <a:pt x="377" y="159"/>
                </a:lnTo>
                <a:lnTo>
                  <a:pt x="417" y="159"/>
                </a:lnTo>
                <a:lnTo>
                  <a:pt x="417" y="40"/>
                </a:lnTo>
                <a:lnTo>
                  <a:pt x="477" y="40"/>
                </a:lnTo>
                <a:lnTo>
                  <a:pt x="477" y="159"/>
                </a:lnTo>
                <a:lnTo>
                  <a:pt x="517" y="159"/>
                </a:lnTo>
                <a:lnTo>
                  <a:pt x="517" y="40"/>
                </a:lnTo>
                <a:lnTo>
                  <a:pt x="577" y="40"/>
                </a:lnTo>
                <a:lnTo>
                  <a:pt x="577" y="159"/>
                </a:lnTo>
                <a:lnTo>
                  <a:pt x="617" y="159"/>
                </a:lnTo>
                <a:lnTo>
                  <a:pt x="617" y="40"/>
                </a:lnTo>
                <a:lnTo>
                  <a:pt x="674" y="40"/>
                </a:lnTo>
                <a:lnTo>
                  <a:pt x="674" y="298"/>
                </a:lnTo>
                <a:lnTo>
                  <a:pt x="714" y="298"/>
                </a:lnTo>
                <a:lnTo>
                  <a:pt x="714" y="40"/>
                </a:lnTo>
                <a:lnTo>
                  <a:pt x="774" y="40"/>
                </a:lnTo>
                <a:lnTo>
                  <a:pt x="774" y="159"/>
                </a:lnTo>
                <a:lnTo>
                  <a:pt x="814" y="159"/>
                </a:lnTo>
                <a:lnTo>
                  <a:pt x="814" y="40"/>
                </a:lnTo>
                <a:lnTo>
                  <a:pt x="874" y="40"/>
                </a:lnTo>
                <a:lnTo>
                  <a:pt x="874" y="159"/>
                </a:lnTo>
                <a:lnTo>
                  <a:pt x="914" y="159"/>
                </a:lnTo>
                <a:lnTo>
                  <a:pt x="914" y="40"/>
                </a:lnTo>
                <a:lnTo>
                  <a:pt x="974" y="40"/>
                </a:lnTo>
                <a:lnTo>
                  <a:pt x="974" y="159"/>
                </a:lnTo>
                <a:lnTo>
                  <a:pt x="1014" y="159"/>
                </a:lnTo>
                <a:lnTo>
                  <a:pt x="1014" y="40"/>
                </a:lnTo>
                <a:lnTo>
                  <a:pt x="1074" y="40"/>
                </a:lnTo>
                <a:lnTo>
                  <a:pt x="1074" y="159"/>
                </a:lnTo>
                <a:lnTo>
                  <a:pt x="1114" y="159"/>
                </a:lnTo>
                <a:lnTo>
                  <a:pt x="1114" y="40"/>
                </a:lnTo>
                <a:lnTo>
                  <a:pt x="1187" y="40"/>
                </a:lnTo>
                <a:lnTo>
                  <a:pt x="1187" y="298"/>
                </a:lnTo>
                <a:lnTo>
                  <a:pt x="1227" y="298"/>
                </a:lnTo>
                <a:lnTo>
                  <a:pt x="1227" y="40"/>
                </a:lnTo>
                <a:lnTo>
                  <a:pt x="1287" y="40"/>
                </a:lnTo>
                <a:lnTo>
                  <a:pt x="1287" y="159"/>
                </a:lnTo>
                <a:lnTo>
                  <a:pt x="1327" y="159"/>
                </a:lnTo>
                <a:lnTo>
                  <a:pt x="1327" y="40"/>
                </a:lnTo>
                <a:lnTo>
                  <a:pt x="1387" y="40"/>
                </a:lnTo>
                <a:lnTo>
                  <a:pt x="1387" y="159"/>
                </a:lnTo>
                <a:lnTo>
                  <a:pt x="1427" y="159"/>
                </a:lnTo>
                <a:lnTo>
                  <a:pt x="1427" y="40"/>
                </a:lnTo>
                <a:lnTo>
                  <a:pt x="1487" y="40"/>
                </a:lnTo>
                <a:lnTo>
                  <a:pt x="1487" y="159"/>
                </a:lnTo>
                <a:lnTo>
                  <a:pt x="1527" y="159"/>
                </a:lnTo>
                <a:lnTo>
                  <a:pt x="1527" y="40"/>
                </a:lnTo>
                <a:lnTo>
                  <a:pt x="1587" y="40"/>
                </a:lnTo>
                <a:lnTo>
                  <a:pt x="1587" y="159"/>
                </a:lnTo>
                <a:lnTo>
                  <a:pt x="1627" y="159"/>
                </a:lnTo>
                <a:lnTo>
                  <a:pt x="1627" y="40"/>
                </a:lnTo>
                <a:lnTo>
                  <a:pt x="1684" y="40"/>
                </a:lnTo>
                <a:lnTo>
                  <a:pt x="1684" y="298"/>
                </a:lnTo>
                <a:lnTo>
                  <a:pt x="1724" y="298"/>
                </a:lnTo>
                <a:lnTo>
                  <a:pt x="1724" y="40"/>
                </a:lnTo>
                <a:lnTo>
                  <a:pt x="1784" y="40"/>
                </a:lnTo>
                <a:lnTo>
                  <a:pt x="1784" y="159"/>
                </a:lnTo>
                <a:lnTo>
                  <a:pt x="1824" y="159"/>
                </a:lnTo>
                <a:lnTo>
                  <a:pt x="1824" y="40"/>
                </a:lnTo>
                <a:lnTo>
                  <a:pt x="1884" y="40"/>
                </a:lnTo>
                <a:lnTo>
                  <a:pt x="1884" y="159"/>
                </a:lnTo>
                <a:lnTo>
                  <a:pt x="1924" y="159"/>
                </a:lnTo>
                <a:lnTo>
                  <a:pt x="1924" y="40"/>
                </a:lnTo>
                <a:lnTo>
                  <a:pt x="1984" y="40"/>
                </a:lnTo>
                <a:lnTo>
                  <a:pt x="1984" y="159"/>
                </a:lnTo>
                <a:lnTo>
                  <a:pt x="2024" y="159"/>
                </a:lnTo>
                <a:lnTo>
                  <a:pt x="2024" y="40"/>
                </a:lnTo>
                <a:lnTo>
                  <a:pt x="2084" y="40"/>
                </a:lnTo>
                <a:lnTo>
                  <a:pt x="2084" y="159"/>
                </a:lnTo>
                <a:lnTo>
                  <a:pt x="2124" y="159"/>
                </a:lnTo>
                <a:lnTo>
                  <a:pt x="2124" y="40"/>
                </a:lnTo>
                <a:lnTo>
                  <a:pt x="2170" y="40"/>
                </a:lnTo>
                <a:lnTo>
                  <a:pt x="2170" y="298"/>
                </a:lnTo>
                <a:lnTo>
                  <a:pt x="2210" y="298"/>
                </a:lnTo>
                <a:lnTo>
                  <a:pt x="2210" y="40"/>
                </a:lnTo>
                <a:lnTo>
                  <a:pt x="2347" y="40"/>
                </a:lnTo>
                <a:lnTo>
                  <a:pt x="2347" y="458"/>
                </a:lnTo>
                <a:close/>
                <a:moveTo>
                  <a:pt x="0" y="498"/>
                </a:moveTo>
                <a:lnTo>
                  <a:pt x="0" y="498"/>
                </a:lnTo>
                <a:lnTo>
                  <a:pt x="2387" y="498"/>
                </a:lnTo>
                <a:lnTo>
                  <a:pt x="2387" y="0"/>
                </a:lnTo>
                <a:lnTo>
                  <a:pt x="0" y="0"/>
                </a:lnTo>
                <a:lnTo>
                  <a:pt x="0" y="498"/>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0"/>
          <p:cNvSpPr>
            <a:spLocks/>
          </p:cNvSpPr>
          <p:nvPr/>
        </p:nvSpPr>
        <p:spPr bwMode="auto">
          <a:xfrm rot="20253209">
            <a:off x="3672679" y="3526120"/>
            <a:ext cx="411422" cy="1333010"/>
          </a:xfrm>
          <a:custGeom>
            <a:avLst/>
            <a:gdLst>
              <a:gd name="T0" fmla="*/ 772 w 831"/>
              <a:gd name="T1" fmla="*/ 279 h 2682"/>
              <a:gd name="T2" fmla="*/ 772 w 831"/>
              <a:gd name="T3" fmla="*/ 279 h 2682"/>
              <a:gd name="T4" fmla="*/ 772 w 831"/>
              <a:gd name="T5" fmla="*/ 0 h 2682"/>
              <a:gd name="T6" fmla="*/ 622 w 831"/>
              <a:gd name="T7" fmla="*/ 0 h 2682"/>
              <a:gd name="T8" fmla="*/ 622 w 831"/>
              <a:gd name="T9" fmla="*/ 279 h 2682"/>
              <a:gd name="T10" fmla="*/ 557 w 831"/>
              <a:gd name="T11" fmla="*/ 279 h 2682"/>
              <a:gd name="T12" fmla="*/ 557 w 831"/>
              <a:gd name="T13" fmla="*/ 900 h 2682"/>
              <a:gd name="T14" fmla="*/ 606 w 831"/>
              <a:gd name="T15" fmla="*/ 900 h 2682"/>
              <a:gd name="T16" fmla="*/ 102 w 831"/>
              <a:gd name="T17" fmla="*/ 2121 h 2682"/>
              <a:gd name="T18" fmla="*/ 130 w 831"/>
              <a:gd name="T19" fmla="*/ 2133 h 2682"/>
              <a:gd name="T20" fmla="*/ 40 w 831"/>
              <a:gd name="T21" fmla="*/ 2350 h 2682"/>
              <a:gd name="T22" fmla="*/ 62 w 831"/>
              <a:gd name="T23" fmla="*/ 2359 h 2682"/>
              <a:gd name="T24" fmla="*/ 0 w 831"/>
              <a:gd name="T25" fmla="*/ 2510 h 2682"/>
              <a:gd name="T26" fmla="*/ 24 w 831"/>
              <a:gd name="T27" fmla="*/ 2519 h 2682"/>
              <a:gd name="T28" fmla="*/ 86 w 831"/>
              <a:gd name="T29" fmla="*/ 2369 h 2682"/>
              <a:gd name="T30" fmla="*/ 108 w 831"/>
              <a:gd name="T31" fmla="*/ 2378 h 2682"/>
              <a:gd name="T32" fmla="*/ 198 w 831"/>
              <a:gd name="T33" fmla="*/ 2161 h 2682"/>
              <a:gd name="T34" fmla="*/ 226 w 831"/>
              <a:gd name="T35" fmla="*/ 2172 h 2682"/>
              <a:gd name="T36" fmla="*/ 630 w 831"/>
              <a:gd name="T37" fmla="*/ 1191 h 2682"/>
              <a:gd name="T38" fmla="*/ 630 w 831"/>
              <a:gd name="T39" fmla="*/ 2284 h 2682"/>
              <a:gd name="T40" fmla="*/ 660 w 831"/>
              <a:gd name="T41" fmla="*/ 2284 h 2682"/>
              <a:gd name="T42" fmla="*/ 660 w 831"/>
              <a:gd name="T43" fmla="*/ 2519 h 2682"/>
              <a:gd name="T44" fmla="*/ 684 w 831"/>
              <a:gd name="T45" fmla="*/ 2519 h 2682"/>
              <a:gd name="T46" fmla="*/ 684 w 831"/>
              <a:gd name="T47" fmla="*/ 2682 h 2682"/>
              <a:gd name="T48" fmla="*/ 710 w 831"/>
              <a:gd name="T49" fmla="*/ 2682 h 2682"/>
              <a:gd name="T50" fmla="*/ 710 w 831"/>
              <a:gd name="T51" fmla="*/ 2519 h 2682"/>
              <a:gd name="T52" fmla="*/ 734 w 831"/>
              <a:gd name="T53" fmla="*/ 2519 h 2682"/>
              <a:gd name="T54" fmla="*/ 734 w 831"/>
              <a:gd name="T55" fmla="*/ 2284 h 2682"/>
              <a:gd name="T56" fmla="*/ 764 w 831"/>
              <a:gd name="T57" fmla="*/ 2284 h 2682"/>
              <a:gd name="T58" fmla="*/ 764 w 831"/>
              <a:gd name="T59" fmla="*/ 900 h 2682"/>
              <a:gd name="T60" fmla="*/ 831 w 831"/>
              <a:gd name="T61" fmla="*/ 900 h 2682"/>
              <a:gd name="T62" fmla="*/ 831 w 831"/>
              <a:gd name="T63" fmla="*/ 279 h 2682"/>
              <a:gd name="T64" fmla="*/ 772 w 831"/>
              <a:gd name="T65" fmla="*/ 279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1" h="2682">
                <a:moveTo>
                  <a:pt x="772" y="279"/>
                </a:moveTo>
                <a:lnTo>
                  <a:pt x="772" y="279"/>
                </a:lnTo>
                <a:lnTo>
                  <a:pt x="772" y="0"/>
                </a:lnTo>
                <a:lnTo>
                  <a:pt x="622" y="0"/>
                </a:lnTo>
                <a:lnTo>
                  <a:pt x="622" y="279"/>
                </a:lnTo>
                <a:lnTo>
                  <a:pt x="557" y="279"/>
                </a:lnTo>
                <a:lnTo>
                  <a:pt x="557" y="900"/>
                </a:lnTo>
                <a:lnTo>
                  <a:pt x="606" y="900"/>
                </a:lnTo>
                <a:lnTo>
                  <a:pt x="102" y="2121"/>
                </a:lnTo>
                <a:lnTo>
                  <a:pt x="130" y="2133"/>
                </a:lnTo>
                <a:lnTo>
                  <a:pt x="40" y="2350"/>
                </a:lnTo>
                <a:lnTo>
                  <a:pt x="62" y="2359"/>
                </a:lnTo>
                <a:lnTo>
                  <a:pt x="0" y="2510"/>
                </a:lnTo>
                <a:lnTo>
                  <a:pt x="24" y="2519"/>
                </a:lnTo>
                <a:lnTo>
                  <a:pt x="86" y="2369"/>
                </a:lnTo>
                <a:lnTo>
                  <a:pt x="108" y="2378"/>
                </a:lnTo>
                <a:lnTo>
                  <a:pt x="198" y="2161"/>
                </a:lnTo>
                <a:lnTo>
                  <a:pt x="226" y="2172"/>
                </a:lnTo>
                <a:lnTo>
                  <a:pt x="630" y="1191"/>
                </a:lnTo>
                <a:lnTo>
                  <a:pt x="630" y="2284"/>
                </a:lnTo>
                <a:lnTo>
                  <a:pt x="660" y="2284"/>
                </a:lnTo>
                <a:lnTo>
                  <a:pt x="660" y="2519"/>
                </a:lnTo>
                <a:lnTo>
                  <a:pt x="684" y="2519"/>
                </a:lnTo>
                <a:lnTo>
                  <a:pt x="684" y="2682"/>
                </a:lnTo>
                <a:lnTo>
                  <a:pt x="710" y="2682"/>
                </a:lnTo>
                <a:lnTo>
                  <a:pt x="710" y="2519"/>
                </a:lnTo>
                <a:lnTo>
                  <a:pt x="734" y="2519"/>
                </a:lnTo>
                <a:lnTo>
                  <a:pt x="734" y="2284"/>
                </a:lnTo>
                <a:lnTo>
                  <a:pt x="764" y="2284"/>
                </a:lnTo>
                <a:lnTo>
                  <a:pt x="764" y="900"/>
                </a:lnTo>
                <a:lnTo>
                  <a:pt x="831" y="900"/>
                </a:lnTo>
                <a:lnTo>
                  <a:pt x="831" y="279"/>
                </a:lnTo>
                <a:lnTo>
                  <a:pt x="772" y="279"/>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4" name="组合 45"/>
          <p:cNvGrpSpPr/>
          <p:nvPr userDrawn="1"/>
        </p:nvGrpSpPr>
        <p:grpSpPr>
          <a:xfrm>
            <a:off x="4751516" y="3671355"/>
            <a:ext cx="1196952" cy="1042541"/>
            <a:chOff x="501650" y="3292475"/>
            <a:chExt cx="1735138" cy="1511300"/>
          </a:xfrm>
          <a:solidFill>
            <a:schemeClr val="accent2"/>
          </a:solidFill>
        </p:grpSpPr>
        <p:sp>
          <p:nvSpPr>
            <p:cNvPr id="156" name="Freeform 5"/>
            <p:cNvSpPr>
              <a:spLocks/>
            </p:cNvSpPr>
            <p:nvPr/>
          </p:nvSpPr>
          <p:spPr bwMode="auto">
            <a:xfrm>
              <a:off x="501650" y="3292475"/>
              <a:ext cx="1735138" cy="893762"/>
            </a:xfrm>
            <a:custGeom>
              <a:avLst/>
              <a:gdLst>
                <a:gd name="T0" fmla="*/ 0 w 943"/>
                <a:gd name="T1" fmla="*/ 242 h 484"/>
                <a:gd name="T2" fmla="*/ 0 w 943"/>
                <a:gd name="T3" fmla="*/ 242 h 484"/>
                <a:gd name="T4" fmla="*/ 471 w 943"/>
                <a:gd name="T5" fmla="*/ 484 h 484"/>
                <a:gd name="T6" fmla="*/ 943 w 943"/>
                <a:gd name="T7" fmla="*/ 242 h 484"/>
                <a:gd name="T8" fmla="*/ 471 w 943"/>
                <a:gd name="T9" fmla="*/ 0 h 484"/>
                <a:gd name="T10" fmla="*/ 0 w 943"/>
                <a:gd name="T11" fmla="*/ 242 h 484"/>
              </a:gdLst>
              <a:ahLst/>
              <a:cxnLst>
                <a:cxn ang="0">
                  <a:pos x="T0" y="T1"/>
                </a:cxn>
                <a:cxn ang="0">
                  <a:pos x="T2" y="T3"/>
                </a:cxn>
                <a:cxn ang="0">
                  <a:pos x="T4" y="T5"/>
                </a:cxn>
                <a:cxn ang="0">
                  <a:pos x="T6" y="T7"/>
                </a:cxn>
                <a:cxn ang="0">
                  <a:pos x="T8" y="T9"/>
                </a:cxn>
                <a:cxn ang="0">
                  <a:pos x="T10" y="T11"/>
                </a:cxn>
              </a:cxnLst>
              <a:rect l="0" t="0" r="r" b="b"/>
              <a:pathLst>
                <a:path w="943" h="484">
                  <a:moveTo>
                    <a:pt x="0" y="242"/>
                  </a:moveTo>
                  <a:lnTo>
                    <a:pt x="0" y="242"/>
                  </a:lnTo>
                  <a:lnTo>
                    <a:pt x="471" y="484"/>
                  </a:lnTo>
                  <a:lnTo>
                    <a:pt x="943" y="242"/>
                  </a:lnTo>
                  <a:lnTo>
                    <a:pt x="471" y="0"/>
                  </a:lnTo>
                  <a:lnTo>
                    <a:pt x="0" y="2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6"/>
            <p:cNvSpPr>
              <a:spLocks/>
            </p:cNvSpPr>
            <p:nvPr/>
          </p:nvSpPr>
          <p:spPr bwMode="auto">
            <a:xfrm>
              <a:off x="728663" y="3959225"/>
              <a:ext cx="1285875" cy="758825"/>
            </a:xfrm>
            <a:custGeom>
              <a:avLst/>
              <a:gdLst>
                <a:gd name="T0" fmla="*/ 349 w 699"/>
                <a:gd name="T1" fmla="*/ 179 h 412"/>
                <a:gd name="T2" fmla="*/ 349 w 699"/>
                <a:gd name="T3" fmla="*/ 179 h 412"/>
                <a:gd name="T4" fmla="*/ 0 w 699"/>
                <a:gd name="T5" fmla="*/ 0 h 412"/>
                <a:gd name="T6" fmla="*/ 0 w 699"/>
                <a:gd name="T7" fmla="*/ 233 h 412"/>
                <a:gd name="T8" fmla="*/ 349 w 699"/>
                <a:gd name="T9" fmla="*/ 412 h 412"/>
                <a:gd name="T10" fmla="*/ 699 w 699"/>
                <a:gd name="T11" fmla="*/ 233 h 412"/>
                <a:gd name="T12" fmla="*/ 699 w 699"/>
                <a:gd name="T13" fmla="*/ 0 h 412"/>
                <a:gd name="T14" fmla="*/ 349 w 699"/>
                <a:gd name="T15" fmla="*/ 179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9" h="412">
                  <a:moveTo>
                    <a:pt x="349" y="179"/>
                  </a:moveTo>
                  <a:lnTo>
                    <a:pt x="349" y="179"/>
                  </a:lnTo>
                  <a:lnTo>
                    <a:pt x="0" y="0"/>
                  </a:lnTo>
                  <a:lnTo>
                    <a:pt x="0" y="233"/>
                  </a:lnTo>
                  <a:lnTo>
                    <a:pt x="349" y="412"/>
                  </a:lnTo>
                  <a:lnTo>
                    <a:pt x="699" y="233"/>
                  </a:lnTo>
                  <a:lnTo>
                    <a:pt x="699" y="0"/>
                  </a:lnTo>
                  <a:lnTo>
                    <a:pt x="349" y="1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7"/>
            <p:cNvSpPr>
              <a:spLocks/>
            </p:cNvSpPr>
            <p:nvPr/>
          </p:nvSpPr>
          <p:spPr bwMode="auto">
            <a:xfrm>
              <a:off x="514350" y="4095750"/>
              <a:ext cx="68263" cy="708025"/>
            </a:xfrm>
            <a:custGeom>
              <a:avLst/>
              <a:gdLst>
                <a:gd name="T0" fmla="*/ 0 w 37"/>
                <a:gd name="T1" fmla="*/ 384 h 384"/>
                <a:gd name="T2" fmla="*/ 0 w 37"/>
                <a:gd name="T3" fmla="*/ 384 h 384"/>
                <a:gd name="T4" fmla="*/ 37 w 37"/>
                <a:gd name="T5" fmla="*/ 384 h 384"/>
                <a:gd name="T6" fmla="*/ 37 w 37"/>
                <a:gd name="T7" fmla="*/ 0 h 384"/>
                <a:gd name="T8" fmla="*/ 0 w 37"/>
                <a:gd name="T9" fmla="*/ 0 h 384"/>
                <a:gd name="T10" fmla="*/ 0 w 37"/>
                <a:gd name="T11" fmla="*/ 384 h 384"/>
              </a:gdLst>
              <a:ahLst/>
              <a:cxnLst>
                <a:cxn ang="0">
                  <a:pos x="T0" y="T1"/>
                </a:cxn>
                <a:cxn ang="0">
                  <a:pos x="T2" y="T3"/>
                </a:cxn>
                <a:cxn ang="0">
                  <a:pos x="T4" y="T5"/>
                </a:cxn>
                <a:cxn ang="0">
                  <a:pos x="T6" y="T7"/>
                </a:cxn>
                <a:cxn ang="0">
                  <a:pos x="T8" y="T9"/>
                </a:cxn>
                <a:cxn ang="0">
                  <a:pos x="T10" y="T11"/>
                </a:cxn>
              </a:cxnLst>
              <a:rect l="0" t="0" r="r" b="b"/>
              <a:pathLst>
                <a:path w="37" h="384">
                  <a:moveTo>
                    <a:pt x="0" y="384"/>
                  </a:moveTo>
                  <a:lnTo>
                    <a:pt x="0" y="384"/>
                  </a:lnTo>
                  <a:lnTo>
                    <a:pt x="37" y="384"/>
                  </a:lnTo>
                  <a:lnTo>
                    <a:pt x="37" y="0"/>
                  </a:lnTo>
                  <a:lnTo>
                    <a:pt x="0" y="0"/>
                  </a:lnTo>
                  <a:lnTo>
                    <a:pt x="0" y="38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8"/>
            <p:cNvSpPr>
              <a:spLocks/>
            </p:cNvSpPr>
            <p:nvPr/>
          </p:nvSpPr>
          <p:spPr bwMode="auto">
            <a:xfrm>
              <a:off x="511175" y="3986212"/>
              <a:ext cx="74613" cy="76200"/>
            </a:xfrm>
            <a:custGeom>
              <a:avLst/>
              <a:gdLst>
                <a:gd name="T0" fmla="*/ 41 w 41"/>
                <a:gd name="T1" fmla="*/ 21 h 41"/>
                <a:gd name="T2" fmla="*/ 41 w 41"/>
                <a:gd name="T3" fmla="*/ 21 h 41"/>
                <a:gd name="T4" fmla="*/ 20 w 41"/>
                <a:gd name="T5" fmla="*/ 41 h 41"/>
                <a:gd name="T6" fmla="*/ 0 w 41"/>
                <a:gd name="T7" fmla="*/ 21 h 41"/>
                <a:gd name="T8" fmla="*/ 20 w 41"/>
                <a:gd name="T9" fmla="*/ 0 h 41"/>
                <a:gd name="T10" fmla="*/ 41 w 41"/>
                <a:gd name="T11" fmla="*/ 21 h 41"/>
              </a:gdLst>
              <a:ahLst/>
              <a:cxnLst>
                <a:cxn ang="0">
                  <a:pos x="T0" y="T1"/>
                </a:cxn>
                <a:cxn ang="0">
                  <a:pos x="T2" y="T3"/>
                </a:cxn>
                <a:cxn ang="0">
                  <a:pos x="T4" y="T5"/>
                </a:cxn>
                <a:cxn ang="0">
                  <a:pos x="T6" y="T7"/>
                </a:cxn>
                <a:cxn ang="0">
                  <a:pos x="T8" y="T9"/>
                </a:cxn>
                <a:cxn ang="0">
                  <a:pos x="T10" y="T11"/>
                </a:cxn>
              </a:cxnLst>
              <a:rect l="0" t="0" r="r" b="b"/>
              <a:pathLst>
                <a:path w="41" h="41">
                  <a:moveTo>
                    <a:pt x="41" y="21"/>
                  </a:moveTo>
                  <a:lnTo>
                    <a:pt x="41" y="21"/>
                  </a:lnTo>
                  <a:cubicBezTo>
                    <a:pt x="41" y="32"/>
                    <a:pt x="32" y="41"/>
                    <a:pt x="20" y="41"/>
                  </a:cubicBezTo>
                  <a:cubicBezTo>
                    <a:pt x="9" y="41"/>
                    <a:pt x="0" y="32"/>
                    <a:pt x="0" y="21"/>
                  </a:cubicBezTo>
                  <a:cubicBezTo>
                    <a:pt x="0" y="9"/>
                    <a:pt x="9" y="0"/>
                    <a:pt x="20" y="0"/>
                  </a:cubicBezTo>
                  <a:cubicBezTo>
                    <a:pt x="32" y="0"/>
                    <a:pt x="41" y="9"/>
                    <a:pt x="41" y="2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9"/>
            <p:cNvSpPr>
              <a:spLocks/>
            </p:cNvSpPr>
            <p:nvPr/>
          </p:nvSpPr>
          <p:spPr bwMode="auto">
            <a:xfrm>
              <a:off x="541338" y="3738562"/>
              <a:ext cx="14288" cy="401637"/>
            </a:xfrm>
            <a:custGeom>
              <a:avLst/>
              <a:gdLst>
                <a:gd name="T0" fmla="*/ 7 w 7"/>
                <a:gd name="T1" fmla="*/ 217 h 217"/>
                <a:gd name="T2" fmla="*/ 7 w 7"/>
                <a:gd name="T3" fmla="*/ 217 h 217"/>
                <a:gd name="T4" fmla="*/ 0 w 7"/>
                <a:gd name="T5" fmla="*/ 217 h 217"/>
                <a:gd name="T6" fmla="*/ 0 w 7"/>
                <a:gd name="T7" fmla="*/ 0 h 217"/>
                <a:gd name="T8" fmla="*/ 7 w 7"/>
                <a:gd name="T9" fmla="*/ 0 h 217"/>
                <a:gd name="T10" fmla="*/ 7 w 7"/>
                <a:gd name="T11" fmla="*/ 217 h 217"/>
              </a:gdLst>
              <a:ahLst/>
              <a:cxnLst>
                <a:cxn ang="0">
                  <a:pos x="T0" y="T1"/>
                </a:cxn>
                <a:cxn ang="0">
                  <a:pos x="T2" y="T3"/>
                </a:cxn>
                <a:cxn ang="0">
                  <a:pos x="T4" y="T5"/>
                </a:cxn>
                <a:cxn ang="0">
                  <a:pos x="T6" y="T7"/>
                </a:cxn>
                <a:cxn ang="0">
                  <a:pos x="T8" y="T9"/>
                </a:cxn>
                <a:cxn ang="0">
                  <a:pos x="T10" y="T11"/>
                </a:cxn>
              </a:cxnLst>
              <a:rect l="0" t="0" r="r" b="b"/>
              <a:pathLst>
                <a:path w="7" h="217">
                  <a:moveTo>
                    <a:pt x="7" y="217"/>
                  </a:moveTo>
                  <a:lnTo>
                    <a:pt x="7" y="217"/>
                  </a:lnTo>
                  <a:lnTo>
                    <a:pt x="0" y="217"/>
                  </a:lnTo>
                  <a:lnTo>
                    <a:pt x="0" y="0"/>
                  </a:lnTo>
                  <a:lnTo>
                    <a:pt x="7" y="0"/>
                  </a:lnTo>
                  <a:lnTo>
                    <a:pt x="7" y="2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6"/>
          <p:cNvGrpSpPr/>
          <p:nvPr userDrawn="1"/>
        </p:nvGrpSpPr>
        <p:grpSpPr>
          <a:xfrm>
            <a:off x="1868554" y="2178788"/>
            <a:ext cx="920458" cy="709092"/>
            <a:chOff x="2486025" y="3619500"/>
            <a:chExt cx="1500188" cy="1155700"/>
          </a:xfrm>
          <a:solidFill>
            <a:schemeClr val="accent2"/>
          </a:solidFill>
        </p:grpSpPr>
        <p:sp>
          <p:nvSpPr>
            <p:cNvPr id="15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6" name="Freeform 29"/>
          <p:cNvSpPr>
            <a:spLocks noEditPoints="1"/>
          </p:cNvSpPr>
          <p:nvPr userDrawn="1"/>
        </p:nvSpPr>
        <p:spPr bwMode="auto">
          <a:xfrm>
            <a:off x="5480674" y="2146784"/>
            <a:ext cx="771458" cy="773100"/>
          </a:xfrm>
          <a:custGeom>
            <a:avLst/>
            <a:gdLst>
              <a:gd name="T0" fmla="*/ 578 w 811"/>
              <a:gd name="T1" fmla="*/ 436 h 811"/>
              <a:gd name="T2" fmla="*/ 578 w 811"/>
              <a:gd name="T3" fmla="*/ 436 h 811"/>
              <a:gd name="T4" fmla="*/ 531 w 811"/>
              <a:gd name="T5" fmla="*/ 269 h 811"/>
              <a:gd name="T6" fmla="*/ 698 w 811"/>
              <a:gd name="T7" fmla="*/ 222 h 811"/>
              <a:gd name="T8" fmla="*/ 745 w 811"/>
              <a:gd name="T9" fmla="*/ 389 h 811"/>
              <a:gd name="T10" fmla="*/ 578 w 811"/>
              <a:gd name="T11" fmla="*/ 436 h 811"/>
              <a:gd name="T12" fmla="*/ 656 w 811"/>
              <a:gd name="T13" fmla="*/ 663 h 811"/>
              <a:gd name="T14" fmla="*/ 656 w 811"/>
              <a:gd name="T15" fmla="*/ 663 h 811"/>
              <a:gd name="T16" fmla="*/ 489 w 811"/>
              <a:gd name="T17" fmla="*/ 710 h 811"/>
              <a:gd name="T18" fmla="*/ 441 w 811"/>
              <a:gd name="T19" fmla="*/ 543 h 811"/>
              <a:gd name="T20" fmla="*/ 609 w 811"/>
              <a:gd name="T21" fmla="*/ 495 h 811"/>
              <a:gd name="T22" fmla="*/ 656 w 811"/>
              <a:gd name="T23" fmla="*/ 663 h 811"/>
              <a:gd name="T24" fmla="*/ 366 w 811"/>
              <a:gd name="T25" fmla="*/ 405 h 811"/>
              <a:gd name="T26" fmla="*/ 366 w 811"/>
              <a:gd name="T27" fmla="*/ 405 h 811"/>
              <a:gd name="T28" fmla="*/ 405 w 811"/>
              <a:gd name="T29" fmla="*/ 366 h 811"/>
              <a:gd name="T30" fmla="*/ 444 w 811"/>
              <a:gd name="T31" fmla="*/ 405 h 811"/>
              <a:gd name="T32" fmla="*/ 405 w 811"/>
              <a:gd name="T33" fmla="*/ 444 h 811"/>
              <a:gd name="T34" fmla="*/ 366 w 811"/>
              <a:gd name="T35" fmla="*/ 405 h 811"/>
              <a:gd name="T36" fmla="*/ 369 w 811"/>
              <a:gd name="T37" fmla="*/ 663 h 811"/>
              <a:gd name="T38" fmla="*/ 369 w 811"/>
              <a:gd name="T39" fmla="*/ 663 h 811"/>
              <a:gd name="T40" fmla="*/ 201 w 811"/>
              <a:gd name="T41" fmla="*/ 710 h 811"/>
              <a:gd name="T42" fmla="*/ 154 w 811"/>
              <a:gd name="T43" fmla="*/ 543 h 811"/>
              <a:gd name="T44" fmla="*/ 321 w 811"/>
              <a:gd name="T45" fmla="*/ 495 h 811"/>
              <a:gd name="T46" fmla="*/ 369 w 811"/>
              <a:gd name="T47" fmla="*/ 663 h 811"/>
              <a:gd name="T48" fmla="*/ 112 w 811"/>
              <a:gd name="T49" fmla="*/ 436 h 811"/>
              <a:gd name="T50" fmla="*/ 112 w 811"/>
              <a:gd name="T51" fmla="*/ 436 h 811"/>
              <a:gd name="T52" fmla="*/ 65 w 811"/>
              <a:gd name="T53" fmla="*/ 269 h 811"/>
              <a:gd name="T54" fmla="*/ 232 w 811"/>
              <a:gd name="T55" fmla="*/ 222 h 811"/>
              <a:gd name="T56" fmla="*/ 280 w 811"/>
              <a:gd name="T57" fmla="*/ 389 h 811"/>
              <a:gd name="T58" fmla="*/ 112 w 811"/>
              <a:gd name="T59" fmla="*/ 436 h 811"/>
              <a:gd name="T60" fmla="*/ 298 w 811"/>
              <a:gd name="T61" fmla="*/ 100 h 811"/>
              <a:gd name="T62" fmla="*/ 298 w 811"/>
              <a:gd name="T63" fmla="*/ 100 h 811"/>
              <a:gd name="T64" fmla="*/ 465 w 811"/>
              <a:gd name="T65" fmla="*/ 52 h 811"/>
              <a:gd name="T66" fmla="*/ 513 w 811"/>
              <a:gd name="T67" fmla="*/ 220 h 811"/>
              <a:gd name="T68" fmla="*/ 345 w 811"/>
              <a:gd name="T69" fmla="*/ 267 h 811"/>
              <a:gd name="T70" fmla="*/ 298 w 811"/>
              <a:gd name="T71" fmla="*/ 100 h 811"/>
              <a:gd name="T72" fmla="*/ 405 w 811"/>
              <a:gd name="T73" fmla="*/ 0 h 811"/>
              <a:gd name="T74" fmla="*/ 405 w 811"/>
              <a:gd name="T75" fmla="*/ 0 h 811"/>
              <a:gd name="T76" fmla="*/ 0 w 811"/>
              <a:gd name="T77" fmla="*/ 405 h 811"/>
              <a:gd name="T78" fmla="*/ 405 w 811"/>
              <a:gd name="T79" fmla="*/ 811 h 811"/>
              <a:gd name="T80" fmla="*/ 811 w 811"/>
              <a:gd name="T81" fmla="*/ 405 h 811"/>
              <a:gd name="T82" fmla="*/ 405 w 811"/>
              <a:gd name="T83"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1" h="811">
                <a:moveTo>
                  <a:pt x="578" y="436"/>
                </a:moveTo>
                <a:lnTo>
                  <a:pt x="578" y="436"/>
                </a:lnTo>
                <a:cubicBezTo>
                  <a:pt x="519" y="403"/>
                  <a:pt x="497" y="329"/>
                  <a:pt x="531" y="269"/>
                </a:cubicBezTo>
                <a:cubicBezTo>
                  <a:pt x="564" y="210"/>
                  <a:pt x="638" y="188"/>
                  <a:pt x="698" y="222"/>
                </a:cubicBezTo>
                <a:cubicBezTo>
                  <a:pt x="757" y="255"/>
                  <a:pt x="778" y="329"/>
                  <a:pt x="745" y="389"/>
                </a:cubicBezTo>
                <a:cubicBezTo>
                  <a:pt x="712" y="448"/>
                  <a:pt x="637" y="469"/>
                  <a:pt x="578" y="436"/>
                </a:cubicBezTo>
                <a:close/>
                <a:moveTo>
                  <a:pt x="656" y="663"/>
                </a:moveTo>
                <a:lnTo>
                  <a:pt x="656" y="663"/>
                </a:lnTo>
                <a:cubicBezTo>
                  <a:pt x="623" y="722"/>
                  <a:pt x="548" y="743"/>
                  <a:pt x="489" y="710"/>
                </a:cubicBezTo>
                <a:cubicBezTo>
                  <a:pt x="430" y="677"/>
                  <a:pt x="408" y="602"/>
                  <a:pt x="441" y="543"/>
                </a:cubicBezTo>
                <a:cubicBezTo>
                  <a:pt x="474" y="484"/>
                  <a:pt x="549" y="462"/>
                  <a:pt x="609" y="495"/>
                </a:cubicBezTo>
                <a:cubicBezTo>
                  <a:pt x="668" y="528"/>
                  <a:pt x="689" y="603"/>
                  <a:pt x="656" y="663"/>
                </a:cubicBezTo>
                <a:close/>
                <a:moveTo>
                  <a:pt x="366" y="405"/>
                </a:moveTo>
                <a:lnTo>
                  <a:pt x="366" y="405"/>
                </a:lnTo>
                <a:cubicBezTo>
                  <a:pt x="366" y="384"/>
                  <a:pt x="384" y="366"/>
                  <a:pt x="405" y="366"/>
                </a:cubicBezTo>
                <a:cubicBezTo>
                  <a:pt x="427" y="366"/>
                  <a:pt x="444" y="384"/>
                  <a:pt x="444" y="405"/>
                </a:cubicBezTo>
                <a:cubicBezTo>
                  <a:pt x="444" y="427"/>
                  <a:pt x="427" y="444"/>
                  <a:pt x="405" y="444"/>
                </a:cubicBezTo>
                <a:cubicBezTo>
                  <a:pt x="384" y="444"/>
                  <a:pt x="366" y="427"/>
                  <a:pt x="366" y="405"/>
                </a:cubicBezTo>
                <a:close/>
                <a:moveTo>
                  <a:pt x="369" y="663"/>
                </a:moveTo>
                <a:lnTo>
                  <a:pt x="369" y="663"/>
                </a:lnTo>
                <a:cubicBezTo>
                  <a:pt x="336" y="722"/>
                  <a:pt x="261" y="743"/>
                  <a:pt x="201" y="710"/>
                </a:cubicBezTo>
                <a:cubicBezTo>
                  <a:pt x="142" y="677"/>
                  <a:pt x="121" y="602"/>
                  <a:pt x="154" y="543"/>
                </a:cubicBezTo>
                <a:cubicBezTo>
                  <a:pt x="187" y="484"/>
                  <a:pt x="262" y="462"/>
                  <a:pt x="321" y="495"/>
                </a:cubicBezTo>
                <a:cubicBezTo>
                  <a:pt x="381" y="528"/>
                  <a:pt x="402" y="603"/>
                  <a:pt x="369" y="663"/>
                </a:cubicBezTo>
                <a:close/>
                <a:moveTo>
                  <a:pt x="112" y="436"/>
                </a:moveTo>
                <a:lnTo>
                  <a:pt x="112" y="436"/>
                </a:lnTo>
                <a:cubicBezTo>
                  <a:pt x="53" y="403"/>
                  <a:pt x="32" y="329"/>
                  <a:pt x="65" y="269"/>
                </a:cubicBezTo>
                <a:cubicBezTo>
                  <a:pt x="98" y="210"/>
                  <a:pt x="173" y="188"/>
                  <a:pt x="232" y="222"/>
                </a:cubicBezTo>
                <a:cubicBezTo>
                  <a:pt x="291" y="255"/>
                  <a:pt x="313" y="329"/>
                  <a:pt x="280" y="389"/>
                </a:cubicBezTo>
                <a:cubicBezTo>
                  <a:pt x="247" y="448"/>
                  <a:pt x="172" y="469"/>
                  <a:pt x="112" y="436"/>
                </a:cubicBezTo>
                <a:close/>
                <a:moveTo>
                  <a:pt x="298" y="100"/>
                </a:moveTo>
                <a:lnTo>
                  <a:pt x="298" y="100"/>
                </a:lnTo>
                <a:cubicBezTo>
                  <a:pt x="331" y="41"/>
                  <a:pt x="406" y="19"/>
                  <a:pt x="465" y="52"/>
                </a:cubicBezTo>
                <a:cubicBezTo>
                  <a:pt x="524" y="85"/>
                  <a:pt x="546" y="160"/>
                  <a:pt x="513" y="220"/>
                </a:cubicBezTo>
                <a:cubicBezTo>
                  <a:pt x="480" y="279"/>
                  <a:pt x="405" y="300"/>
                  <a:pt x="345" y="267"/>
                </a:cubicBezTo>
                <a:cubicBezTo>
                  <a:pt x="286" y="234"/>
                  <a:pt x="265" y="159"/>
                  <a:pt x="298" y="100"/>
                </a:cubicBezTo>
                <a:close/>
                <a:moveTo>
                  <a:pt x="405" y="0"/>
                </a:moveTo>
                <a:lnTo>
                  <a:pt x="405" y="0"/>
                </a:lnTo>
                <a:cubicBezTo>
                  <a:pt x="181" y="0"/>
                  <a:pt x="0" y="181"/>
                  <a:pt x="0" y="405"/>
                </a:cubicBezTo>
                <a:cubicBezTo>
                  <a:pt x="0" y="629"/>
                  <a:pt x="181" y="811"/>
                  <a:pt x="405" y="811"/>
                </a:cubicBezTo>
                <a:cubicBezTo>
                  <a:pt x="629" y="811"/>
                  <a:pt x="811" y="629"/>
                  <a:pt x="811" y="405"/>
                </a:cubicBezTo>
                <a:cubicBezTo>
                  <a:pt x="811" y="181"/>
                  <a:pt x="629" y="0"/>
                  <a:pt x="405" y="0"/>
                </a:cubicBez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5"/>
          <p:cNvSpPr>
            <a:spLocks noEditPoints="1"/>
          </p:cNvSpPr>
          <p:nvPr userDrawn="1"/>
        </p:nvSpPr>
        <p:spPr bwMode="auto">
          <a:xfrm>
            <a:off x="9666059" y="3977965"/>
            <a:ext cx="1000393" cy="429321"/>
          </a:xfrm>
          <a:custGeom>
            <a:avLst/>
            <a:gdLst>
              <a:gd name="T0" fmla="*/ 1727 w 3152"/>
              <a:gd name="T1" fmla="*/ 1223 h 1356"/>
              <a:gd name="T2" fmla="*/ 1727 w 3152"/>
              <a:gd name="T3" fmla="*/ 421 h 1356"/>
              <a:gd name="T4" fmla="*/ 1727 w 3152"/>
              <a:gd name="T5" fmla="*/ 1223 h 1356"/>
              <a:gd name="T6" fmla="*/ 534 w 3152"/>
              <a:gd name="T7" fmla="*/ 1223 h 1356"/>
              <a:gd name="T8" fmla="*/ 522 w 3152"/>
              <a:gd name="T9" fmla="*/ 422 h 1356"/>
              <a:gd name="T10" fmla="*/ 550 w 3152"/>
              <a:gd name="T11" fmla="*/ 422 h 1356"/>
              <a:gd name="T12" fmla="*/ 534 w 3152"/>
              <a:gd name="T13" fmla="*/ 1223 h 1356"/>
              <a:gd name="T14" fmla="*/ 2965 w 3152"/>
              <a:gd name="T15" fmla="*/ 30 h 1356"/>
              <a:gd name="T16" fmla="*/ 2960 w 3152"/>
              <a:gd name="T17" fmla="*/ 24 h 1356"/>
              <a:gd name="T18" fmla="*/ 2955 w 3152"/>
              <a:gd name="T19" fmla="*/ 19 h 1356"/>
              <a:gd name="T20" fmla="*/ 2945 w 3152"/>
              <a:gd name="T21" fmla="*/ 11 h 1356"/>
              <a:gd name="T22" fmla="*/ 2934 w 3152"/>
              <a:gd name="T23" fmla="*/ 5 h 1356"/>
              <a:gd name="T24" fmla="*/ 2921 w 3152"/>
              <a:gd name="T25" fmla="*/ 2 h 1356"/>
              <a:gd name="T26" fmla="*/ 2908 w 3152"/>
              <a:gd name="T27" fmla="*/ 1 h 1356"/>
              <a:gd name="T28" fmla="*/ 2896 w 3152"/>
              <a:gd name="T29" fmla="*/ 2 h 1356"/>
              <a:gd name="T30" fmla="*/ 2883 w 3152"/>
              <a:gd name="T31" fmla="*/ 6 h 1356"/>
              <a:gd name="T32" fmla="*/ 2872 w 3152"/>
              <a:gd name="T33" fmla="*/ 12 h 1356"/>
              <a:gd name="T34" fmla="*/ 2867 w 3152"/>
              <a:gd name="T35" fmla="*/ 17 h 1356"/>
              <a:gd name="T36" fmla="*/ 2861 w 3152"/>
              <a:gd name="T37" fmla="*/ 21 h 1356"/>
              <a:gd name="T38" fmla="*/ 1727 w 3152"/>
              <a:gd name="T39" fmla="*/ 288 h 1356"/>
              <a:gd name="T40" fmla="*/ 1064 w 3152"/>
              <a:gd name="T41" fmla="*/ 756 h 1356"/>
              <a:gd name="T42" fmla="*/ 799 w 3152"/>
              <a:gd name="T43" fmla="*/ 173 h 1356"/>
              <a:gd name="T44" fmla="*/ 975 w 3152"/>
              <a:gd name="T45" fmla="*/ 380 h 1356"/>
              <a:gd name="T46" fmla="*/ 1030 w 3152"/>
              <a:gd name="T47" fmla="*/ 275 h 1356"/>
              <a:gd name="T48" fmla="*/ 863 w 3152"/>
              <a:gd name="T49" fmla="*/ 29 h 1356"/>
              <a:gd name="T50" fmla="*/ 854 w 3152"/>
              <a:gd name="T51" fmla="*/ 19 h 1356"/>
              <a:gd name="T52" fmla="*/ 850 w 3152"/>
              <a:gd name="T53" fmla="*/ 16 h 1356"/>
              <a:gd name="T54" fmla="*/ 838 w 3152"/>
              <a:gd name="T55" fmla="*/ 8 h 1356"/>
              <a:gd name="T56" fmla="*/ 825 w 3152"/>
              <a:gd name="T57" fmla="*/ 3 h 1356"/>
              <a:gd name="T58" fmla="*/ 813 w 3152"/>
              <a:gd name="T59" fmla="*/ 1 h 1356"/>
              <a:gd name="T60" fmla="*/ 800 w 3152"/>
              <a:gd name="T61" fmla="*/ 1 h 1356"/>
              <a:gd name="T62" fmla="*/ 787 w 3152"/>
              <a:gd name="T63" fmla="*/ 4 h 1356"/>
              <a:gd name="T64" fmla="*/ 774 w 3152"/>
              <a:gd name="T65" fmla="*/ 10 h 1356"/>
              <a:gd name="T66" fmla="*/ 770 w 3152"/>
              <a:gd name="T67" fmla="*/ 12 h 1356"/>
              <a:gd name="T68" fmla="*/ 760 w 3152"/>
              <a:gd name="T69" fmla="*/ 21 h 1356"/>
              <a:gd name="T70" fmla="*/ 508 w 3152"/>
              <a:gd name="T71" fmla="*/ 289 h 1356"/>
              <a:gd name="T72" fmla="*/ 534 w 3152"/>
              <a:gd name="T73" fmla="*/ 1356 h 1356"/>
              <a:gd name="T74" fmla="*/ 1197 w 3152"/>
              <a:gd name="T75" fmla="*/ 889 h 1356"/>
              <a:gd name="T76" fmla="*/ 2260 w 3152"/>
              <a:gd name="T77" fmla="*/ 856 h 1356"/>
              <a:gd name="T78" fmla="*/ 3021 w 3152"/>
              <a:gd name="T79" fmla="*/ 350 h 1356"/>
              <a:gd name="T80" fmla="*/ 3114 w 3152"/>
              <a:gd name="T81" fmla="*/ 368 h 1356"/>
              <a:gd name="T82" fmla="*/ 2965 w 3152"/>
              <a:gd name="T83" fmla="*/ 3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52" h="1356">
                <a:moveTo>
                  <a:pt x="1727" y="1223"/>
                </a:moveTo>
                <a:lnTo>
                  <a:pt x="1727" y="1223"/>
                </a:lnTo>
                <a:cubicBezTo>
                  <a:pt x="1506" y="1223"/>
                  <a:pt x="1326" y="1043"/>
                  <a:pt x="1326" y="822"/>
                </a:cubicBezTo>
                <a:cubicBezTo>
                  <a:pt x="1326" y="601"/>
                  <a:pt x="1506" y="421"/>
                  <a:pt x="1727" y="421"/>
                </a:cubicBezTo>
                <a:cubicBezTo>
                  <a:pt x="1948" y="421"/>
                  <a:pt x="2128" y="601"/>
                  <a:pt x="2128" y="822"/>
                </a:cubicBezTo>
                <a:cubicBezTo>
                  <a:pt x="2128" y="1043"/>
                  <a:pt x="1948" y="1223"/>
                  <a:pt x="1727" y="1223"/>
                </a:cubicBezTo>
                <a:close/>
                <a:moveTo>
                  <a:pt x="534" y="1223"/>
                </a:moveTo>
                <a:lnTo>
                  <a:pt x="534" y="1223"/>
                </a:lnTo>
                <a:cubicBezTo>
                  <a:pt x="313" y="1223"/>
                  <a:pt x="133" y="1043"/>
                  <a:pt x="133" y="822"/>
                </a:cubicBezTo>
                <a:cubicBezTo>
                  <a:pt x="133" y="605"/>
                  <a:pt x="306" y="428"/>
                  <a:pt x="522" y="422"/>
                </a:cubicBezTo>
                <a:cubicBezTo>
                  <a:pt x="526" y="423"/>
                  <a:pt x="531" y="423"/>
                  <a:pt x="536" y="423"/>
                </a:cubicBezTo>
                <a:cubicBezTo>
                  <a:pt x="540" y="423"/>
                  <a:pt x="545" y="423"/>
                  <a:pt x="550" y="422"/>
                </a:cubicBezTo>
                <a:cubicBezTo>
                  <a:pt x="763" y="430"/>
                  <a:pt x="935" y="607"/>
                  <a:pt x="935" y="822"/>
                </a:cubicBezTo>
                <a:cubicBezTo>
                  <a:pt x="935" y="1043"/>
                  <a:pt x="755" y="1223"/>
                  <a:pt x="534" y="1223"/>
                </a:cubicBezTo>
                <a:close/>
                <a:moveTo>
                  <a:pt x="2965" y="30"/>
                </a:moveTo>
                <a:lnTo>
                  <a:pt x="2965" y="30"/>
                </a:lnTo>
                <a:cubicBezTo>
                  <a:pt x="2965" y="30"/>
                  <a:pt x="2965" y="29"/>
                  <a:pt x="2965" y="29"/>
                </a:cubicBezTo>
                <a:cubicBezTo>
                  <a:pt x="2963" y="27"/>
                  <a:pt x="2962" y="26"/>
                  <a:pt x="2960" y="24"/>
                </a:cubicBezTo>
                <a:cubicBezTo>
                  <a:pt x="2959" y="22"/>
                  <a:pt x="2957" y="20"/>
                  <a:pt x="2956" y="19"/>
                </a:cubicBezTo>
                <a:cubicBezTo>
                  <a:pt x="2956" y="19"/>
                  <a:pt x="2955" y="19"/>
                  <a:pt x="2955" y="19"/>
                </a:cubicBezTo>
                <a:cubicBezTo>
                  <a:pt x="2954" y="17"/>
                  <a:pt x="2953" y="17"/>
                  <a:pt x="2952" y="16"/>
                </a:cubicBezTo>
                <a:cubicBezTo>
                  <a:pt x="2950" y="14"/>
                  <a:pt x="2948" y="12"/>
                  <a:pt x="2945" y="11"/>
                </a:cubicBezTo>
                <a:cubicBezTo>
                  <a:pt x="2944" y="10"/>
                  <a:pt x="2942" y="9"/>
                  <a:pt x="2940" y="8"/>
                </a:cubicBezTo>
                <a:cubicBezTo>
                  <a:pt x="2938" y="7"/>
                  <a:pt x="2936" y="6"/>
                  <a:pt x="2934" y="5"/>
                </a:cubicBezTo>
                <a:cubicBezTo>
                  <a:pt x="2932" y="4"/>
                  <a:pt x="2930" y="4"/>
                  <a:pt x="2928" y="3"/>
                </a:cubicBezTo>
                <a:cubicBezTo>
                  <a:pt x="2925" y="3"/>
                  <a:pt x="2923" y="2"/>
                  <a:pt x="2921" y="2"/>
                </a:cubicBezTo>
                <a:cubicBezTo>
                  <a:pt x="2919" y="1"/>
                  <a:pt x="2917" y="1"/>
                  <a:pt x="2915" y="1"/>
                </a:cubicBezTo>
                <a:cubicBezTo>
                  <a:pt x="2913" y="1"/>
                  <a:pt x="2911" y="0"/>
                  <a:pt x="2908" y="1"/>
                </a:cubicBezTo>
                <a:cubicBezTo>
                  <a:pt x="2907" y="1"/>
                  <a:pt x="2905" y="1"/>
                  <a:pt x="2903" y="1"/>
                </a:cubicBezTo>
                <a:cubicBezTo>
                  <a:pt x="2900" y="1"/>
                  <a:pt x="2898" y="2"/>
                  <a:pt x="2896" y="2"/>
                </a:cubicBezTo>
                <a:cubicBezTo>
                  <a:pt x="2894" y="2"/>
                  <a:pt x="2892" y="3"/>
                  <a:pt x="2890" y="4"/>
                </a:cubicBezTo>
                <a:cubicBezTo>
                  <a:pt x="2887" y="5"/>
                  <a:pt x="2885" y="5"/>
                  <a:pt x="2883" y="6"/>
                </a:cubicBezTo>
                <a:cubicBezTo>
                  <a:pt x="2881" y="7"/>
                  <a:pt x="2879" y="8"/>
                  <a:pt x="2876" y="10"/>
                </a:cubicBezTo>
                <a:cubicBezTo>
                  <a:pt x="2875" y="11"/>
                  <a:pt x="2874" y="11"/>
                  <a:pt x="2872" y="12"/>
                </a:cubicBezTo>
                <a:cubicBezTo>
                  <a:pt x="2872" y="12"/>
                  <a:pt x="2872" y="12"/>
                  <a:pt x="2872" y="12"/>
                </a:cubicBezTo>
                <a:cubicBezTo>
                  <a:pt x="2870" y="14"/>
                  <a:pt x="2868" y="15"/>
                  <a:pt x="2867" y="17"/>
                </a:cubicBezTo>
                <a:cubicBezTo>
                  <a:pt x="2865" y="18"/>
                  <a:pt x="2863" y="20"/>
                  <a:pt x="2861" y="21"/>
                </a:cubicBezTo>
                <a:cubicBezTo>
                  <a:pt x="2861" y="21"/>
                  <a:pt x="2861" y="21"/>
                  <a:pt x="2861" y="21"/>
                </a:cubicBezTo>
                <a:lnTo>
                  <a:pt x="2242" y="680"/>
                </a:lnTo>
                <a:cubicBezTo>
                  <a:pt x="2180" y="454"/>
                  <a:pt x="1973" y="288"/>
                  <a:pt x="1727" y="288"/>
                </a:cubicBezTo>
                <a:cubicBezTo>
                  <a:pt x="1455" y="288"/>
                  <a:pt x="1230" y="492"/>
                  <a:pt x="1197" y="756"/>
                </a:cubicBezTo>
                <a:lnTo>
                  <a:pt x="1064" y="756"/>
                </a:lnTo>
                <a:cubicBezTo>
                  <a:pt x="1037" y="539"/>
                  <a:pt x="880" y="363"/>
                  <a:pt x="674" y="307"/>
                </a:cubicBezTo>
                <a:lnTo>
                  <a:pt x="799" y="173"/>
                </a:lnTo>
                <a:lnTo>
                  <a:pt x="919" y="350"/>
                </a:lnTo>
                <a:cubicBezTo>
                  <a:pt x="932" y="369"/>
                  <a:pt x="953" y="380"/>
                  <a:pt x="975" y="380"/>
                </a:cubicBezTo>
                <a:cubicBezTo>
                  <a:pt x="988" y="380"/>
                  <a:pt x="1001" y="376"/>
                  <a:pt x="1012" y="368"/>
                </a:cubicBezTo>
                <a:cubicBezTo>
                  <a:pt x="1042" y="347"/>
                  <a:pt x="1050" y="306"/>
                  <a:pt x="1030" y="275"/>
                </a:cubicBezTo>
                <a:lnTo>
                  <a:pt x="863" y="30"/>
                </a:lnTo>
                <a:cubicBezTo>
                  <a:pt x="863" y="30"/>
                  <a:pt x="863" y="29"/>
                  <a:pt x="863" y="29"/>
                </a:cubicBezTo>
                <a:cubicBezTo>
                  <a:pt x="861" y="27"/>
                  <a:pt x="860" y="26"/>
                  <a:pt x="858" y="24"/>
                </a:cubicBezTo>
                <a:cubicBezTo>
                  <a:pt x="857" y="22"/>
                  <a:pt x="855" y="20"/>
                  <a:pt x="854" y="19"/>
                </a:cubicBezTo>
                <a:cubicBezTo>
                  <a:pt x="854" y="19"/>
                  <a:pt x="854" y="19"/>
                  <a:pt x="853" y="19"/>
                </a:cubicBezTo>
                <a:cubicBezTo>
                  <a:pt x="852" y="17"/>
                  <a:pt x="851" y="17"/>
                  <a:pt x="850" y="16"/>
                </a:cubicBezTo>
                <a:cubicBezTo>
                  <a:pt x="848" y="14"/>
                  <a:pt x="846" y="12"/>
                  <a:pt x="843" y="11"/>
                </a:cubicBezTo>
                <a:cubicBezTo>
                  <a:pt x="842" y="10"/>
                  <a:pt x="840" y="9"/>
                  <a:pt x="838" y="8"/>
                </a:cubicBezTo>
                <a:cubicBezTo>
                  <a:pt x="836" y="7"/>
                  <a:pt x="834" y="6"/>
                  <a:pt x="832" y="5"/>
                </a:cubicBezTo>
                <a:cubicBezTo>
                  <a:pt x="830" y="4"/>
                  <a:pt x="827" y="4"/>
                  <a:pt x="825" y="3"/>
                </a:cubicBezTo>
                <a:cubicBezTo>
                  <a:pt x="823" y="3"/>
                  <a:pt x="821" y="2"/>
                  <a:pt x="819" y="2"/>
                </a:cubicBezTo>
                <a:cubicBezTo>
                  <a:pt x="817" y="1"/>
                  <a:pt x="815" y="1"/>
                  <a:pt x="813" y="1"/>
                </a:cubicBezTo>
                <a:cubicBezTo>
                  <a:pt x="811" y="1"/>
                  <a:pt x="809" y="1"/>
                  <a:pt x="807" y="1"/>
                </a:cubicBezTo>
                <a:cubicBezTo>
                  <a:pt x="805" y="1"/>
                  <a:pt x="802" y="1"/>
                  <a:pt x="800" y="1"/>
                </a:cubicBezTo>
                <a:cubicBezTo>
                  <a:pt x="798" y="1"/>
                  <a:pt x="796" y="2"/>
                  <a:pt x="794" y="2"/>
                </a:cubicBezTo>
                <a:cubicBezTo>
                  <a:pt x="792" y="2"/>
                  <a:pt x="790" y="3"/>
                  <a:pt x="787" y="4"/>
                </a:cubicBezTo>
                <a:cubicBezTo>
                  <a:pt x="785" y="5"/>
                  <a:pt x="783" y="5"/>
                  <a:pt x="782" y="6"/>
                </a:cubicBezTo>
                <a:cubicBezTo>
                  <a:pt x="779" y="7"/>
                  <a:pt x="777" y="8"/>
                  <a:pt x="774" y="10"/>
                </a:cubicBezTo>
                <a:cubicBezTo>
                  <a:pt x="773" y="11"/>
                  <a:pt x="772" y="11"/>
                  <a:pt x="770" y="12"/>
                </a:cubicBezTo>
                <a:cubicBezTo>
                  <a:pt x="770" y="12"/>
                  <a:pt x="770" y="12"/>
                  <a:pt x="770" y="12"/>
                </a:cubicBezTo>
                <a:cubicBezTo>
                  <a:pt x="768" y="14"/>
                  <a:pt x="766" y="15"/>
                  <a:pt x="765" y="17"/>
                </a:cubicBezTo>
                <a:cubicBezTo>
                  <a:pt x="763" y="18"/>
                  <a:pt x="761" y="20"/>
                  <a:pt x="760" y="21"/>
                </a:cubicBezTo>
                <a:cubicBezTo>
                  <a:pt x="759" y="21"/>
                  <a:pt x="759" y="21"/>
                  <a:pt x="759" y="21"/>
                </a:cubicBezTo>
                <a:lnTo>
                  <a:pt x="508" y="289"/>
                </a:lnTo>
                <a:cubicBezTo>
                  <a:pt x="225" y="302"/>
                  <a:pt x="0" y="536"/>
                  <a:pt x="0" y="822"/>
                </a:cubicBezTo>
                <a:cubicBezTo>
                  <a:pt x="0" y="1117"/>
                  <a:pt x="239" y="1356"/>
                  <a:pt x="534" y="1356"/>
                </a:cubicBezTo>
                <a:cubicBezTo>
                  <a:pt x="806" y="1356"/>
                  <a:pt x="1031" y="1152"/>
                  <a:pt x="1064" y="889"/>
                </a:cubicBezTo>
                <a:lnTo>
                  <a:pt x="1197" y="889"/>
                </a:lnTo>
                <a:cubicBezTo>
                  <a:pt x="1230" y="1152"/>
                  <a:pt x="1455" y="1356"/>
                  <a:pt x="1727" y="1356"/>
                </a:cubicBezTo>
                <a:cubicBezTo>
                  <a:pt x="2011" y="1356"/>
                  <a:pt x="2243" y="1135"/>
                  <a:pt x="2260" y="856"/>
                </a:cubicBezTo>
                <a:lnTo>
                  <a:pt x="2901" y="173"/>
                </a:lnTo>
                <a:lnTo>
                  <a:pt x="3021" y="350"/>
                </a:lnTo>
                <a:cubicBezTo>
                  <a:pt x="3034" y="369"/>
                  <a:pt x="3055" y="380"/>
                  <a:pt x="3077" y="380"/>
                </a:cubicBezTo>
                <a:cubicBezTo>
                  <a:pt x="3089" y="380"/>
                  <a:pt x="3103" y="376"/>
                  <a:pt x="3114" y="368"/>
                </a:cubicBezTo>
                <a:cubicBezTo>
                  <a:pt x="3144" y="347"/>
                  <a:pt x="3152" y="306"/>
                  <a:pt x="3132" y="275"/>
                </a:cubicBezTo>
                <a:lnTo>
                  <a:pt x="2965" y="3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48" name="组合 22"/>
          <p:cNvGrpSpPr/>
          <p:nvPr userDrawn="1"/>
        </p:nvGrpSpPr>
        <p:grpSpPr>
          <a:xfrm>
            <a:off x="6615883" y="3880638"/>
            <a:ext cx="794889" cy="623974"/>
            <a:chOff x="3654425" y="5089525"/>
            <a:chExt cx="1860550" cy="1460500"/>
          </a:xfrm>
          <a:solidFill>
            <a:schemeClr val="accent2"/>
          </a:solidFill>
        </p:grpSpPr>
        <p:sp>
          <p:nvSpPr>
            <p:cNvPr id="147"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23"/>
          <p:cNvGrpSpPr/>
          <p:nvPr userDrawn="1"/>
        </p:nvGrpSpPr>
        <p:grpSpPr>
          <a:xfrm>
            <a:off x="7156768" y="2094126"/>
            <a:ext cx="880062" cy="878416"/>
            <a:chOff x="6262688" y="5170488"/>
            <a:chExt cx="1697038" cy="1693863"/>
          </a:xfrm>
          <a:solidFill>
            <a:schemeClr val="accent2"/>
          </a:solidFill>
        </p:grpSpPr>
        <p:sp>
          <p:nvSpPr>
            <p:cNvPr id="145" name="Freeform 19"/>
            <p:cNvSpPr>
              <a:spLocks noEditPoints="1"/>
            </p:cNvSpPr>
            <p:nvPr/>
          </p:nvSpPr>
          <p:spPr bwMode="auto">
            <a:xfrm>
              <a:off x="6262688" y="5170488"/>
              <a:ext cx="1697038" cy="1693863"/>
            </a:xfrm>
            <a:custGeom>
              <a:avLst/>
              <a:gdLst>
                <a:gd name="T0" fmla="*/ 1760 w 2284"/>
                <a:gd name="T1" fmla="*/ 1142 h 2284"/>
                <a:gd name="T2" fmla="*/ 1919 w 2284"/>
                <a:gd name="T3" fmla="*/ 1406 h 2284"/>
                <a:gd name="T4" fmla="*/ 1756 w 2284"/>
                <a:gd name="T5" fmla="*/ 1940 h 2284"/>
                <a:gd name="T6" fmla="*/ 1878 w 2284"/>
                <a:gd name="T7" fmla="*/ 1506 h 2284"/>
                <a:gd name="T8" fmla="*/ 1433 w 2284"/>
                <a:gd name="T9" fmla="*/ 1845 h 2284"/>
                <a:gd name="T10" fmla="*/ 1496 w 2284"/>
                <a:gd name="T11" fmla="*/ 1592 h 2284"/>
                <a:gd name="T12" fmla="*/ 1142 w 2284"/>
                <a:gd name="T13" fmla="*/ 2204 h 2284"/>
                <a:gd name="T14" fmla="*/ 1405 w 2284"/>
                <a:gd name="T15" fmla="*/ 1921 h 2284"/>
                <a:gd name="T16" fmla="*/ 787 w 2284"/>
                <a:gd name="T17" fmla="*/ 1592 h 2284"/>
                <a:gd name="T18" fmla="*/ 850 w 2284"/>
                <a:gd name="T19" fmla="*/ 1845 h 2284"/>
                <a:gd name="T20" fmla="*/ 528 w 2284"/>
                <a:gd name="T21" fmla="*/ 1940 h 2284"/>
                <a:gd name="T22" fmla="*/ 704 w 2284"/>
                <a:gd name="T23" fmla="*/ 1580 h 2284"/>
                <a:gd name="T24" fmla="*/ 80 w 2284"/>
                <a:gd name="T25" fmla="*/ 1143 h 2284"/>
                <a:gd name="T26" fmla="*/ 523 w 2284"/>
                <a:gd name="T27" fmla="*/ 1142 h 2284"/>
                <a:gd name="T28" fmla="*/ 676 w 2284"/>
                <a:gd name="T29" fmla="*/ 950 h 2284"/>
                <a:gd name="T30" fmla="*/ 439 w 2284"/>
                <a:gd name="T31" fmla="*/ 851 h 2284"/>
                <a:gd name="T32" fmla="*/ 676 w 2284"/>
                <a:gd name="T33" fmla="*/ 1335 h 2284"/>
                <a:gd name="T34" fmla="*/ 438 w 2284"/>
                <a:gd name="T35" fmla="*/ 1434 h 2284"/>
                <a:gd name="T36" fmla="*/ 670 w 2284"/>
                <a:gd name="T37" fmla="*/ 1204 h 2284"/>
                <a:gd name="T38" fmla="*/ 670 w 2284"/>
                <a:gd name="T39" fmla="*/ 1080 h 2284"/>
                <a:gd name="T40" fmla="*/ 391 w 2284"/>
                <a:gd name="T41" fmla="*/ 392 h 2284"/>
                <a:gd name="T42" fmla="*/ 778 w 2284"/>
                <a:gd name="T43" fmla="*/ 407 h 2284"/>
                <a:gd name="T44" fmla="*/ 391 w 2284"/>
                <a:gd name="T45" fmla="*/ 392 h 2284"/>
                <a:gd name="T46" fmla="*/ 1074 w 2284"/>
                <a:gd name="T47" fmla="*/ 574 h 2284"/>
                <a:gd name="T48" fmla="*/ 850 w 2284"/>
                <a:gd name="T49" fmla="*/ 440 h 2284"/>
                <a:gd name="T50" fmla="*/ 1405 w 2284"/>
                <a:gd name="T51" fmla="*/ 364 h 2284"/>
                <a:gd name="T52" fmla="*/ 1142 w 2284"/>
                <a:gd name="T53" fmla="*/ 80 h 2284"/>
                <a:gd name="T54" fmla="*/ 1335 w 2284"/>
                <a:gd name="T55" fmla="*/ 677 h 2284"/>
                <a:gd name="T56" fmla="*/ 1496 w 2284"/>
                <a:gd name="T57" fmla="*/ 693 h 2284"/>
                <a:gd name="T58" fmla="*/ 1509 w 2284"/>
                <a:gd name="T59" fmla="*/ 775 h 2284"/>
                <a:gd name="T60" fmla="*/ 1431 w 2284"/>
                <a:gd name="T61" fmla="*/ 765 h 2284"/>
                <a:gd name="T62" fmla="*/ 1142 w 2284"/>
                <a:gd name="T63" fmla="*/ 623 h 2284"/>
                <a:gd name="T64" fmla="*/ 1081 w 2284"/>
                <a:gd name="T65" fmla="*/ 671 h 2284"/>
                <a:gd name="T66" fmla="*/ 774 w 2284"/>
                <a:gd name="T67" fmla="*/ 775 h 2284"/>
                <a:gd name="T68" fmla="*/ 764 w 2284"/>
                <a:gd name="T69" fmla="*/ 853 h 2284"/>
                <a:gd name="T70" fmla="*/ 774 w 2284"/>
                <a:gd name="T71" fmla="*/ 1510 h 2284"/>
                <a:gd name="T72" fmla="*/ 852 w 2284"/>
                <a:gd name="T73" fmla="*/ 1520 h 2284"/>
                <a:gd name="T74" fmla="*/ 1142 w 2284"/>
                <a:gd name="T75" fmla="*/ 1662 h 2284"/>
                <a:gd name="T76" fmla="*/ 1203 w 2284"/>
                <a:gd name="T77" fmla="*/ 1614 h 2284"/>
                <a:gd name="T78" fmla="*/ 1509 w 2284"/>
                <a:gd name="T79" fmla="*/ 1510 h 2284"/>
                <a:gd name="T80" fmla="*/ 1519 w 2284"/>
                <a:gd name="T81" fmla="*/ 1432 h 2284"/>
                <a:gd name="T82" fmla="*/ 1302 w 2284"/>
                <a:gd name="T83" fmla="*/ 1530 h 2284"/>
                <a:gd name="T84" fmla="*/ 864 w 2284"/>
                <a:gd name="T85" fmla="*/ 1420 h 2284"/>
                <a:gd name="T86" fmla="*/ 754 w 2284"/>
                <a:gd name="T87" fmla="*/ 982 h 2284"/>
                <a:gd name="T88" fmla="*/ 1142 w 2284"/>
                <a:gd name="T89" fmla="*/ 750 h 2284"/>
                <a:gd name="T90" fmla="*/ 1529 w 2284"/>
                <a:gd name="T91" fmla="*/ 982 h 2284"/>
                <a:gd name="T92" fmla="*/ 1419 w 2284"/>
                <a:gd name="T93" fmla="*/ 1420 h 2284"/>
                <a:gd name="T94" fmla="*/ 1607 w 2284"/>
                <a:gd name="T95" fmla="*/ 950 h 2284"/>
                <a:gd name="T96" fmla="*/ 1710 w 2284"/>
                <a:gd name="T97" fmla="*/ 1075 h 2284"/>
                <a:gd name="T98" fmla="*/ 1845 w 2284"/>
                <a:gd name="T99" fmla="*/ 1434 h 2284"/>
                <a:gd name="T100" fmla="*/ 1711 w 2284"/>
                <a:gd name="T101" fmla="*/ 1210 h 2284"/>
                <a:gd name="T102" fmla="*/ 1661 w 2284"/>
                <a:gd name="T103" fmla="*/ 1142 h 2284"/>
                <a:gd name="T104" fmla="*/ 1613 w 2284"/>
                <a:gd name="T105" fmla="*/ 1080 h 2284"/>
                <a:gd name="T106" fmla="*/ 1893 w 2284"/>
                <a:gd name="T107" fmla="*/ 392 h 2284"/>
                <a:gd name="T108" fmla="*/ 1505 w 2284"/>
                <a:gd name="T109" fmla="*/ 407 h 2284"/>
                <a:gd name="T110" fmla="*/ 1952 w 2284"/>
                <a:gd name="T111" fmla="*/ 807 h 2284"/>
                <a:gd name="T112" fmla="*/ 1477 w 2284"/>
                <a:gd name="T113" fmla="*/ 332 h 2284"/>
                <a:gd name="T114" fmla="*/ 528 w 2284"/>
                <a:gd name="T115" fmla="*/ 265 h 2284"/>
                <a:gd name="T116" fmla="*/ 0 w 2284"/>
                <a:gd name="T117" fmla="*/ 1143 h 2284"/>
                <a:gd name="T118" fmla="*/ 528 w 2284"/>
                <a:gd name="T119" fmla="*/ 2020 h 2284"/>
                <a:gd name="T120" fmla="*/ 1477 w 2284"/>
                <a:gd name="T121" fmla="*/ 1953 h 2284"/>
                <a:gd name="T122" fmla="*/ 1952 w 2284"/>
                <a:gd name="T123" fmla="*/ 1478 h 2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4" h="2284">
                  <a:moveTo>
                    <a:pt x="1919" y="1406"/>
                  </a:moveTo>
                  <a:lnTo>
                    <a:pt x="1919" y="1406"/>
                  </a:lnTo>
                  <a:cubicBezTo>
                    <a:pt x="1878" y="1322"/>
                    <a:pt x="1825" y="1233"/>
                    <a:pt x="1760" y="1142"/>
                  </a:cubicBezTo>
                  <a:cubicBezTo>
                    <a:pt x="1824" y="1053"/>
                    <a:pt x="1878" y="965"/>
                    <a:pt x="1920" y="879"/>
                  </a:cubicBezTo>
                  <a:cubicBezTo>
                    <a:pt x="2100" y="953"/>
                    <a:pt x="2204" y="1049"/>
                    <a:pt x="2204" y="1143"/>
                  </a:cubicBezTo>
                  <a:cubicBezTo>
                    <a:pt x="2204" y="1236"/>
                    <a:pt x="2100" y="1332"/>
                    <a:pt x="1919" y="1406"/>
                  </a:cubicBezTo>
                  <a:close/>
                  <a:moveTo>
                    <a:pt x="1893" y="1893"/>
                  </a:moveTo>
                  <a:lnTo>
                    <a:pt x="1893" y="1893"/>
                  </a:lnTo>
                  <a:cubicBezTo>
                    <a:pt x="1862" y="1924"/>
                    <a:pt x="1816" y="1940"/>
                    <a:pt x="1756" y="1940"/>
                  </a:cubicBezTo>
                  <a:cubicBezTo>
                    <a:pt x="1684" y="1940"/>
                    <a:pt x="1599" y="1918"/>
                    <a:pt x="1505" y="1878"/>
                  </a:cubicBezTo>
                  <a:cubicBezTo>
                    <a:pt x="1536" y="1790"/>
                    <a:pt x="1561" y="1689"/>
                    <a:pt x="1579" y="1580"/>
                  </a:cubicBezTo>
                  <a:cubicBezTo>
                    <a:pt x="1689" y="1562"/>
                    <a:pt x="1789" y="1537"/>
                    <a:pt x="1878" y="1506"/>
                  </a:cubicBezTo>
                  <a:cubicBezTo>
                    <a:pt x="1954" y="1686"/>
                    <a:pt x="1959" y="1828"/>
                    <a:pt x="1893" y="1893"/>
                  </a:cubicBezTo>
                  <a:close/>
                  <a:moveTo>
                    <a:pt x="1433" y="1845"/>
                  </a:moveTo>
                  <a:lnTo>
                    <a:pt x="1433" y="1845"/>
                  </a:lnTo>
                  <a:cubicBezTo>
                    <a:pt x="1361" y="1809"/>
                    <a:pt x="1286" y="1764"/>
                    <a:pt x="1210" y="1711"/>
                  </a:cubicBezTo>
                  <a:cubicBezTo>
                    <a:pt x="1251" y="1679"/>
                    <a:pt x="1293" y="1644"/>
                    <a:pt x="1335" y="1608"/>
                  </a:cubicBezTo>
                  <a:cubicBezTo>
                    <a:pt x="1390" y="1604"/>
                    <a:pt x="1444" y="1599"/>
                    <a:pt x="1496" y="1592"/>
                  </a:cubicBezTo>
                  <a:cubicBezTo>
                    <a:pt x="1480" y="1686"/>
                    <a:pt x="1458" y="1771"/>
                    <a:pt x="1433" y="1845"/>
                  </a:cubicBezTo>
                  <a:close/>
                  <a:moveTo>
                    <a:pt x="1142" y="2204"/>
                  </a:moveTo>
                  <a:lnTo>
                    <a:pt x="1142" y="2204"/>
                  </a:lnTo>
                  <a:cubicBezTo>
                    <a:pt x="1049" y="2204"/>
                    <a:pt x="952" y="2101"/>
                    <a:pt x="878" y="1921"/>
                  </a:cubicBezTo>
                  <a:cubicBezTo>
                    <a:pt x="963" y="1879"/>
                    <a:pt x="1052" y="1825"/>
                    <a:pt x="1142" y="1761"/>
                  </a:cubicBezTo>
                  <a:cubicBezTo>
                    <a:pt x="1231" y="1825"/>
                    <a:pt x="1320" y="1879"/>
                    <a:pt x="1405" y="1921"/>
                  </a:cubicBezTo>
                  <a:cubicBezTo>
                    <a:pt x="1331" y="2101"/>
                    <a:pt x="1235" y="2204"/>
                    <a:pt x="1142" y="2204"/>
                  </a:cubicBezTo>
                  <a:close/>
                  <a:moveTo>
                    <a:pt x="787" y="1592"/>
                  </a:moveTo>
                  <a:lnTo>
                    <a:pt x="787" y="1592"/>
                  </a:lnTo>
                  <a:cubicBezTo>
                    <a:pt x="839" y="1599"/>
                    <a:pt x="893" y="1604"/>
                    <a:pt x="949" y="1608"/>
                  </a:cubicBezTo>
                  <a:cubicBezTo>
                    <a:pt x="990" y="1644"/>
                    <a:pt x="1032" y="1679"/>
                    <a:pt x="1074" y="1711"/>
                  </a:cubicBezTo>
                  <a:cubicBezTo>
                    <a:pt x="997" y="1764"/>
                    <a:pt x="922" y="1809"/>
                    <a:pt x="850" y="1845"/>
                  </a:cubicBezTo>
                  <a:cubicBezTo>
                    <a:pt x="825" y="1771"/>
                    <a:pt x="804" y="1686"/>
                    <a:pt x="787" y="1592"/>
                  </a:cubicBezTo>
                  <a:close/>
                  <a:moveTo>
                    <a:pt x="528" y="1940"/>
                  </a:moveTo>
                  <a:lnTo>
                    <a:pt x="528" y="1940"/>
                  </a:lnTo>
                  <a:cubicBezTo>
                    <a:pt x="468" y="1940"/>
                    <a:pt x="421" y="1924"/>
                    <a:pt x="391" y="1893"/>
                  </a:cubicBezTo>
                  <a:cubicBezTo>
                    <a:pt x="325" y="1828"/>
                    <a:pt x="330" y="1686"/>
                    <a:pt x="405" y="1506"/>
                  </a:cubicBezTo>
                  <a:cubicBezTo>
                    <a:pt x="494" y="1537"/>
                    <a:pt x="595" y="1562"/>
                    <a:pt x="704" y="1580"/>
                  </a:cubicBezTo>
                  <a:cubicBezTo>
                    <a:pt x="722" y="1689"/>
                    <a:pt x="747" y="1790"/>
                    <a:pt x="778" y="1878"/>
                  </a:cubicBezTo>
                  <a:cubicBezTo>
                    <a:pt x="685" y="1918"/>
                    <a:pt x="599" y="1940"/>
                    <a:pt x="528" y="1940"/>
                  </a:cubicBezTo>
                  <a:close/>
                  <a:moveTo>
                    <a:pt x="80" y="1143"/>
                  </a:moveTo>
                  <a:lnTo>
                    <a:pt x="80" y="1143"/>
                  </a:lnTo>
                  <a:cubicBezTo>
                    <a:pt x="80" y="1049"/>
                    <a:pt x="183" y="953"/>
                    <a:pt x="364" y="879"/>
                  </a:cubicBezTo>
                  <a:cubicBezTo>
                    <a:pt x="406" y="965"/>
                    <a:pt x="459" y="1053"/>
                    <a:pt x="523" y="1142"/>
                  </a:cubicBezTo>
                  <a:cubicBezTo>
                    <a:pt x="458" y="1233"/>
                    <a:pt x="405" y="1322"/>
                    <a:pt x="364" y="1406"/>
                  </a:cubicBezTo>
                  <a:cubicBezTo>
                    <a:pt x="183" y="1332"/>
                    <a:pt x="80" y="1236"/>
                    <a:pt x="80" y="1143"/>
                  </a:cubicBezTo>
                  <a:close/>
                  <a:moveTo>
                    <a:pt x="676" y="950"/>
                  </a:moveTo>
                  <a:lnTo>
                    <a:pt x="676" y="950"/>
                  </a:lnTo>
                  <a:cubicBezTo>
                    <a:pt x="639" y="991"/>
                    <a:pt x="605" y="1033"/>
                    <a:pt x="573" y="1075"/>
                  </a:cubicBezTo>
                  <a:cubicBezTo>
                    <a:pt x="520" y="999"/>
                    <a:pt x="475" y="924"/>
                    <a:pt x="439" y="851"/>
                  </a:cubicBezTo>
                  <a:cubicBezTo>
                    <a:pt x="514" y="826"/>
                    <a:pt x="598" y="804"/>
                    <a:pt x="692" y="788"/>
                  </a:cubicBezTo>
                  <a:cubicBezTo>
                    <a:pt x="685" y="840"/>
                    <a:pt x="680" y="894"/>
                    <a:pt x="676" y="950"/>
                  </a:cubicBezTo>
                  <a:close/>
                  <a:moveTo>
                    <a:pt x="676" y="1335"/>
                  </a:moveTo>
                  <a:lnTo>
                    <a:pt x="676" y="1335"/>
                  </a:lnTo>
                  <a:cubicBezTo>
                    <a:pt x="680" y="1391"/>
                    <a:pt x="685" y="1445"/>
                    <a:pt x="692" y="1497"/>
                  </a:cubicBezTo>
                  <a:cubicBezTo>
                    <a:pt x="598" y="1481"/>
                    <a:pt x="513" y="1459"/>
                    <a:pt x="438" y="1434"/>
                  </a:cubicBezTo>
                  <a:cubicBezTo>
                    <a:pt x="473" y="1363"/>
                    <a:pt x="518" y="1288"/>
                    <a:pt x="573" y="1210"/>
                  </a:cubicBezTo>
                  <a:cubicBezTo>
                    <a:pt x="605" y="1252"/>
                    <a:pt x="640" y="1294"/>
                    <a:pt x="676" y="1335"/>
                  </a:cubicBezTo>
                  <a:close/>
                  <a:moveTo>
                    <a:pt x="670" y="1204"/>
                  </a:moveTo>
                  <a:lnTo>
                    <a:pt x="670" y="1204"/>
                  </a:lnTo>
                  <a:cubicBezTo>
                    <a:pt x="654" y="1183"/>
                    <a:pt x="637" y="1163"/>
                    <a:pt x="622" y="1142"/>
                  </a:cubicBezTo>
                  <a:cubicBezTo>
                    <a:pt x="637" y="1122"/>
                    <a:pt x="653" y="1101"/>
                    <a:pt x="670" y="1080"/>
                  </a:cubicBezTo>
                  <a:cubicBezTo>
                    <a:pt x="670" y="1101"/>
                    <a:pt x="669" y="1122"/>
                    <a:pt x="669" y="1143"/>
                  </a:cubicBezTo>
                  <a:cubicBezTo>
                    <a:pt x="669" y="1163"/>
                    <a:pt x="670" y="1184"/>
                    <a:pt x="670" y="1204"/>
                  </a:cubicBezTo>
                  <a:close/>
                  <a:moveTo>
                    <a:pt x="391" y="392"/>
                  </a:moveTo>
                  <a:lnTo>
                    <a:pt x="391" y="392"/>
                  </a:lnTo>
                  <a:cubicBezTo>
                    <a:pt x="421" y="361"/>
                    <a:pt x="468" y="345"/>
                    <a:pt x="528" y="345"/>
                  </a:cubicBezTo>
                  <a:cubicBezTo>
                    <a:pt x="599" y="345"/>
                    <a:pt x="685" y="367"/>
                    <a:pt x="778" y="407"/>
                  </a:cubicBezTo>
                  <a:cubicBezTo>
                    <a:pt x="747" y="495"/>
                    <a:pt x="722" y="596"/>
                    <a:pt x="704" y="705"/>
                  </a:cubicBezTo>
                  <a:cubicBezTo>
                    <a:pt x="595" y="723"/>
                    <a:pt x="494" y="748"/>
                    <a:pt x="406" y="779"/>
                  </a:cubicBezTo>
                  <a:cubicBezTo>
                    <a:pt x="330" y="599"/>
                    <a:pt x="324" y="458"/>
                    <a:pt x="391" y="392"/>
                  </a:cubicBezTo>
                  <a:close/>
                  <a:moveTo>
                    <a:pt x="850" y="440"/>
                  </a:moveTo>
                  <a:lnTo>
                    <a:pt x="850" y="440"/>
                  </a:lnTo>
                  <a:cubicBezTo>
                    <a:pt x="922" y="476"/>
                    <a:pt x="997" y="521"/>
                    <a:pt x="1074" y="574"/>
                  </a:cubicBezTo>
                  <a:cubicBezTo>
                    <a:pt x="1032" y="606"/>
                    <a:pt x="990" y="641"/>
                    <a:pt x="949" y="677"/>
                  </a:cubicBezTo>
                  <a:cubicBezTo>
                    <a:pt x="893" y="681"/>
                    <a:pt x="839" y="686"/>
                    <a:pt x="787" y="693"/>
                  </a:cubicBezTo>
                  <a:cubicBezTo>
                    <a:pt x="804" y="599"/>
                    <a:pt x="825" y="514"/>
                    <a:pt x="850" y="440"/>
                  </a:cubicBezTo>
                  <a:close/>
                  <a:moveTo>
                    <a:pt x="1142" y="80"/>
                  </a:moveTo>
                  <a:lnTo>
                    <a:pt x="1142" y="80"/>
                  </a:lnTo>
                  <a:cubicBezTo>
                    <a:pt x="1235" y="80"/>
                    <a:pt x="1331" y="184"/>
                    <a:pt x="1405" y="364"/>
                  </a:cubicBezTo>
                  <a:cubicBezTo>
                    <a:pt x="1320" y="406"/>
                    <a:pt x="1231" y="460"/>
                    <a:pt x="1142" y="524"/>
                  </a:cubicBezTo>
                  <a:cubicBezTo>
                    <a:pt x="1052" y="460"/>
                    <a:pt x="963" y="406"/>
                    <a:pt x="878" y="364"/>
                  </a:cubicBezTo>
                  <a:cubicBezTo>
                    <a:pt x="952" y="184"/>
                    <a:pt x="1049" y="80"/>
                    <a:pt x="1142" y="80"/>
                  </a:cubicBezTo>
                  <a:close/>
                  <a:moveTo>
                    <a:pt x="1496" y="693"/>
                  </a:moveTo>
                  <a:lnTo>
                    <a:pt x="1496" y="693"/>
                  </a:lnTo>
                  <a:cubicBezTo>
                    <a:pt x="1444" y="686"/>
                    <a:pt x="1390" y="681"/>
                    <a:pt x="1335" y="677"/>
                  </a:cubicBezTo>
                  <a:cubicBezTo>
                    <a:pt x="1293" y="641"/>
                    <a:pt x="1251" y="606"/>
                    <a:pt x="1210" y="574"/>
                  </a:cubicBezTo>
                  <a:cubicBezTo>
                    <a:pt x="1286" y="521"/>
                    <a:pt x="1361" y="476"/>
                    <a:pt x="1433" y="440"/>
                  </a:cubicBezTo>
                  <a:cubicBezTo>
                    <a:pt x="1458" y="514"/>
                    <a:pt x="1480" y="599"/>
                    <a:pt x="1496" y="693"/>
                  </a:cubicBezTo>
                  <a:close/>
                  <a:moveTo>
                    <a:pt x="1431" y="765"/>
                  </a:moveTo>
                  <a:lnTo>
                    <a:pt x="1431" y="765"/>
                  </a:lnTo>
                  <a:cubicBezTo>
                    <a:pt x="1458" y="768"/>
                    <a:pt x="1484" y="771"/>
                    <a:pt x="1509" y="775"/>
                  </a:cubicBezTo>
                  <a:cubicBezTo>
                    <a:pt x="1513" y="800"/>
                    <a:pt x="1516" y="826"/>
                    <a:pt x="1519" y="853"/>
                  </a:cubicBezTo>
                  <a:cubicBezTo>
                    <a:pt x="1505" y="838"/>
                    <a:pt x="1490" y="823"/>
                    <a:pt x="1476" y="809"/>
                  </a:cubicBezTo>
                  <a:cubicBezTo>
                    <a:pt x="1461" y="794"/>
                    <a:pt x="1446" y="779"/>
                    <a:pt x="1431" y="765"/>
                  </a:cubicBezTo>
                  <a:close/>
                  <a:moveTo>
                    <a:pt x="1081" y="671"/>
                  </a:moveTo>
                  <a:lnTo>
                    <a:pt x="1081" y="671"/>
                  </a:lnTo>
                  <a:cubicBezTo>
                    <a:pt x="1101" y="655"/>
                    <a:pt x="1121" y="639"/>
                    <a:pt x="1142" y="623"/>
                  </a:cubicBezTo>
                  <a:cubicBezTo>
                    <a:pt x="1162" y="639"/>
                    <a:pt x="1182" y="655"/>
                    <a:pt x="1203" y="671"/>
                  </a:cubicBezTo>
                  <a:cubicBezTo>
                    <a:pt x="1182" y="670"/>
                    <a:pt x="1162" y="670"/>
                    <a:pt x="1142" y="670"/>
                  </a:cubicBezTo>
                  <a:cubicBezTo>
                    <a:pt x="1121" y="670"/>
                    <a:pt x="1101" y="670"/>
                    <a:pt x="1081" y="671"/>
                  </a:cubicBezTo>
                  <a:close/>
                  <a:moveTo>
                    <a:pt x="764" y="853"/>
                  </a:moveTo>
                  <a:lnTo>
                    <a:pt x="764" y="853"/>
                  </a:lnTo>
                  <a:cubicBezTo>
                    <a:pt x="767" y="826"/>
                    <a:pt x="770" y="800"/>
                    <a:pt x="774" y="775"/>
                  </a:cubicBezTo>
                  <a:cubicBezTo>
                    <a:pt x="799" y="771"/>
                    <a:pt x="826" y="768"/>
                    <a:pt x="852" y="765"/>
                  </a:cubicBezTo>
                  <a:cubicBezTo>
                    <a:pt x="837" y="779"/>
                    <a:pt x="822" y="794"/>
                    <a:pt x="808" y="809"/>
                  </a:cubicBezTo>
                  <a:cubicBezTo>
                    <a:pt x="793" y="823"/>
                    <a:pt x="779" y="838"/>
                    <a:pt x="764" y="853"/>
                  </a:cubicBezTo>
                  <a:close/>
                  <a:moveTo>
                    <a:pt x="852" y="1520"/>
                  </a:moveTo>
                  <a:lnTo>
                    <a:pt x="852" y="1520"/>
                  </a:lnTo>
                  <a:cubicBezTo>
                    <a:pt x="826" y="1517"/>
                    <a:pt x="799" y="1514"/>
                    <a:pt x="774" y="1510"/>
                  </a:cubicBezTo>
                  <a:cubicBezTo>
                    <a:pt x="770" y="1485"/>
                    <a:pt x="767" y="1459"/>
                    <a:pt x="764" y="1432"/>
                  </a:cubicBezTo>
                  <a:cubicBezTo>
                    <a:pt x="779" y="1447"/>
                    <a:pt x="793" y="1462"/>
                    <a:pt x="808" y="1476"/>
                  </a:cubicBezTo>
                  <a:cubicBezTo>
                    <a:pt x="822" y="1491"/>
                    <a:pt x="837" y="1506"/>
                    <a:pt x="852" y="1520"/>
                  </a:cubicBezTo>
                  <a:close/>
                  <a:moveTo>
                    <a:pt x="1203" y="1614"/>
                  </a:moveTo>
                  <a:lnTo>
                    <a:pt x="1203" y="1614"/>
                  </a:lnTo>
                  <a:cubicBezTo>
                    <a:pt x="1182" y="1630"/>
                    <a:pt x="1162" y="1646"/>
                    <a:pt x="1142" y="1662"/>
                  </a:cubicBezTo>
                  <a:cubicBezTo>
                    <a:pt x="1121" y="1646"/>
                    <a:pt x="1101" y="1630"/>
                    <a:pt x="1081" y="1614"/>
                  </a:cubicBezTo>
                  <a:cubicBezTo>
                    <a:pt x="1101" y="1615"/>
                    <a:pt x="1121" y="1615"/>
                    <a:pt x="1142" y="1615"/>
                  </a:cubicBezTo>
                  <a:cubicBezTo>
                    <a:pt x="1162" y="1615"/>
                    <a:pt x="1182" y="1615"/>
                    <a:pt x="1203" y="1614"/>
                  </a:cubicBezTo>
                  <a:close/>
                  <a:moveTo>
                    <a:pt x="1519" y="1432"/>
                  </a:moveTo>
                  <a:lnTo>
                    <a:pt x="1519" y="1432"/>
                  </a:lnTo>
                  <a:cubicBezTo>
                    <a:pt x="1516" y="1459"/>
                    <a:pt x="1513" y="1485"/>
                    <a:pt x="1509" y="1510"/>
                  </a:cubicBezTo>
                  <a:cubicBezTo>
                    <a:pt x="1484" y="1514"/>
                    <a:pt x="1458" y="1517"/>
                    <a:pt x="1431" y="1520"/>
                  </a:cubicBezTo>
                  <a:cubicBezTo>
                    <a:pt x="1446" y="1506"/>
                    <a:pt x="1461" y="1491"/>
                    <a:pt x="1476" y="1476"/>
                  </a:cubicBezTo>
                  <a:cubicBezTo>
                    <a:pt x="1490" y="1462"/>
                    <a:pt x="1505" y="1447"/>
                    <a:pt x="1519" y="1432"/>
                  </a:cubicBezTo>
                  <a:close/>
                  <a:moveTo>
                    <a:pt x="1419" y="1420"/>
                  </a:moveTo>
                  <a:lnTo>
                    <a:pt x="1419" y="1420"/>
                  </a:lnTo>
                  <a:cubicBezTo>
                    <a:pt x="1381" y="1458"/>
                    <a:pt x="1342" y="1495"/>
                    <a:pt x="1302" y="1530"/>
                  </a:cubicBezTo>
                  <a:cubicBezTo>
                    <a:pt x="1250" y="1533"/>
                    <a:pt x="1197" y="1535"/>
                    <a:pt x="1142" y="1535"/>
                  </a:cubicBezTo>
                  <a:cubicBezTo>
                    <a:pt x="1087" y="1535"/>
                    <a:pt x="1033" y="1533"/>
                    <a:pt x="981" y="1530"/>
                  </a:cubicBezTo>
                  <a:cubicBezTo>
                    <a:pt x="942" y="1495"/>
                    <a:pt x="903" y="1458"/>
                    <a:pt x="864" y="1420"/>
                  </a:cubicBezTo>
                  <a:cubicBezTo>
                    <a:pt x="826" y="1381"/>
                    <a:pt x="789" y="1342"/>
                    <a:pt x="754" y="1303"/>
                  </a:cubicBezTo>
                  <a:cubicBezTo>
                    <a:pt x="751" y="1251"/>
                    <a:pt x="749" y="1198"/>
                    <a:pt x="749" y="1143"/>
                  </a:cubicBezTo>
                  <a:cubicBezTo>
                    <a:pt x="749" y="1087"/>
                    <a:pt x="751" y="1034"/>
                    <a:pt x="754" y="982"/>
                  </a:cubicBezTo>
                  <a:cubicBezTo>
                    <a:pt x="789" y="943"/>
                    <a:pt x="825" y="904"/>
                    <a:pt x="864" y="865"/>
                  </a:cubicBezTo>
                  <a:cubicBezTo>
                    <a:pt x="903" y="827"/>
                    <a:pt x="942" y="790"/>
                    <a:pt x="981" y="755"/>
                  </a:cubicBezTo>
                  <a:cubicBezTo>
                    <a:pt x="1033" y="752"/>
                    <a:pt x="1087" y="750"/>
                    <a:pt x="1142" y="750"/>
                  </a:cubicBezTo>
                  <a:cubicBezTo>
                    <a:pt x="1197" y="750"/>
                    <a:pt x="1250" y="752"/>
                    <a:pt x="1302" y="755"/>
                  </a:cubicBezTo>
                  <a:cubicBezTo>
                    <a:pt x="1342" y="790"/>
                    <a:pt x="1381" y="827"/>
                    <a:pt x="1419" y="865"/>
                  </a:cubicBezTo>
                  <a:cubicBezTo>
                    <a:pt x="1458" y="904"/>
                    <a:pt x="1495" y="943"/>
                    <a:pt x="1529" y="982"/>
                  </a:cubicBezTo>
                  <a:cubicBezTo>
                    <a:pt x="1532" y="1034"/>
                    <a:pt x="1534" y="1087"/>
                    <a:pt x="1534" y="1143"/>
                  </a:cubicBezTo>
                  <a:cubicBezTo>
                    <a:pt x="1534" y="1198"/>
                    <a:pt x="1532" y="1251"/>
                    <a:pt x="1529" y="1303"/>
                  </a:cubicBezTo>
                  <a:cubicBezTo>
                    <a:pt x="1494" y="1342"/>
                    <a:pt x="1457" y="1381"/>
                    <a:pt x="1419" y="1420"/>
                  </a:cubicBezTo>
                  <a:close/>
                  <a:moveTo>
                    <a:pt x="1710" y="1075"/>
                  </a:moveTo>
                  <a:lnTo>
                    <a:pt x="1710" y="1075"/>
                  </a:lnTo>
                  <a:cubicBezTo>
                    <a:pt x="1678" y="1033"/>
                    <a:pt x="1644" y="991"/>
                    <a:pt x="1607" y="950"/>
                  </a:cubicBezTo>
                  <a:cubicBezTo>
                    <a:pt x="1604" y="894"/>
                    <a:pt x="1598" y="840"/>
                    <a:pt x="1591" y="788"/>
                  </a:cubicBezTo>
                  <a:cubicBezTo>
                    <a:pt x="1685" y="804"/>
                    <a:pt x="1770" y="826"/>
                    <a:pt x="1844" y="851"/>
                  </a:cubicBezTo>
                  <a:cubicBezTo>
                    <a:pt x="1808" y="924"/>
                    <a:pt x="1763" y="999"/>
                    <a:pt x="1710" y="1075"/>
                  </a:cubicBezTo>
                  <a:close/>
                  <a:moveTo>
                    <a:pt x="1711" y="1210"/>
                  </a:moveTo>
                  <a:lnTo>
                    <a:pt x="1711" y="1210"/>
                  </a:lnTo>
                  <a:cubicBezTo>
                    <a:pt x="1765" y="1288"/>
                    <a:pt x="1810" y="1363"/>
                    <a:pt x="1845" y="1434"/>
                  </a:cubicBezTo>
                  <a:cubicBezTo>
                    <a:pt x="1770" y="1459"/>
                    <a:pt x="1685" y="1481"/>
                    <a:pt x="1591" y="1497"/>
                  </a:cubicBezTo>
                  <a:cubicBezTo>
                    <a:pt x="1598" y="1445"/>
                    <a:pt x="1604" y="1391"/>
                    <a:pt x="1607" y="1335"/>
                  </a:cubicBezTo>
                  <a:cubicBezTo>
                    <a:pt x="1644" y="1294"/>
                    <a:pt x="1678" y="1252"/>
                    <a:pt x="1711" y="1210"/>
                  </a:cubicBezTo>
                  <a:close/>
                  <a:moveTo>
                    <a:pt x="1613" y="1080"/>
                  </a:moveTo>
                  <a:lnTo>
                    <a:pt x="1613" y="1080"/>
                  </a:lnTo>
                  <a:cubicBezTo>
                    <a:pt x="1630" y="1101"/>
                    <a:pt x="1646" y="1122"/>
                    <a:pt x="1661" y="1142"/>
                  </a:cubicBezTo>
                  <a:cubicBezTo>
                    <a:pt x="1646" y="1163"/>
                    <a:pt x="1630" y="1183"/>
                    <a:pt x="1613" y="1204"/>
                  </a:cubicBezTo>
                  <a:cubicBezTo>
                    <a:pt x="1614" y="1184"/>
                    <a:pt x="1614" y="1163"/>
                    <a:pt x="1614" y="1143"/>
                  </a:cubicBezTo>
                  <a:cubicBezTo>
                    <a:pt x="1614" y="1122"/>
                    <a:pt x="1614" y="1101"/>
                    <a:pt x="1613" y="1080"/>
                  </a:cubicBezTo>
                  <a:close/>
                  <a:moveTo>
                    <a:pt x="1756" y="345"/>
                  </a:moveTo>
                  <a:lnTo>
                    <a:pt x="1756" y="345"/>
                  </a:lnTo>
                  <a:cubicBezTo>
                    <a:pt x="1816" y="345"/>
                    <a:pt x="1862" y="361"/>
                    <a:pt x="1893" y="392"/>
                  </a:cubicBezTo>
                  <a:cubicBezTo>
                    <a:pt x="1959" y="458"/>
                    <a:pt x="1953" y="599"/>
                    <a:pt x="1878" y="779"/>
                  </a:cubicBezTo>
                  <a:cubicBezTo>
                    <a:pt x="1789" y="748"/>
                    <a:pt x="1689" y="723"/>
                    <a:pt x="1579" y="705"/>
                  </a:cubicBezTo>
                  <a:cubicBezTo>
                    <a:pt x="1561" y="596"/>
                    <a:pt x="1536" y="495"/>
                    <a:pt x="1505" y="407"/>
                  </a:cubicBezTo>
                  <a:cubicBezTo>
                    <a:pt x="1599" y="367"/>
                    <a:pt x="1684" y="345"/>
                    <a:pt x="1756" y="345"/>
                  </a:cubicBezTo>
                  <a:close/>
                  <a:moveTo>
                    <a:pt x="1952" y="807"/>
                  </a:moveTo>
                  <a:lnTo>
                    <a:pt x="1952" y="807"/>
                  </a:lnTo>
                  <a:cubicBezTo>
                    <a:pt x="2042" y="594"/>
                    <a:pt x="2041" y="427"/>
                    <a:pt x="1949" y="335"/>
                  </a:cubicBezTo>
                  <a:cubicBezTo>
                    <a:pt x="1903" y="289"/>
                    <a:pt x="1838" y="265"/>
                    <a:pt x="1756" y="265"/>
                  </a:cubicBezTo>
                  <a:cubicBezTo>
                    <a:pt x="1675" y="265"/>
                    <a:pt x="1580" y="289"/>
                    <a:pt x="1477" y="332"/>
                  </a:cubicBezTo>
                  <a:cubicBezTo>
                    <a:pt x="1392" y="126"/>
                    <a:pt x="1274" y="0"/>
                    <a:pt x="1142" y="0"/>
                  </a:cubicBezTo>
                  <a:cubicBezTo>
                    <a:pt x="1009" y="0"/>
                    <a:pt x="891" y="126"/>
                    <a:pt x="806" y="332"/>
                  </a:cubicBezTo>
                  <a:cubicBezTo>
                    <a:pt x="704" y="289"/>
                    <a:pt x="609" y="265"/>
                    <a:pt x="528" y="265"/>
                  </a:cubicBezTo>
                  <a:cubicBezTo>
                    <a:pt x="446" y="265"/>
                    <a:pt x="380" y="289"/>
                    <a:pt x="334" y="335"/>
                  </a:cubicBezTo>
                  <a:cubicBezTo>
                    <a:pt x="242" y="427"/>
                    <a:pt x="242" y="594"/>
                    <a:pt x="331" y="807"/>
                  </a:cubicBezTo>
                  <a:cubicBezTo>
                    <a:pt x="125" y="892"/>
                    <a:pt x="0" y="1010"/>
                    <a:pt x="0" y="1143"/>
                  </a:cubicBezTo>
                  <a:cubicBezTo>
                    <a:pt x="0" y="1275"/>
                    <a:pt x="125" y="1393"/>
                    <a:pt x="331" y="1478"/>
                  </a:cubicBezTo>
                  <a:cubicBezTo>
                    <a:pt x="246" y="1684"/>
                    <a:pt x="240" y="1856"/>
                    <a:pt x="334" y="1950"/>
                  </a:cubicBezTo>
                  <a:cubicBezTo>
                    <a:pt x="380" y="1996"/>
                    <a:pt x="446" y="2020"/>
                    <a:pt x="528" y="2020"/>
                  </a:cubicBezTo>
                  <a:cubicBezTo>
                    <a:pt x="609" y="2020"/>
                    <a:pt x="704" y="1996"/>
                    <a:pt x="806" y="1953"/>
                  </a:cubicBezTo>
                  <a:cubicBezTo>
                    <a:pt x="891" y="2159"/>
                    <a:pt x="1009" y="2284"/>
                    <a:pt x="1142" y="2284"/>
                  </a:cubicBezTo>
                  <a:cubicBezTo>
                    <a:pt x="1274" y="2284"/>
                    <a:pt x="1392" y="2159"/>
                    <a:pt x="1477" y="1953"/>
                  </a:cubicBezTo>
                  <a:cubicBezTo>
                    <a:pt x="1580" y="1996"/>
                    <a:pt x="1675" y="2020"/>
                    <a:pt x="1756" y="2020"/>
                  </a:cubicBezTo>
                  <a:cubicBezTo>
                    <a:pt x="1838" y="2020"/>
                    <a:pt x="1903" y="1996"/>
                    <a:pt x="1949" y="1950"/>
                  </a:cubicBezTo>
                  <a:cubicBezTo>
                    <a:pt x="2043" y="1856"/>
                    <a:pt x="2038" y="1684"/>
                    <a:pt x="1952" y="1478"/>
                  </a:cubicBezTo>
                  <a:cubicBezTo>
                    <a:pt x="2158" y="1393"/>
                    <a:pt x="2284" y="1275"/>
                    <a:pt x="2284" y="1143"/>
                  </a:cubicBezTo>
                  <a:cubicBezTo>
                    <a:pt x="2284" y="1010"/>
                    <a:pt x="2158" y="892"/>
                    <a:pt x="1952" y="80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20"/>
            <p:cNvSpPr>
              <a:spLocks/>
            </p:cNvSpPr>
            <p:nvPr/>
          </p:nvSpPr>
          <p:spPr bwMode="auto">
            <a:xfrm>
              <a:off x="7021513" y="5929313"/>
              <a:ext cx="177800" cy="177800"/>
            </a:xfrm>
            <a:custGeom>
              <a:avLst/>
              <a:gdLst>
                <a:gd name="T0" fmla="*/ 120 w 240"/>
                <a:gd name="T1" fmla="*/ 0 h 240"/>
                <a:gd name="T2" fmla="*/ 120 w 240"/>
                <a:gd name="T3" fmla="*/ 0 h 240"/>
                <a:gd name="T4" fmla="*/ 0 w 240"/>
                <a:gd name="T5" fmla="*/ 120 h 240"/>
                <a:gd name="T6" fmla="*/ 120 w 240"/>
                <a:gd name="T7" fmla="*/ 240 h 240"/>
                <a:gd name="T8" fmla="*/ 240 w 240"/>
                <a:gd name="T9" fmla="*/ 120 h 240"/>
                <a:gd name="T10" fmla="*/ 120 w 240"/>
                <a:gd name="T11" fmla="*/ 0 h 240"/>
              </a:gdLst>
              <a:ahLst/>
              <a:cxnLst>
                <a:cxn ang="0">
                  <a:pos x="T0" y="T1"/>
                </a:cxn>
                <a:cxn ang="0">
                  <a:pos x="T2" y="T3"/>
                </a:cxn>
                <a:cxn ang="0">
                  <a:pos x="T4" y="T5"/>
                </a:cxn>
                <a:cxn ang="0">
                  <a:pos x="T6" y="T7"/>
                </a:cxn>
                <a:cxn ang="0">
                  <a:pos x="T8" y="T9"/>
                </a:cxn>
                <a:cxn ang="0">
                  <a:pos x="T10" y="T11"/>
                </a:cxn>
              </a:cxnLst>
              <a:rect l="0" t="0" r="r" b="b"/>
              <a:pathLst>
                <a:path w="240" h="240">
                  <a:moveTo>
                    <a:pt x="120" y="0"/>
                  </a:moveTo>
                  <a:lnTo>
                    <a:pt x="120" y="0"/>
                  </a:lnTo>
                  <a:cubicBezTo>
                    <a:pt x="53" y="0"/>
                    <a:pt x="0" y="53"/>
                    <a:pt x="0" y="120"/>
                  </a:cubicBezTo>
                  <a:cubicBezTo>
                    <a:pt x="0" y="186"/>
                    <a:pt x="53" y="240"/>
                    <a:pt x="120" y="240"/>
                  </a:cubicBezTo>
                  <a:cubicBezTo>
                    <a:pt x="186" y="240"/>
                    <a:pt x="240" y="186"/>
                    <a:pt x="240" y="120"/>
                  </a:cubicBezTo>
                  <a:cubicBezTo>
                    <a:pt x="240" y="53"/>
                    <a:pt x="186" y="0"/>
                    <a:pt x="1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46"/>
          <p:cNvGrpSpPr/>
          <p:nvPr userDrawn="1"/>
        </p:nvGrpSpPr>
        <p:grpSpPr>
          <a:xfrm>
            <a:off x="8078187" y="3838079"/>
            <a:ext cx="920458" cy="709092"/>
            <a:chOff x="2486025" y="3619500"/>
            <a:chExt cx="1500188" cy="1155700"/>
          </a:xfrm>
          <a:solidFill>
            <a:schemeClr val="accent2"/>
          </a:solidFill>
        </p:grpSpPr>
        <p:sp>
          <p:nvSpPr>
            <p:cNvPr id="134" name="Freeform 26"/>
            <p:cNvSpPr>
              <a:spLocks noEditPoints="1"/>
            </p:cNvSpPr>
            <p:nvPr/>
          </p:nvSpPr>
          <p:spPr bwMode="auto">
            <a:xfrm>
              <a:off x="2486025" y="3619500"/>
              <a:ext cx="1500188" cy="1155700"/>
            </a:xfrm>
            <a:custGeom>
              <a:avLst/>
              <a:gdLst>
                <a:gd name="T0" fmla="*/ 408 w 815"/>
                <a:gd name="T1" fmla="*/ 553 h 627"/>
                <a:gd name="T2" fmla="*/ 408 w 815"/>
                <a:gd name="T3" fmla="*/ 553 h 627"/>
                <a:gd name="T4" fmla="*/ 207 w 815"/>
                <a:gd name="T5" fmla="*/ 353 h 627"/>
                <a:gd name="T6" fmla="*/ 408 w 815"/>
                <a:gd name="T7" fmla="*/ 152 h 627"/>
                <a:gd name="T8" fmla="*/ 608 w 815"/>
                <a:gd name="T9" fmla="*/ 353 h 627"/>
                <a:gd name="T10" fmla="*/ 408 w 815"/>
                <a:gd name="T11" fmla="*/ 553 h 627"/>
                <a:gd name="T12" fmla="*/ 156 w 815"/>
                <a:gd name="T13" fmla="*/ 176 h 627"/>
                <a:gd name="T14" fmla="*/ 156 w 815"/>
                <a:gd name="T15" fmla="*/ 176 h 627"/>
                <a:gd name="T16" fmla="*/ 54 w 815"/>
                <a:gd name="T17" fmla="*/ 176 h 627"/>
                <a:gd name="T18" fmla="*/ 54 w 815"/>
                <a:gd name="T19" fmla="*/ 118 h 627"/>
                <a:gd name="T20" fmla="*/ 156 w 815"/>
                <a:gd name="T21" fmla="*/ 118 h 627"/>
                <a:gd name="T22" fmla="*/ 156 w 815"/>
                <a:gd name="T23" fmla="*/ 176 h 627"/>
                <a:gd name="T24" fmla="*/ 601 w 815"/>
                <a:gd name="T25" fmla="*/ 79 h 627"/>
                <a:gd name="T26" fmla="*/ 601 w 815"/>
                <a:gd name="T27" fmla="*/ 79 h 627"/>
                <a:gd name="T28" fmla="*/ 530 w 815"/>
                <a:gd name="T29" fmla="*/ 0 h 627"/>
                <a:gd name="T30" fmla="*/ 285 w 815"/>
                <a:gd name="T31" fmla="*/ 0 h 627"/>
                <a:gd name="T32" fmla="*/ 214 w 815"/>
                <a:gd name="T33" fmla="*/ 79 h 627"/>
                <a:gd name="T34" fmla="*/ 0 w 815"/>
                <a:gd name="T35" fmla="*/ 79 h 627"/>
                <a:gd name="T36" fmla="*/ 0 w 815"/>
                <a:gd name="T37" fmla="*/ 627 h 627"/>
                <a:gd name="T38" fmla="*/ 815 w 815"/>
                <a:gd name="T39" fmla="*/ 627 h 627"/>
                <a:gd name="T40" fmla="*/ 815 w 815"/>
                <a:gd name="T41" fmla="*/ 79 h 627"/>
                <a:gd name="T42" fmla="*/ 601 w 815"/>
                <a:gd name="T43" fmla="*/ 79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5" h="627">
                  <a:moveTo>
                    <a:pt x="408" y="553"/>
                  </a:moveTo>
                  <a:lnTo>
                    <a:pt x="408" y="553"/>
                  </a:lnTo>
                  <a:cubicBezTo>
                    <a:pt x="297" y="553"/>
                    <a:pt x="207" y="463"/>
                    <a:pt x="207" y="353"/>
                  </a:cubicBezTo>
                  <a:cubicBezTo>
                    <a:pt x="207" y="242"/>
                    <a:pt x="297" y="152"/>
                    <a:pt x="408" y="152"/>
                  </a:cubicBezTo>
                  <a:cubicBezTo>
                    <a:pt x="518" y="152"/>
                    <a:pt x="608" y="242"/>
                    <a:pt x="608" y="353"/>
                  </a:cubicBezTo>
                  <a:cubicBezTo>
                    <a:pt x="608" y="463"/>
                    <a:pt x="518" y="553"/>
                    <a:pt x="408" y="553"/>
                  </a:cubicBezTo>
                  <a:close/>
                  <a:moveTo>
                    <a:pt x="156" y="176"/>
                  </a:moveTo>
                  <a:lnTo>
                    <a:pt x="156" y="176"/>
                  </a:lnTo>
                  <a:lnTo>
                    <a:pt x="54" y="176"/>
                  </a:lnTo>
                  <a:lnTo>
                    <a:pt x="54" y="118"/>
                  </a:lnTo>
                  <a:lnTo>
                    <a:pt x="156" y="118"/>
                  </a:lnTo>
                  <a:lnTo>
                    <a:pt x="156" y="176"/>
                  </a:lnTo>
                  <a:close/>
                  <a:moveTo>
                    <a:pt x="601" y="79"/>
                  </a:moveTo>
                  <a:lnTo>
                    <a:pt x="601" y="79"/>
                  </a:lnTo>
                  <a:lnTo>
                    <a:pt x="530" y="0"/>
                  </a:lnTo>
                  <a:lnTo>
                    <a:pt x="285" y="0"/>
                  </a:lnTo>
                  <a:lnTo>
                    <a:pt x="214" y="79"/>
                  </a:lnTo>
                  <a:lnTo>
                    <a:pt x="0" y="79"/>
                  </a:lnTo>
                  <a:lnTo>
                    <a:pt x="0" y="627"/>
                  </a:lnTo>
                  <a:lnTo>
                    <a:pt x="815" y="627"/>
                  </a:lnTo>
                  <a:lnTo>
                    <a:pt x="815" y="79"/>
                  </a:lnTo>
                  <a:lnTo>
                    <a:pt x="601" y="7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27"/>
            <p:cNvSpPr>
              <a:spLocks/>
            </p:cNvSpPr>
            <p:nvPr/>
          </p:nvSpPr>
          <p:spPr bwMode="auto">
            <a:xfrm>
              <a:off x="2955925" y="3987800"/>
              <a:ext cx="560388" cy="565150"/>
            </a:xfrm>
            <a:custGeom>
              <a:avLst/>
              <a:gdLst>
                <a:gd name="T0" fmla="*/ 153 w 305"/>
                <a:gd name="T1" fmla="*/ 0 h 306"/>
                <a:gd name="T2" fmla="*/ 153 w 305"/>
                <a:gd name="T3" fmla="*/ 0 h 306"/>
                <a:gd name="T4" fmla="*/ 0 w 305"/>
                <a:gd name="T5" fmla="*/ 153 h 306"/>
                <a:gd name="T6" fmla="*/ 153 w 305"/>
                <a:gd name="T7" fmla="*/ 306 h 306"/>
                <a:gd name="T8" fmla="*/ 305 w 305"/>
                <a:gd name="T9" fmla="*/ 153 h 306"/>
                <a:gd name="T10" fmla="*/ 153 w 305"/>
                <a:gd name="T11" fmla="*/ 0 h 306"/>
              </a:gdLst>
              <a:ahLst/>
              <a:cxnLst>
                <a:cxn ang="0">
                  <a:pos x="T0" y="T1"/>
                </a:cxn>
                <a:cxn ang="0">
                  <a:pos x="T2" y="T3"/>
                </a:cxn>
                <a:cxn ang="0">
                  <a:pos x="T4" y="T5"/>
                </a:cxn>
                <a:cxn ang="0">
                  <a:pos x="T6" y="T7"/>
                </a:cxn>
                <a:cxn ang="0">
                  <a:pos x="T8" y="T9"/>
                </a:cxn>
                <a:cxn ang="0">
                  <a:pos x="T10" y="T11"/>
                </a:cxn>
              </a:cxnLst>
              <a:rect l="0" t="0" r="r" b="b"/>
              <a:pathLst>
                <a:path w="305" h="306">
                  <a:moveTo>
                    <a:pt x="153" y="0"/>
                  </a:moveTo>
                  <a:lnTo>
                    <a:pt x="153" y="0"/>
                  </a:lnTo>
                  <a:cubicBezTo>
                    <a:pt x="68" y="0"/>
                    <a:pt x="0" y="68"/>
                    <a:pt x="0" y="153"/>
                  </a:cubicBezTo>
                  <a:cubicBezTo>
                    <a:pt x="0" y="237"/>
                    <a:pt x="68" y="306"/>
                    <a:pt x="153" y="306"/>
                  </a:cubicBezTo>
                  <a:cubicBezTo>
                    <a:pt x="237" y="306"/>
                    <a:pt x="305" y="237"/>
                    <a:pt x="305" y="153"/>
                  </a:cubicBezTo>
                  <a:cubicBezTo>
                    <a:pt x="305" y="68"/>
                    <a:pt x="237" y="0"/>
                    <a:pt x="15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37856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590419" y="3331281"/>
            <a:ext cx="4200352" cy="1862048"/>
            <a:chOff x="6750146" y="2193857"/>
            <a:chExt cx="4200352" cy="1862048"/>
          </a:xfrm>
        </p:grpSpPr>
        <p:sp>
          <p:nvSpPr>
            <p:cNvPr id="3" name="文本框 2"/>
            <p:cNvSpPr txBox="1"/>
            <p:nvPr/>
          </p:nvSpPr>
          <p:spPr>
            <a:xfrm>
              <a:off x="6750146" y="2193857"/>
              <a:ext cx="2237915" cy="1862048"/>
            </a:xfrm>
            <a:prstGeom prst="rect">
              <a:avLst/>
            </a:prstGeom>
          </p:spPr>
          <p:txBody>
            <a:bodyPr wrap="square" anchor="ctr">
              <a:spAutoFit/>
            </a:bodyPr>
            <a:lstStyle>
              <a:defPPr>
                <a:defRPr lang="zh-CN"/>
              </a:defPPr>
              <a:lvl1pPr>
                <a:defRPr sz="3200" b="1">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defRPr>
              </a:lvl1pPr>
            </a:lstStyle>
            <a:p>
              <a:r>
                <a:rPr lang="en-US" altLang="zh-CN" sz="11500" dirty="0">
                  <a:solidFill>
                    <a:schemeClr val="bg1"/>
                  </a:solidFill>
                </a:rPr>
                <a:t>01</a:t>
              </a:r>
              <a:endParaRPr lang="zh-CN" altLang="en-US" sz="11500" dirty="0">
                <a:solidFill>
                  <a:schemeClr val="bg1"/>
                </a:solidFill>
              </a:endParaRPr>
            </a:p>
          </p:txBody>
        </p:sp>
        <p:sp>
          <p:nvSpPr>
            <p:cNvPr id="4" name="矩形 3"/>
            <p:cNvSpPr/>
            <p:nvPr/>
          </p:nvSpPr>
          <p:spPr>
            <a:xfrm>
              <a:off x="8675829" y="2647827"/>
              <a:ext cx="2274669" cy="954107"/>
            </a:xfrm>
            <a:prstGeom prst="rect">
              <a:avLst/>
            </a:prstGeom>
          </p:spPr>
          <p:txBody>
            <a:bodyPr wrap="square" anchor="ctr">
              <a:spAutoFit/>
            </a:bodyPr>
            <a:lstStyle/>
            <a:p>
              <a:r>
                <a:rPr lang="zh-CN" altLang="en-US" sz="3200" b="1" dirty="0" smtClean="0">
                  <a:solidFill>
                    <a:schemeClr val="bg1"/>
                  </a:solidFill>
                  <a:latin typeface="微软雅黑"/>
                  <a:ea typeface="微软雅黑"/>
                  <a:cs typeface="微软雅黑"/>
                </a:rPr>
                <a:t>选题背景</a:t>
              </a:r>
              <a:endParaRPr lang="en-US" altLang="zh-CN" sz="3200" b="1" dirty="0" smtClean="0">
                <a:solidFill>
                  <a:schemeClr val="bg1"/>
                </a:solidFill>
                <a:latin typeface="微软雅黑"/>
                <a:ea typeface="微软雅黑"/>
                <a:cs typeface="微软雅黑"/>
              </a:endParaRPr>
            </a:p>
            <a:p>
              <a:r>
                <a:rPr lang="en-US" altLang="zh-CN" sz="2400" dirty="0" smtClean="0">
                  <a:solidFill>
                    <a:schemeClr val="bg1"/>
                  </a:solidFill>
                  <a:latin typeface="Calibri"/>
                  <a:ea typeface="宋体"/>
                </a:rPr>
                <a:t>BACKGROUND</a:t>
              </a:r>
              <a:endParaRPr kumimoji="1" lang="zh-CN" altLang="en-US" sz="2400" dirty="0">
                <a:solidFill>
                  <a:schemeClr val="bg1"/>
                </a:solidFill>
                <a:latin typeface="Calibri"/>
                <a:ea typeface="宋体"/>
              </a:endParaRPr>
            </a:p>
          </p:txBody>
        </p:sp>
      </p:grpSp>
    </p:spTree>
    <p:extLst>
      <p:ext uri="{BB962C8B-B14F-4D97-AF65-F5344CB8AC3E}">
        <p14:creationId xmlns:p14="http://schemas.microsoft.com/office/powerpoint/2010/main" val="5767249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 </a:t>
            </a:r>
            <a:r>
              <a:rPr kumimoji="1" lang="zh-CN" altLang="en-US" dirty="0" smtClean="0"/>
              <a:t>选题背景</a:t>
            </a:r>
            <a:endParaRPr kumimoji="1" lang="zh-CN" altLang="en-US"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61074" y="1786049"/>
            <a:ext cx="2864224" cy="2148168"/>
          </a:xfrm>
          <a:prstGeom prst="rect">
            <a:avLst/>
          </a:prstGeom>
          <a:noFill/>
          <a:ln w="19050">
            <a:solidFill>
              <a:schemeClr val="bg1"/>
            </a:solidFill>
          </a:ln>
        </p:spPr>
      </p:pic>
      <p:sp>
        <p:nvSpPr>
          <p:cNvPr id="3" name="矩形 2"/>
          <p:cNvSpPr/>
          <p:nvPr/>
        </p:nvSpPr>
        <p:spPr>
          <a:xfrm>
            <a:off x="3675017" y="1578156"/>
            <a:ext cx="7519851" cy="3046988"/>
          </a:xfrm>
          <a:prstGeom prst="rect">
            <a:avLst/>
          </a:prstGeom>
        </p:spPr>
        <p:txBody>
          <a:bodyPr wrap="square">
            <a:spAutoFit/>
          </a:bodyPr>
          <a:lstStyle/>
          <a:p>
            <a:r>
              <a:rPr lang="en-US" altLang="zh-CN" sz="2400" dirty="0" smtClean="0">
                <a:solidFill>
                  <a:schemeClr val="bg1"/>
                </a:solidFill>
              </a:rPr>
              <a:t>          </a:t>
            </a:r>
            <a:r>
              <a:rPr lang="zh-CN" altLang="zh-CN" sz="2400" dirty="0" smtClean="0">
                <a:solidFill>
                  <a:schemeClr val="bg1"/>
                </a:solidFill>
              </a:rPr>
              <a:t>随着</a:t>
            </a:r>
            <a:r>
              <a:rPr lang="zh-CN" altLang="zh-CN" sz="2400" dirty="0">
                <a:solidFill>
                  <a:schemeClr val="bg1"/>
                </a:solidFill>
              </a:rPr>
              <a:t>信息技术在管理上越来越深入而广泛的应用，管理信息系统的实施在技术上已逐步成熟。管理信息系统是一个不断发展的新型学科，任何一个单位要生存要发展，要高效率地把内部活动有机地组织起来，就必须建立与自身特点相适应的管理信息系统。目前，在学校里，随着高校规模的不断扩大和招生人数的不断增加，需要处理大量的学生数据信息。如何更好的组织学生信息，更加快捷的管理学生信息显得尤为的重要。</a:t>
            </a:r>
          </a:p>
        </p:txBody>
      </p:sp>
    </p:spTree>
    <p:extLst>
      <p:ext uri="{BB962C8B-B14F-4D97-AF65-F5344CB8AC3E}">
        <p14:creationId xmlns:p14="http://schemas.microsoft.com/office/powerpoint/2010/main" val="715577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 </a:t>
            </a:r>
            <a:r>
              <a:rPr kumimoji="1" lang="zh-CN" altLang="en-US" dirty="0" smtClean="0"/>
              <a:t>引言</a:t>
            </a:r>
            <a:endParaRPr kumimoji="1" lang="zh-CN" altLang="en-US" dirty="0"/>
          </a:p>
        </p:txBody>
      </p:sp>
      <p:sp>
        <p:nvSpPr>
          <p:cNvPr id="5" name="TextBox 4"/>
          <p:cNvSpPr txBox="1"/>
          <p:nvPr/>
        </p:nvSpPr>
        <p:spPr>
          <a:xfrm>
            <a:off x="1959429" y="1515293"/>
            <a:ext cx="8699863" cy="3693319"/>
          </a:xfrm>
          <a:prstGeom prst="rect">
            <a:avLst/>
          </a:prstGeom>
          <a:noFill/>
        </p:spPr>
        <p:txBody>
          <a:bodyPr wrap="square" rtlCol="0">
            <a:spAutoFit/>
          </a:bodyPr>
          <a:lstStyle/>
          <a:p>
            <a:pPr indent="457200"/>
            <a:r>
              <a:rPr lang="zh-CN" altLang="zh-CN" sz="2400" dirty="0">
                <a:solidFill>
                  <a:schemeClr val="bg1"/>
                </a:solidFill>
                <a:latin typeface="+mn-ea"/>
              </a:rPr>
              <a:t>学生信息管理系统主要是针对高校作为使用对象而开发的，其系统开发任务主要包括数据库的设计与维护、</a:t>
            </a:r>
            <a:r>
              <a:rPr lang="en-US" altLang="zh-CN" sz="2400" dirty="0">
                <a:solidFill>
                  <a:schemeClr val="bg1"/>
                </a:solidFill>
                <a:latin typeface="+mn-ea"/>
              </a:rPr>
              <a:t>java</a:t>
            </a:r>
            <a:r>
              <a:rPr lang="zh-CN" altLang="zh-CN" sz="2400" dirty="0">
                <a:solidFill>
                  <a:schemeClr val="bg1"/>
                </a:solidFill>
                <a:latin typeface="+mn-ea"/>
              </a:rPr>
              <a:t>的开发等两个方面。对于前者要求建立起的数据库具有完整性和</a:t>
            </a:r>
            <a:r>
              <a:rPr lang="zh-CN" altLang="zh-CN" sz="2400" dirty="0" smtClean="0">
                <a:solidFill>
                  <a:schemeClr val="bg1"/>
                </a:solidFill>
                <a:latin typeface="+mn-ea"/>
              </a:rPr>
              <a:t>一致性且</a:t>
            </a:r>
            <a:r>
              <a:rPr lang="zh-CN" altLang="zh-CN" sz="2400" dirty="0">
                <a:solidFill>
                  <a:schemeClr val="bg1"/>
                </a:solidFill>
                <a:latin typeface="+mn-ea"/>
              </a:rPr>
              <a:t>具有一定的数据安全性，如用户需要密码才能使用等，而对于后者则要求程序界面友好、功能完备等特点。根据软件工程的原理，设计并开发了学生信息系统，包括系统的需求分析，系统的总体设计和各模块功能的实现。本系统的主要功能包括系统管理，个人信息管理，课程管理，能集中化、一次性处理各项课程事宜，大大提高了工作效率。</a:t>
            </a:r>
          </a:p>
          <a:p>
            <a:endParaRPr lang="zh-CN" altLang="en-US" dirty="0"/>
          </a:p>
        </p:txBody>
      </p:sp>
    </p:spTree>
    <p:extLst>
      <p:ext uri="{BB962C8B-B14F-4D97-AF65-F5344CB8AC3E}">
        <p14:creationId xmlns:p14="http://schemas.microsoft.com/office/powerpoint/2010/main" val="1196748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kumimoji="1" lang="en-US" altLang="zh-CN" dirty="0" smtClean="0"/>
          </a:p>
          <a:p>
            <a:r>
              <a:rPr kumimoji="1" lang="en-US" altLang="zh-CN" dirty="0" smtClean="0"/>
              <a:t>01 </a:t>
            </a:r>
            <a:r>
              <a:rPr kumimoji="1" lang="zh-CN" altLang="en-US" dirty="0"/>
              <a:t>引言</a:t>
            </a:r>
          </a:p>
          <a:p>
            <a:endParaRPr lang="zh-CN" altLang="en-US" dirty="0"/>
          </a:p>
        </p:txBody>
      </p:sp>
      <p:sp>
        <p:nvSpPr>
          <p:cNvPr id="3" name="矩形 2"/>
          <p:cNvSpPr/>
          <p:nvPr/>
        </p:nvSpPr>
        <p:spPr>
          <a:xfrm>
            <a:off x="5265466" y="1644791"/>
            <a:ext cx="6096000" cy="2677656"/>
          </a:xfrm>
          <a:prstGeom prst="rect">
            <a:avLst/>
          </a:prstGeom>
        </p:spPr>
        <p:txBody>
          <a:bodyPr>
            <a:spAutoFit/>
          </a:bodyPr>
          <a:lstStyle/>
          <a:p>
            <a:pPr indent="457200"/>
            <a:r>
              <a:rPr lang="zh-CN" altLang="zh-CN" sz="2400" dirty="0">
                <a:solidFill>
                  <a:schemeClr val="bg1"/>
                </a:solidFill>
                <a:latin typeface="+mn-ea"/>
              </a:rPr>
              <a:t>本系统提供了学生课表中常见的基本功能，主要包括教师和学生两大模块。教师的主要功能有对学生信息和课程信息进行增加、删除、修改、查找等操作，学生的主要功能有对学生信息和课程信息进行查看，对个人的密码信息进行修改等</a:t>
            </a:r>
            <a:r>
              <a:rPr lang="zh-CN" altLang="zh-CN" sz="2400" dirty="0" smtClean="0">
                <a:solidFill>
                  <a:schemeClr val="bg1"/>
                </a:solidFill>
                <a:latin typeface="+mn-ea"/>
              </a:rPr>
              <a:t>功能</a:t>
            </a:r>
            <a:r>
              <a:rPr lang="zh-CN" altLang="en-US" sz="2400" dirty="0" smtClean="0">
                <a:solidFill>
                  <a:schemeClr val="bg1"/>
                </a:solidFill>
                <a:latin typeface="+mn-ea"/>
              </a:rPr>
              <a:t>。</a:t>
            </a:r>
            <a:r>
              <a:rPr lang="en-US" altLang="zh-CN" sz="2400" dirty="0">
                <a:solidFill>
                  <a:schemeClr val="bg1"/>
                </a:solidFill>
                <a:latin typeface="+mn-ea"/>
              </a:rPr>
              <a:t/>
            </a:r>
            <a:br>
              <a:rPr lang="en-US" altLang="zh-CN" sz="2400" dirty="0">
                <a:solidFill>
                  <a:schemeClr val="bg1"/>
                </a:solidFill>
                <a:latin typeface="+mn-ea"/>
              </a:rPr>
            </a:br>
            <a:endParaRPr lang="zh-CN" altLang="zh-CN" sz="2400" dirty="0">
              <a:solidFill>
                <a:schemeClr val="bg1"/>
              </a:solidFill>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10" y="1255397"/>
            <a:ext cx="4581525"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8907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5590419" y="3331281"/>
            <a:ext cx="4200352" cy="1862048"/>
            <a:chOff x="6750146" y="2193857"/>
            <a:chExt cx="4200352" cy="1862048"/>
          </a:xfrm>
        </p:grpSpPr>
        <p:sp>
          <p:nvSpPr>
            <p:cNvPr id="3" name="文本框 2"/>
            <p:cNvSpPr txBox="1"/>
            <p:nvPr/>
          </p:nvSpPr>
          <p:spPr>
            <a:xfrm>
              <a:off x="6750146" y="2193857"/>
              <a:ext cx="2237915" cy="1862048"/>
            </a:xfrm>
            <a:prstGeom prst="rect">
              <a:avLst/>
            </a:prstGeom>
          </p:spPr>
          <p:txBody>
            <a:bodyPr wrap="square" anchor="ctr">
              <a:spAutoFit/>
            </a:bodyPr>
            <a:lstStyle>
              <a:defPPr>
                <a:defRPr lang="zh-CN"/>
              </a:defPPr>
              <a:lvl1pPr>
                <a:defRPr sz="3200" b="1">
                  <a:gradFill>
                    <a:gsLst>
                      <a:gs pos="32000">
                        <a:schemeClr val="accent2"/>
                      </a:gs>
                      <a:gs pos="0">
                        <a:schemeClr val="accent2">
                          <a:lumMod val="75000"/>
                        </a:schemeClr>
                      </a:gs>
                      <a:gs pos="69000">
                        <a:schemeClr val="accent3"/>
                      </a:gs>
                      <a:gs pos="97000">
                        <a:schemeClr val="accent4"/>
                      </a:gs>
                    </a:gsLst>
                    <a:path path="circle">
                      <a:fillToRect t="100000" r="100000"/>
                    </a:path>
                  </a:gradFill>
                  <a:latin typeface="微软雅黑"/>
                  <a:ea typeface="微软雅黑"/>
                  <a:cs typeface="微软雅黑"/>
                </a:defRPr>
              </a:lvl1pPr>
            </a:lstStyle>
            <a:p>
              <a:r>
                <a:rPr lang="en-US" altLang="zh-CN" sz="11500" dirty="0" smtClean="0">
                  <a:solidFill>
                    <a:schemeClr val="bg1"/>
                  </a:solidFill>
                </a:rPr>
                <a:t>02</a:t>
              </a:r>
              <a:endParaRPr lang="zh-CN" altLang="en-US" sz="11500" dirty="0">
                <a:solidFill>
                  <a:schemeClr val="bg1"/>
                </a:solidFill>
              </a:endParaRPr>
            </a:p>
          </p:txBody>
        </p:sp>
        <p:sp>
          <p:nvSpPr>
            <p:cNvPr id="4" name="矩形 3"/>
            <p:cNvSpPr/>
            <p:nvPr/>
          </p:nvSpPr>
          <p:spPr>
            <a:xfrm>
              <a:off x="8675829" y="2647827"/>
              <a:ext cx="2274669" cy="954107"/>
            </a:xfrm>
            <a:prstGeom prst="rect">
              <a:avLst/>
            </a:prstGeom>
          </p:spPr>
          <p:txBody>
            <a:bodyPr wrap="square" anchor="ctr">
              <a:spAutoFit/>
            </a:bodyPr>
            <a:lstStyle/>
            <a:p>
              <a:r>
                <a:rPr lang="zh-CN" altLang="en-US" sz="3200" b="1" dirty="0" smtClean="0">
                  <a:solidFill>
                    <a:schemeClr val="bg1"/>
                  </a:solidFill>
                  <a:latin typeface="微软雅黑"/>
                  <a:ea typeface="微软雅黑"/>
                  <a:cs typeface="微软雅黑"/>
                </a:rPr>
                <a:t>功能需求</a:t>
              </a:r>
              <a:endParaRPr lang="en-US" altLang="zh-CN" sz="3200" b="1" dirty="0" smtClean="0">
                <a:solidFill>
                  <a:schemeClr val="bg1"/>
                </a:solidFill>
                <a:latin typeface="微软雅黑"/>
                <a:ea typeface="微软雅黑"/>
                <a:cs typeface="微软雅黑"/>
              </a:endParaRPr>
            </a:p>
            <a:p>
              <a:r>
                <a:rPr lang="en-US" altLang="zh-CN" sz="2400" dirty="0" smtClean="0">
                  <a:solidFill>
                    <a:schemeClr val="bg1"/>
                  </a:solidFill>
                  <a:latin typeface="Calibri"/>
                  <a:ea typeface="宋体"/>
                </a:rPr>
                <a:t>INTRODUCTION</a:t>
              </a:r>
              <a:endParaRPr kumimoji="1" lang="zh-CN" altLang="en-US" sz="2400" dirty="0">
                <a:solidFill>
                  <a:schemeClr val="bg1"/>
                </a:solidFill>
                <a:latin typeface="Calibri"/>
                <a:ea typeface="宋体"/>
              </a:endParaRPr>
            </a:p>
          </p:txBody>
        </p:sp>
      </p:grpSp>
    </p:spTree>
    <p:extLst>
      <p:ext uri="{BB962C8B-B14F-4D97-AF65-F5344CB8AC3E}">
        <p14:creationId xmlns:p14="http://schemas.microsoft.com/office/powerpoint/2010/main" val="163256548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a:t>
            </a:r>
            <a:r>
              <a:rPr kumimoji="1" lang="zh-CN" altLang="en-US" dirty="0" smtClean="0"/>
              <a:t>功能需求</a:t>
            </a:r>
            <a:endParaRPr kumimoji="1" lang="zh-CN" altLang="en-US" dirty="0"/>
          </a:p>
        </p:txBody>
      </p:sp>
      <p:sp>
        <p:nvSpPr>
          <p:cNvPr id="55" name="Freeform 7"/>
          <p:cNvSpPr>
            <a:spLocks noEditPoints="1"/>
          </p:cNvSpPr>
          <p:nvPr/>
        </p:nvSpPr>
        <p:spPr bwMode="auto">
          <a:xfrm>
            <a:off x="907201" y="1123758"/>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219" y="1655719"/>
            <a:ext cx="7085013"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94802" y="1060876"/>
            <a:ext cx="2926080" cy="461665"/>
          </a:xfrm>
          <a:prstGeom prst="rect">
            <a:avLst/>
          </a:prstGeom>
          <a:noFill/>
        </p:spPr>
        <p:txBody>
          <a:bodyPr wrap="square" rtlCol="0">
            <a:spAutoFit/>
          </a:bodyPr>
          <a:lstStyle/>
          <a:p>
            <a:r>
              <a:rPr lang="zh-CN" altLang="en-US" sz="2400" b="1" dirty="0" smtClean="0">
                <a:solidFill>
                  <a:schemeClr val="bg1"/>
                </a:solidFill>
              </a:rPr>
              <a:t>层次结构图</a:t>
            </a:r>
            <a:endParaRPr lang="zh-CN" altLang="en-US" sz="2400" b="1" dirty="0">
              <a:solidFill>
                <a:schemeClr val="bg1"/>
              </a:solidFill>
            </a:endParaRPr>
          </a:p>
        </p:txBody>
      </p:sp>
    </p:spTree>
    <p:extLst>
      <p:ext uri="{BB962C8B-B14F-4D97-AF65-F5344CB8AC3E}">
        <p14:creationId xmlns:p14="http://schemas.microsoft.com/office/powerpoint/2010/main" val="736581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a:t>
            </a:r>
            <a:r>
              <a:rPr kumimoji="1" lang="zh-CN" altLang="en-US" dirty="0" smtClean="0"/>
              <a:t>功能需求</a:t>
            </a:r>
            <a:endParaRPr kumimoji="1" lang="zh-CN" altLang="en-US" dirty="0"/>
          </a:p>
        </p:txBody>
      </p:sp>
      <p:sp>
        <p:nvSpPr>
          <p:cNvPr id="7" name="菱形 6"/>
          <p:cNvSpPr/>
          <p:nvPr/>
        </p:nvSpPr>
        <p:spPr>
          <a:xfrm>
            <a:off x="3394720" y="719666"/>
            <a:ext cx="5418667" cy="5418667"/>
          </a:xfrm>
          <a:prstGeom prst="diamond">
            <a:avLst/>
          </a:prstGeom>
          <a:solidFill>
            <a:schemeClr val="bg1">
              <a:alpha val="3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7" name="矩形 26"/>
          <p:cNvSpPr/>
          <p:nvPr/>
        </p:nvSpPr>
        <p:spPr>
          <a:xfrm>
            <a:off x="1588667" y="1570620"/>
            <a:ext cx="9990819" cy="4524315"/>
          </a:xfrm>
          <a:prstGeom prst="rect">
            <a:avLst/>
          </a:prstGeom>
        </p:spPr>
        <p:txBody>
          <a:bodyPr wrap="square" numCol="1" spcCol="360000">
            <a:spAutoFit/>
          </a:bodyPr>
          <a:lstStyle/>
          <a:p>
            <a:pPr indent="457200"/>
            <a:r>
              <a:rPr lang="zh-CN" altLang="zh-CN" sz="2400" dirty="0" smtClean="0"/>
              <a:t>学校</a:t>
            </a:r>
            <a:r>
              <a:rPr lang="zh-CN" altLang="zh-CN" sz="2400" dirty="0"/>
              <a:t>学生管理信息系统是针对学校人事处的大量业务处理工作而开发的管理软件，是典型的管理信息系统（</a:t>
            </a:r>
            <a:r>
              <a:rPr lang="en-US" altLang="zh-CN" sz="2400" dirty="0"/>
              <a:t>Management Information System</a:t>
            </a:r>
            <a:r>
              <a:rPr lang="zh-CN" altLang="zh-CN" sz="2400" dirty="0"/>
              <a:t>）。它是一个教育单位不可缺少的部分</a:t>
            </a:r>
            <a:r>
              <a:rPr lang="en-US" altLang="zh-CN" sz="2400" dirty="0"/>
              <a:t>,</a:t>
            </a:r>
            <a:r>
              <a:rPr lang="zh-CN" altLang="zh-CN" sz="2400" dirty="0"/>
              <a:t>它的内容对于学校的决策者和管理者来说都至关重要</a:t>
            </a:r>
            <a:r>
              <a:rPr lang="en-US" altLang="zh-CN" sz="2400" dirty="0"/>
              <a:t>,</a:t>
            </a:r>
            <a:r>
              <a:rPr lang="zh-CN" altLang="zh-CN" sz="2400" dirty="0"/>
              <a:t>它能够为用户提供充足的信息和快捷的查询手段。能有效的帮助学校掌握学生与老师的情况，为学生提供成绩跟课程方面的查询。</a:t>
            </a:r>
          </a:p>
          <a:p>
            <a:pPr indent="457200"/>
            <a:r>
              <a:rPr lang="zh-CN" altLang="zh-CN" sz="2400" dirty="0"/>
              <a:t>通过该系统，用户可以查看学生的基本资料、学习成绩等各方面的资料，能够方便的了解学生总体情况。该管理系统为用户提供了一些简单的数据查询、输出各种信息等。</a:t>
            </a:r>
          </a:p>
          <a:p>
            <a:pPr indent="457200"/>
            <a:r>
              <a:rPr lang="en-US" altLang="zh-CN" sz="2400" dirty="0"/>
              <a:t> </a:t>
            </a:r>
            <a:r>
              <a:rPr lang="zh-CN" altLang="zh-CN" sz="2400" dirty="0" smtClean="0"/>
              <a:t>用户</a:t>
            </a:r>
            <a:r>
              <a:rPr lang="zh-CN" altLang="zh-CN" sz="2400" dirty="0"/>
              <a:t>通过输入学生基本信息、课程基本信息等</a:t>
            </a:r>
            <a:r>
              <a:rPr lang="en-US" altLang="zh-CN" sz="2400" dirty="0"/>
              <a:t>,</a:t>
            </a:r>
            <a:r>
              <a:rPr lang="zh-CN" altLang="zh-CN" sz="2400" dirty="0"/>
              <a:t>由系统自行生成相应的数据以供学生查询</a:t>
            </a:r>
            <a:r>
              <a:rPr lang="en-US" altLang="zh-CN" sz="2400" dirty="0"/>
              <a:t>,</a:t>
            </a:r>
            <a:r>
              <a:rPr lang="zh-CN" altLang="zh-CN" sz="2400" dirty="0"/>
              <a:t>另外用户还可以对这些基本信息进行更新和删除</a:t>
            </a:r>
            <a:r>
              <a:rPr lang="en-US" altLang="zh-CN" sz="2400" dirty="0"/>
              <a:t>, </a:t>
            </a:r>
            <a:r>
              <a:rPr lang="zh-CN" altLang="zh-CN" sz="2400" dirty="0"/>
              <a:t>学校学生管理信息系统力求给用户方便快捷的途径去管理这些繁琐的数据。</a:t>
            </a:r>
          </a:p>
        </p:txBody>
      </p:sp>
      <p:sp>
        <p:nvSpPr>
          <p:cNvPr id="28" name="矩形 27"/>
          <p:cNvSpPr/>
          <p:nvPr/>
        </p:nvSpPr>
        <p:spPr>
          <a:xfrm>
            <a:off x="1452245" y="1088606"/>
            <a:ext cx="1731564" cy="461665"/>
          </a:xfrm>
          <a:prstGeom prst="rect">
            <a:avLst/>
          </a:prstGeom>
        </p:spPr>
        <p:txBody>
          <a:bodyPr wrap="none">
            <a:spAutoFit/>
          </a:bodyPr>
          <a:lstStyle/>
          <a:p>
            <a:r>
              <a:rPr lang="zh-CN" altLang="zh-CN" sz="2400" b="1" dirty="0">
                <a:solidFill>
                  <a:schemeClr val="bg1"/>
                </a:solidFill>
              </a:rPr>
              <a:t>目的与</a:t>
            </a:r>
            <a:r>
              <a:rPr lang="zh-CN" altLang="zh-CN" sz="2400" b="1" dirty="0" smtClean="0">
                <a:solidFill>
                  <a:schemeClr val="bg1"/>
                </a:solidFill>
              </a:rPr>
              <a:t>任务</a:t>
            </a:r>
            <a:endParaRPr lang="zh-CN" altLang="zh-CN" sz="2400" dirty="0">
              <a:solidFill>
                <a:schemeClr val="bg1"/>
              </a:solidFill>
            </a:endParaRPr>
          </a:p>
        </p:txBody>
      </p:sp>
      <p:sp>
        <p:nvSpPr>
          <p:cNvPr id="12" name="Freeform 7"/>
          <p:cNvSpPr>
            <a:spLocks noEditPoints="1"/>
          </p:cNvSpPr>
          <p:nvPr/>
        </p:nvSpPr>
        <p:spPr bwMode="auto">
          <a:xfrm>
            <a:off x="907201" y="1098258"/>
            <a:ext cx="545044" cy="397456"/>
          </a:xfrm>
          <a:custGeom>
            <a:avLst/>
            <a:gdLst>
              <a:gd name="T0" fmla="*/ 1034 w 2022"/>
              <a:gd name="T1" fmla="*/ 210 h 1466"/>
              <a:gd name="T2" fmla="*/ 1034 w 2022"/>
              <a:gd name="T3" fmla="*/ 210 h 1466"/>
              <a:gd name="T4" fmla="*/ 1395 w 2022"/>
              <a:gd name="T5" fmla="*/ 46 h 1466"/>
              <a:gd name="T6" fmla="*/ 1487 w 2022"/>
              <a:gd name="T7" fmla="*/ 40 h 1466"/>
              <a:gd name="T8" fmla="*/ 1888 w 2022"/>
              <a:gd name="T9" fmla="*/ 99 h 1466"/>
              <a:gd name="T10" fmla="*/ 1888 w 2022"/>
              <a:gd name="T11" fmla="*/ 1249 h 1466"/>
              <a:gd name="T12" fmla="*/ 1467 w 2022"/>
              <a:gd name="T13" fmla="*/ 1137 h 1466"/>
              <a:gd name="T14" fmla="*/ 1397 w 2022"/>
              <a:gd name="T15" fmla="*/ 1132 h 1466"/>
              <a:gd name="T16" fmla="*/ 1034 w 2022"/>
              <a:gd name="T17" fmla="*/ 1232 h 1466"/>
              <a:gd name="T18" fmla="*/ 1034 w 2022"/>
              <a:gd name="T19" fmla="*/ 210 h 1466"/>
              <a:gd name="T20" fmla="*/ 134 w 2022"/>
              <a:gd name="T21" fmla="*/ 99 h 1466"/>
              <a:gd name="T22" fmla="*/ 134 w 2022"/>
              <a:gd name="T23" fmla="*/ 99 h 1466"/>
              <a:gd name="T24" fmla="*/ 534 w 2022"/>
              <a:gd name="T25" fmla="*/ 40 h 1466"/>
              <a:gd name="T26" fmla="*/ 626 w 2022"/>
              <a:gd name="T27" fmla="*/ 46 h 1466"/>
              <a:gd name="T28" fmla="*/ 988 w 2022"/>
              <a:gd name="T29" fmla="*/ 210 h 1466"/>
              <a:gd name="T30" fmla="*/ 988 w 2022"/>
              <a:gd name="T31" fmla="*/ 1232 h 1466"/>
              <a:gd name="T32" fmla="*/ 625 w 2022"/>
              <a:gd name="T33" fmla="*/ 1132 h 1466"/>
              <a:gd name="T34" fmla="*/ 555 w 2022"/>
              <a:gd name="T35" fmla="*/ 1137 h 1466"/>
              <a:gd name="T36" fmla="*/ 134 w 2022"/>
              <a:gd name="T37" fmla="*/ 1249 h 1466"/>
              <a:gd name="T38" fmla="*/ 134 w 2022"/>
              <a:gd name="T39" fmla="*/ 99 h 1466"/>
              <a:gd name="T40" fmla="*/ 1928 w 2022"/>
              <a:gd name="T41" fmla="*/ 203 h 1466"/>
              <a:gd name="T42" fmla="*/ 1928 w 2022"/>
              <a:gd name="T43" fmla="*/ 203 h 1466"/>
              <a:gd name="T44" fmla="*/ 1928 w 2022"/>
              <a:gd name="T45" fmla="*/ 68 h 1466"/>
              <a:gd name="T46" fmla="*/ 1487 w 2022"/>
              <a:gd name="T47" fmla="*/ 0 h 1466"/>
              <a:gd name="T48" fmla="*/ 1390 w 2022"/>
              <a:gd name="T49" fmla="*/ 6 h 1466"/>
              <a:gd name="T50" fmla="*/ 1011 w 2022"/>
              <a:gd name="T51" fmla="*/ 177 h 1466"/>
              <a:gd name="T52" fmla="*/ 632 w 2022"/>
              <a:gd name="T53" fmla="*/ 6 h 1466"/>
              <a:gd name="T54" fmla="*/ 534 w 2022"/>
              <a:gd name="T55" fmla="*/ 0 h 1466"/>
              <a:gd name="T56" fmla="*/ 94 w 2022"/>
              <a:gd name="T57" fmla="*/ 68 h 1466"/>
              <a:gd name="T58" fmla="*/ 94 w 2022"/>
              <a:gd name="T59" fmla="*/ 203 h 1466"/>
              <a:gd name="T60" fmla="*/ 0 w 2022"/>
              <a:gd name="T61" fmla="*/ 227 h 1466"/>
              <a:gd name="T62" fmla="*/ 0 w 2022"/>
              <a:gd name="T63" fmla="*/ 1466 h 1466"/>
              <a:gd name="T64" fmla="*/ 467 w 2022"/>
              <a:gd name="T65" fmla="*/ 1335 h 1466"/>
              <a:gd name="T66" fmla="*/ 905 w 2022"/>
              <a:gd name="T67" fmla="*/ 1412 h 1466"/>
              <a:gd name="T68" fmla="*/ 905 w 2022"/>
              <a:gd name="T69" fmla="*/ 1466 h 1466"/>
              <a:gd name="T70" fmla="*/ 1116 w 2022"/>
              <a:gd name="T71" fmla="*/ 1466 h 1466"/>
              <a:gd name="T72" fmla="*/ 1116 w 2022"/>
              <a:gd name="T73" fmla="*/ 1412 h 1466"/>
              <a:gd name="T74" fmla="*/ 1555 w 2022"/>
              <a:gd name="T75" fmla="*/ 1335 h 1466"/>
              <a:gd name="T76" fmla="*/ 2022 w 2022"/>
              <a:gd name="T77" fmla="*/ 1466 h 1466"/>
              <a:gd name="T78" fmla="*/ 2022 w 2022"/>
              <a:gd name="T79" fmla="*/ 227 h 1466"/>
              <a:gd name="T80" fmla="*/ 1928 w 2022"/>
              <a:gd name="T81" fmla="*/ 203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22" h="1466">
                <a:moveTo>
                  <a:pt x="1034" y="210"/>
                </a:moveTo>
                <a:lnTo>
                  <a:pt x="1034" y="210"/>
                </a:lnTo>
                <a:cubicBezTo>
                  <a:pt x="1077" y="175"/>
                  <a:pt x="1220" y="68"/>
                  <a:pt x="1395" y="46"/>
                </a:cubicBezTo>
                <a:cubicBezTo>
                  <a:pt x="1423" y="42"/>
                  <a:pt x="1454" y="40"/>
                  <a:pt x="1487" y="40"/>
                </a:cubicBezTo>
                <a:cubicBezTo>
                  <a:pt x="1645" y="40"/>
                  <a:pt x="1820" y="81"/>
                  <a:pt x="1888" y="99"/>
                </a:cubicBezTo>
                <a:lnTo>
                  <a:pt x="1888" y="1249"/>
                </a:lnTo>
                <a:cubicBezTo>
                  <a:pt x="1803" y="1218"/>
                  <a:pt x="1631" y="1161"/>
                  <a:pt x="1467" y="1137"/>
                </a:cubicBezTo>
                <a:cubicBezTo>
                  <a:pt x="1445" y="1134"/>
                  <a:pt x="1421" y="1132"/>
                  <a:pt x="1397" y="1132"/>
                </a:cubicBezTo>
                <a:cubicBezTo>
                  <a:pt x="1252" y="1132"/>
                  <a:pt x="1112" y="1192"/>
                  <a:pt x="1034" y="1232"/>
                </a:cubicBezTo>
                <a:lnTo>
                  <a:pt x="1034" y="210"/>
                </a:lnTo>
                <a:close/>
                <a:moveTo>
                  <a:pt x="134" y="99"/>
                </a:moveTo>
                <a:lnTo>
                  <a:pt x="134" y="99"/>
                </a:lnTo>
                <a:cubicBezTo>
                  <a:pt x="201" y="81"/>
                  <a:pt x="376" y="40"/>
                  <a:pt x="534" y="40"/>
                </a:cubicBezTo>
                <a:cubicBezTo>
                  <a:pt x="568" y="40"/>
                  <a:pt x="599" y="42"/>
                  <a:pt x="626" y="46"/>
                </a:cubicBezTo>
                <a:cubicBezTo>
                  <a:pt x="802" y="68"/>
                  <a:pt x="945" y="175"/>
                  <a:pt x="988" y="210"/>
                </a:cubicBezTo>
                <a:lnTo>
                  <a:pt x="988" y="1232"/>
                </a:lnTo>
                <a:cubicBezTo>
                  <a:pt x="910" y="1192"/>
                  <a:pt x="770" y="1132"/>
                  <a:pt x="625" y="1132"/>
                </a:cubicBezTo>
                <a:cubicBezTo>
                  <a:pt x="601" y="1132"/>
                  <a:pt x="577" y="1134"/>
                  <a:pt x="555" y="1137"/>
                </a:cubicBezTo>
                <a:cubicBezTo>
                  <a:pt x="391" y="1161"/>
                  <a:pt x="219" y="1218"/>
                  <a:pt x="134" y="1249"/>
                </a:cubicBezTo>
                <a:lnTo>
                  <a:pt x="134" y="99"/>
                </a:lnTo>
                <a:close/>
                <a:moveTo>
                  <a:pt x="1928" y="203"/>
                </a:moveTo>
                <a:lnTo>
                  <a:pt x="1928" y="203"/>
                </a:lnTo>
                <a:lnTo>
                  <a:pt x="1928" y="68"/>
                </a:lnTo>
                <a:cubicBezTo>
                  <a:pt x="1928" y="68"/>
                  <a:pt x="1696" y="0"/>
                  <a:pt x="1487" y="0"/>
                </a:cubicBezTo>
                <a:cubicBezTo>
                  <a:pt x="1454" y="0"/>
                  <a:pt x="1421" y="2"/>
                  <a:pt x="1390" y="6"/>
                </a:cubicBezTo>
                <a:cubicBezTo>
                  <a:pt x="1207" y="30"/>
                  <a:pt x="1059" y="138"/>
                  <a:pt x="1011" y="177"/>
                </a:cubicBezTo>
                <a:cubicBezTo>
                  <a:pt x="963" y="138"/>
                  <a:pt x="815" y="30"/>
                  <a:pt x="632" y="6"/>
                </a:cubicBezTo>
                <a:cubicBezTo>
                  <a:pt x="601" y="2"/>
                  <a:pt x="568" y="0"/>
                  <a:pt x="534" y="0"/>
                </a:cubicBezTo>
                <a:cubicBezTo>
                  <a:pt x="326" y="0"/>
                  <a:pt x="94" y="68"/>
                  <a:pt x="94" y="68"/>
                </a:cubicBezTo>
                <a:lnTo>
                  <a:pt x="94" y="203"/>
                </a:lnTo>
                <a:cubicBezTo>
                  <a:pt x="36" y="216"/>
                  <a:pt x="0" y="227"/>
                  <a:pt x="0" y="227"/>
                </a:cubicBezTo>
                <a:lnTo>
                  <a:pt x="0" y="1466"/>
                </a:lnTo>
                <a:cubicBezTo>
                  <a:pt x="0" y="1466"/>
                  <a:pt x="243" y="1368"/>
                  <a:pt x="467" y="1335"/>
                </a:cubicBezTo>
                <a:cubicBezTo>
                  <a:pt x="605" y="1315"/>
                  <a:pt x="787" y="1368"/>
                  <a:pt x="905" y="1412"/>
                </a:cubicBezTo>
                <a:lnTo>
                  <a:pt x="905" y="1466"/>
                </a:lnTo>
                <a:lnTo>
                  <a:pt x="1116" y="1466"/>
                </a:lnTo>
                <a:lnTo>
                  <a:pt x="1116" y="1412"/>
                </a:lnTo>
                <a:cubicBezTo>
                  <a:pt x="1235" y="1368"/>
                  <a:pt x="1417" y="1315"/>
                  <a:pt x="1555" y="1335"/>
                </a:cubicBezTo>
                <a:cubicBezTo>
                  <a:pt x="1779" y="1368"/>
                  <a:pt x="2022" y="1466"/>
                  <a:pt x="2022" y="1466"/>
                </a:cubicBezTo>
                <a:lnTo>
                  <a:pt x="2022" y="227"/>
                </a:lnTo>
                <a:cubicBezTo>
                  <a:pt x="2022" y="227"/>
                  <a:pt x="1986" y="216"/>
                  <a:pt x="1928" y="20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55349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答辩 39 美乐辰.pptx"/>
</p:tagLst>
</file>

<file path=ppt/theme/theme1.xml><?xml version="1.0" encoding="utf-8"?>
<a:theme xmlns:a="http://schemas.openxmlformats.org/drawingml/2006/main" name="清风素材 https://12sc.taobao.com/">
  <a:themeElements>
    <a:clrScheme name="自定义 89">
      <a:dk1>
        <a:srgbClr val="000000"/>
      </a:dk1>
      <a:lt1>
        <a:srgbClr val="FFFFFF"/>
      </a:lt1>
      <a:dk2>
        <a:srgbClr val="000000"/>
      </a:dk2>
      <a:lt2>
        <a:srgbClr val="FFFDFD"/>
      </a:lt2>
      <a:accent1>
        <a:srgbClr val="B8D620"/>
      </a:accent1>
      <a:accent2>
        <a:srgbClr val="0A7DB6"/>
      </a:accent2>
      <a:accent3>
        <a:srgbClr val="48A9C3"/>
      </a:accent3>
      <a:accent4>
        <a:srgbClr val="5DCAB3"/>
      </a:accent4>
      <a:accent5>
        <a:srgbClr val="EBEBEB"/>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1210</Words>
  <Application>Microsoft Office PowerPoint</Application>
  <PresentationFormat>自定义</PresentationFormat>
  <Paragraphs>127</Paragraphs>
  <Slides>25</Slides>
  <Notes>16</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 39 美乐辰.pptx</dc:title>
  <dc:subject/>
  <dc:creator/>
  <cp:keywords/>
  <dc:description/>
  <cp:lastModifiedBy/>
  <cp:revision>1</cp:revision>
  <dcterms:created xsi:type="dcterms:W3CDTF">2016-12-02T08:56:52Z</dcterms:created>
  <dcterms:modified xsi:type="dcterms:W3CDTF">2017-06-15T15:52:26Z</dcterms:modified>
  <cp:category/>
  <cp:contentStatus/>
</cp:coreProperties>
</file>