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5FDA-522F-C802-FEAF-AA7B4C886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B3C82-3030-DE09-4FD6-1B107EB9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7829-B91D-99BD-C52C-9283C056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0232-B63D-19C6-2138-AEF87F8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35C5-A02F-184F-D104-FCF491D4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D02F-DC32-0F0D-AE7E-B0CBD770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A3B3-DD78-0F9C-A758-756BA7B42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2BB6-C07A-D770-D9CD-E8FD0347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FF47-267D-86F6-1ACD-A7E0E900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7453-B324-7BC7-5945-303C31B6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CD37-2DA5-FF50-3CA3-F6A5F720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3635-64F2-7903-331F-3BF91A97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151-225A-97D0-4429-D504AB2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8F76-0E22-FA44-D9AA-08A985E8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ACE9-08BF-CD02-DDE1-88836DC0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D945-F38E-7AD5-17D1-BAD0169D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179D-E430-2D64-BF14-D855E872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08B-B60C-2775-C00B-22948FAF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7CE3-025B-EB03-28BE-5F6E0211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4014-DF6E-3F72-9AC4-E1DC5714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5FBB-A647-3733-F975-DAEB9CD8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9930-529A-D9C7-D8C7-2E10AADC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D5EF-09A6-34E6-E023-7DE5D8C6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817F-1EEE-15B6-F332-6DB87A2F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F9DE-9C4C-050E-D6A9-3EEB0D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35E0-298E-2D8E-8E74-65E152F8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ED33-4718-C2E0-E34E-3739E0C3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DE37-458B-12FC-2640-7E3799E9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695A-9E9A-BE22-A55B-3BBFEF73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C22D0-DCF1-0658-1A40-B88CFA86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E223-2F1F-93DB-EA3E-546A014A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DEC3-EBBD-DD22-E01D-3E080D7D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B3A4-A007-8F52-FA61-0FD4CF1D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5D5-FA7C-2FB4-2601-3658B1D7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F46E-E535-696F-BC24-3DDC8FA1C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856E-58D1-6540-24BF-509D66E08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73E69-B377-49EC-EBC9-BF073725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C3A8-1B78-6087-E1BF-712DE938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B557-5CB7-1F0F-F770-E043454B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3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7264-E5D4-112F-9E4F-C314A84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3124E-93A6-70F3-0283-4A05CE69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D7E7A-457B-CF75-9358-AC5BE1DD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F97B0-8215-9CE3-F1A6-E9F400FB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09457-47DA-A524-DB8B-25588AA8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6C5E-DB80-9B8C-5C56-9C34AC0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462FD-BB28-24E3-BC1B-05632DBE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949-438B-5B5B-052B-18C397E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D166-8A6A-1B92-A9C8-D23ADCC8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2F355-9861-C89A-51CD-CB05C211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0904-26C8-BC9C-464C-9297045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1CD4-ED03-03D1-1DE6-123FDB57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E6196-EDB5-F6DE-63E5-C23F89B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4351-142D-61E9-45CA-8634D67D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E5F5D-5BC8-0F5B-EE36-0D9A53CF4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0012-EBAD-E245-B98B-A60DB0AC2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FDE6-D095-C590-A19D-5CDD6CA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4ABE-341F-A2B8-2F26-CA1224F2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63529-987D-8CD5-00DA-10C15B3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21A64-ABD1-141C-F625-75412995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12AD-6397-927F-5109-CB60FDFB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344F-EF67-614D-D239-C91AEE67F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1DDE-6A79-4A66-9A9C-97CD7961FB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7153-5E57-4F79-F2DD-6BB2B35C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E0C2-DE09-FDCA-3DA9-51E1E78B7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A735-A496-4F67-B1CA-81C1B423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5CD3-7972-E5A1-2621-020D2949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5884"/>
            <a:ext cx="5830529" cy="453267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28339-26BC-0772-8AC8-92C1BFB93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7768"/>
            <a:ext cx="7802880" cy="11522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EEB0C-DE83-5F92-43E5-90FEEE7C4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8"/>
            <a:ext cx="12192000" cy="84088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3B138-3322-F558-C5FE-37908DC82241}"/>
              </a:ext>
            </a:extLst>
          </p:cNvPr>
          <p:cNvSpPr txBox="1"/>
          <p:nvPr/>
        </p:nvSpPr>
        <p:spPr>
          <a:xfrm>
            <a:off x="132081" y="226142"/>
            <a:ext cx="7222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82B32-7CDF-EAFB-94D1-56AAB7EB4057}"/>
              </a:ext>
            </a:extLst>
          </p:cNvPr>
          <p:cNvSpPr txBox="1"/>
          <p:nvPr/>
        </p:nvSpPr>
        <p:spPr>
          <a:xfrm>
            <a:off x="0" y="4139381"/>
            <a:ext cx="5584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</a:t>
            </a:r>
            <a:b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Brand: APPLE</a:t>
            </a:r>
            <a:br>
              <a:rPr 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Prod: </a:t>
            </a:r>
            <a:r>
              <a:rPr lang="en-US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en-US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watch series 9</a:t>
            </a:r>
            <a:r>
              <a:rPr lang="en-US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FBEF5-894B-2B32-AA3C-B93A4F121533}"/>
              </a:ext>
            </a:extLst>
          </p:cNvPr>
          <p:cNvSpPr txBox="1"/>
          <p:nvPr/>
        </p:nvSpPr>
        <p:spPr>
          <a:xfrm>
            <a:off x="132081" y="614624"/>
            <a:ext cx="6199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 </a:t>
            </a:r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watch series 9. Multitask like a C.E.O.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59109-4D2F-0E95-8E38-B38096C5A391}"/>
              </a:ext>
            </a:extLst>
          </p:cNvPr>
          <p:cNvSpPr txBox="1"/>
          <p:nvPr/>
        </p:nvSpPr>
        <p:spPr>
          <a:xfrm>
            <a:off x="1061884" y="1912128"/>
            <a:ext cx="2526889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C.E.O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31720-B702-AA98-E0EA-F7C30FE9FE17}"/>
              </a:ext>
            </a:extLst>
          </p:cNvPr>
          <p:cNvSpPr txBox="1"/>
          <p:nvPr/>
        </p:nvSpPr>
        <p:spPr>
          <a:xfrm>
            <a:off x="5584722" y="1939608"/>
            <a:ext cx="62877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You’re the C.E.O. Do more seamlessly with this amazing Apple watch series 9.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Equipped with a revolutionary App that helps get things done ASAP. It features a power App that measures your blood oxygen levels. Know your heart wellness for a no worry heart. It has a twice brighter retina display. Now you can see your cool pictures clearly.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Order before Dec 20th and get a copy of Steve Job's inspirational tools.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visit:www.myapplewatch</a:t>
            </a:r>
            <a:r>
              <a:rPr lang="en-US" dirty="0">
                <a:solidFill>
                  <a:schemeClr val="bg1"/>
                </a:solidFill>
              </a:rPr>
              <a:t>/series9.com</a:t>
            </a:r>
          </a:p>
          <a:p>
            <a:r>
              <a:rPr lang="en-US" b="1" dirty="0">
                <a:solidFill>
                  <a:schemeClr val="bg1"/>
                </a:solidFill>
              </a:rPr>
              <a:t>This New Apple watch series 9. Control every aspect of your life. Just like a C.E.O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27</cp:revision>
  <dcterms:created xsi:type="dcterms:W3CDTF">2024-10-28T19:21:29Z</dcterms:created>
  <dcterms:modified xsi:type="dcterms:W3CDTF">2024-12-09T16:37:09Z</dcterms:modified>
</cp:coreProperties>
</file>