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20" autoAdjust="0"/>
  </p:normalViewPr>
  <p:slideViewPr>
    <p:cSldViewPr snapToGrid="0">
      <p:cViewPr varScale="1">
        <p:scale>
          <a:sx n="82" d="100"/>
          <a:sy n="82" d="100"/>
        </p:scale>
        <p:origin x="720" y="1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1BBE-F59E-02AE-455E-2A5433662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9E9FDE-0A10-9E18-D7CF-75EF52D1C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CD36F1-140F-4BC2-D391-84371F63B852}"/>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5" name="Footer Placeholder 4">
            <a:extLst>
              <a:ext uri="{FF2B5EF4-FFF2-40B4-BE49-F238E27FC236}">
                <a16:creationId xmlns:a16="http://schemas.microsoft.com/office/drawing/2014/main" id="{8DA561E1-F56B-CC00-1FDA-D6E0A0C35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53F83-FAAD-7D57-E71B-05434BC249A2}"/>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45056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5C0A-FB7F-3350-849E-B4BF01118B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3A2906-4DDC-92B0-46B0-E0A333D0E1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E33F8-C73D-81DA-ADAA-09D77C3605F0}"/>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5" name="Footer Placeholder 4">
            <a:extLst>
              <a:ext uri="{FF2B5EF4-FFF2-40B4-BE49-F238E27FC236}">
                <a16:creationId xmlns:a16="http://schemas.microsoft.com/office/drawing/2014/main" id="{17271A21-2216-871C-4316-DEA15E7EB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5F567-160F-8D98-DDB6-191963BC61EE}"/>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275911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0D9733-75BA-1FDB-DEB8-7B52439C09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C96481-066C-DB3E-00FF-41460E1F7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4C9DF-D75C-DE47-2BA3-D599494CEC56}"/>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5" name="Footer Placeholder 4">
            <a:extLst>
              <a:ext uri="{FF2B5EF4-FFF2-40B4-BE49-F238E27FC236}">
                <a16:creationId xmlns:a16="http://schemas.microsoft.com/office/drawing/2014/main" id="{E7525159-FC63-C119-60FB-DFA68840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28BE7-F265-68F7-065F-FC6E7D1DE5D1}"/>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309845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9220-2373-B309-B122-8846A4D58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E0A54-616B-5FA0-D30D-A70004DD2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316E1-FE53-537D-700C-1161A6C724CF}"/>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5" name="Footer Placeholder 4">
            <a:extLst>
              <a:ext uri="{FF2B5EF4-FFF2-40B4-BE49-F238E27FC236}">
                <a16:creationId xmlns:a16="http://schemas.microsoft.com/office/drawing/2014/main" id="{92DA80E6-3D20-1B95-1543-473D449B6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8502F-2864-DDBD-C4E8-8A0A8CFF9657}"/>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20199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E25A-3A73-EA28-4EC7-5B2F79A67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395A0F-9EDE-B760-220B-EF66E0B2EA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968F62-3F75-7D87-9087-B3586A36BF2C}"/>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5" name="Footer Placeholder 4">
            <a:extLst>
              <a:ext uri="{FF2B5EF4-FFF2-40B4-BE49-F238E27FC236}">
                <a16:creationId xmlns:a16="http://schemas.microsoft.com/office/drawing/2014/main" id="{7A451C34-ED55-A458-6A0B-1CF4C71FA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E0E58-BFB9-39FC-8187-23ED438F21C9}"/>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250222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3059-8999-3EC1-0707-3737FFBDA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94854E-9D1E-519C-5336-DDC70E964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B013E3-6A14-A23F-3B69-F992A1D070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EEF660-A6FF-6FFA-4DC1-73636B4403A6}"/>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6" name="Footer Placeholder 5">
            <a:extLst>
              <a:ext uri="{FF2B5EF4-FFF2-40B4-BE49-F238E27FC236}">
                <a16:creationId xmlns:a16="http://schemas.microsoft.com/office/drawing/2014/main" id="{E1CDA668-A95E-1FB7-7FE0-7982902AC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0B689-10F7-10AF-D5BF-9EFC4C20BA65}"/>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324217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DC49-5C12-D249-9758-CC6AC55D46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EA5200-6568-452D-3F7F-0229860A9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A5C2E6-0D68-B902-5CDD-2C46FAD8B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7BCDA9-6010-1997-C50D-A8D0EB825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0606E-CD17-58FF-686E-DD4297695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3B1059-49C9-8DF8-67B4-77B97AC21376}"/>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8" name="Footer Placeholder 7">
            <a:extLst>
              <a:ext uri="{FF2B5EF4-FFF2-40B4-BE49-F238E27FC236}">
                <a16:creationId xmlns:a16="http://schemas.microsoft.com/office/drawing/2014/main" id="{95AA7001-FEEA-7903-17CE-85BB878975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41F6E3-6C6F-301B-099A-2C28EB0D3474}"/>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5010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5D88-5B09-E192-A81D-8189B7C92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8BB3F-4E42-4C71-72F7-D6626B8A5613}"/>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4" name="Footer Placeholder 3">
            <a:extLst>
              <a:ext uri="{FF2B5EF4-FFF2-40B4-BE49-F238E27FC236}">
                <a16:creationId xmlns:a16="http://schemas.microsoft.com/office/drawing/2014/main" id="{8BD83043-82B8-F81B-B218-C748DDA56F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46ED90-4555-7CDD-CEFA-6107642AF867}"/>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25360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93E8C-8C0A-50F5-E430-A573A8F64163}"/>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3" name="Footer Placeholder 2">
            <a:extLst>
              <a:ext uri="{FF2B5EF4-FFF2-40B4-BE49-F238E27FC236}">
                <a16:creationId xmlns:a16="http://schemas.microsoft.com/office/drawing/2014/main" id="{A1B3FF77-06A3-5B0F-FFAB-2B1E3131B7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0122F-8BCA-6D51-B467-33BD6CCF3B45}"/>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374337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A95B-2496-8058-1CB9-11987725C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650FBC-45A1-3564-A3C8-00B6F248F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5D33F8-4A71-7F18-0967-889402806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CEEB3-0DF1-3FFD-2295-AB2A8DC8921D}"/>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6" name="Footer Placeholder 5">
            <a:extLst>
              <a:ext uri="{FF2B5EF4-FFF2-40B4-BE49-F238E27FC236}">
                <a16:creationId xmlns:a16="http://schemas.microsoft.com/office/drawing/2014/main" id="{DE422376-8183-BF9A-FE93-443ADC6CF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D5DA2F-D2A5-C315-BF67-689F3EA50C59}"/>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91868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8E11-15A9-FD35-ED00-51BAB5CF1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7441EF-CB9E-B69A-95F3-65F6D010F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67E548-6D3F-09DB-FA42-7708C97B4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4B964-3F0B-073D-1386-475BC292FAA4}"/>
              </a:ext>
            </a:extLst>
          </p:cNvPr>
          <p:cNvSpPr>
            <a:spLocks noGrp="1"/>
          </p:cNvSpPr>
          <p:nvPr>
            <p:ph type="dt" sz="half" idx="10"/>
          </p:nvPr>
        </p:nvSpPr>
        <p:spPr/>
        <p:txBody>
          <a:bodyPr/>
          <a:lstStyle/>
          <a:p>
            <a:fld id="{37B53F04-493B-4F7B-BA81-1A53714361AA}" type="datetimeFigureOut">
              <a:rPr lang="en-US" smtClean="0"/>
              <a:t>12/9/2024</a:t>
            </a:fld>
            <a:endParaRPr lang="en-US"/>
          </a:p>
        </p:txBody>
      </p:sp>
      <p:sp>
        <p:nvSpPr>
          <p:cNvPr id="6" name="Footer Placeholder 5">
            <a:extLst>
              <a:ext uri="{FF2B5EF4-FFF2-40B4-BE49-F238E27FC236}">
                <a16:creationId xmlns:a16="http://schemas.microsoft.com/office/drawing/2014/main" id="{C5410316-D28B-346B-DB25-820522323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1F8FA-8E0B-604D-C696-E3A9BF592F68}"/>
              </a:ext>
            </a:extLst>
          </p:cNvPr>
          <p:cNvSpPr>
            <a:spLocks noGrp="1"/>
          </p:cNvSpPr>
          <p:nvPr>
            <p:ph type="sldNum" sz="quarter" idx="12"/>
          </p:nvPr>
        </p:nvSpPr>
        <p:spPr/>
        <p:txBody>
          <a:bodyPr/>
          <a:lstStyle/>
          <a:p>
            <a:fld id="{3E9B43F6-702C-42D9-B525-A9E38C41EBCF}" type="slidenum">
              <a:rPr lang="en-US" smtClean="0"/>
              <a:t>‹#›</a:t>
            </a:fld>
            <a:endParaRPr lang="en-US"/>
          </a:p>
        </p:txBody>
      </p:sp>
    </p:spTree>
    <p:extLst>
      <p:ext uri="{BB962C8B-B14F-4D97-AF65-F5344CB8AC3E}">
        <p14:creationId xmlns:p14="http://schemas.microsoft.com/office/powerpoint/2010/main" val="93576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EB68C-E620-74A9-762D-F3757B772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4B41E2-6329-4D2A-7375-BEFE05C48C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67310-564C-4020-D612-54B4ADEBE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53F04-493B-4F7B-BA81-1A53714361AA}" type="datetimeFigureOut">
              <a:rPr lang="en-US" smtClean="0"/>
              <a:t>12/9/2024</a:t>
            </a:fld>
            <a:endParaRPr lang="en-US"/>
          </a:p>
        </p:txBody>
      </p:sp>
      <p:sp>
        <p:nvSpPr>
          <p:cNvPr id="5" name="Footer Placeholder 4">
            <a:extLst>
              <a:ext uri="{FF2B5EF4-FFF2-40B4-BE49-F238E27FC236}">
                <a16:creationId xmlns:a16="http://schemas.microsoft.com/office/drawing/2014/main" id="{6CCB96D7-CA6F-6D69-22DE-592795D4D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59213-72B3-C592-6815-91F9A43B3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B43F6-702C-42D9-B525-A9E38C41EBCF}" type="slidenum">
              <a:rPr lang="en-US" smtClean="0"/>
              <a:t>‹#›</a:t>
            </a:fld>
            <a:endParaRPr lang="en-US"/>
          </a:p>
        </p:txBody>
      </p:sp>
    </p:spTree>
    <p:extLst>
      <p:ext uri="{BB962C8B-B14F-4D97-AF65-F5344CB8AC3E}">
        <p14:creationId xmlns:p14="http://schemas.microsoft.com/office/powerpoint/2010/main" val="121902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11B8-18B8-DA42-E63A-1250A8BA9AB8}"/>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9AAFA2F-94CC-09BF-77B2-DC2631101A5E}"/>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A59E0504-9083-1CFD-7299-2177890EB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1842"/>
            <a:ext cx="12220227" cy="8761673"/>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6D4789EC-F5CE-D9BD-C633-F56D384DB192}"/>
              </a:ext>
            </a:extLst>
          </p:cNvPr>
          <p:cNvSpPr txBox="1"/>
          <p:nvPr/>
        </p:nvSpPr>
        <p:spPr>
          <a:xfrm>
            <a:off x="267928" y="-1465006"/>
            <a:ext cx="11796252" cy="646331"/>
          </a:xfrm>
          <a:prstGeom prst="rect">
            <a:avLst/>
          </a:prstGeom>
          <a:noFill/>
        </p:spPr>
        <p:txBody>
          <a:bodyPr wrap="square">
            <a:spAutoFit/>
          </a:bodyPr>
          <a:lstStyle/>
          <a:p>
            <a:r>
              <a:rPr lang="en-US" sz="1300" dirty="0">
                <a:solidFill>
                  <a:srgbClr val="FF0000"/>
                </a:solidFill>
              </a:rPr>
              <a:t>Global Help Desk landing page</a:t>
            </a:r>
            <a:r>
              <a:rPr lang="en-US" dirty="0">
                <a:solidFill>
                  <a:srgbClr val="FF0000"/>
                </a:solidFill>
              </a:rPr>
              <a: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i="1" u="sng" kern="0" dirty="0">
                <a:solidFill>
                  <a:srgbClr val="3366FF"/>
                </a:solidFill>
                <a:effectLst/>
                <a:latin typeface="Roboto" panose="02000000000000000000" pitchFamily="2" charset="0"/>
                <a:ea typeface="Times New Roman" panose="02020603050405020304" pitchFamily="18" charset="0"/>
                <a:cs typeface="Times New Roman" panose="02020603050405020304" pitchFamily="18" charset="0"/>
              </a:rPr>
              <a:t>10 innovative ways to improve Help Desk and reduce shrinking customer base at 90% to 0.2%</a:t>
            </a:r>
            <a:r>
              <a:rPr lang="en-US" sz="1800" b="1" i="1" u="sng" kern="0" dirty="0">
                <a:solidFill>
                  <a:srgbClr val="3366FF"/>
                </a:solidFill>
                <a:latin typeface="Roboto" panose="02000000000000000000" pitchFamily="2" charset="0"/>
                <a:ea typeface="Times New Roman" panose="02020603050405020304" pitchFamily="18" charset="0"/>
                <a:cs typeface="Times New Roman" panose="02020603050405020304" pitchFamily="18" charset="0"/>
              </a:rPr>
              <a:t>. In just a </a:t>
            </a:r>
            <a:r>
              <a:rPr lang="en-US" sz="1800" b="1" i="1" u="sng" kern="0" dirty="0" err="1">
                <a:solidFill>
                  <a:srgbClr val="3366FF"/>
                </a:solidFill>
                <a:latin typeface="Roboto" panose="02000000000000000000" pitchFamily="2" charset="0"/>
                <a:ea typeface="Times New Roman" panose="02020603050405020304" pitchFamily="18" charset="0"/>
                <a:cs typeface="Times New Roman" panose="02020603050405020304" pitchFamily="18" charset="0"/>
              </a:rPr>
              <a:t>quater</a:t>
            </a:r>
            <a:r>
              <a:rPr lang="en-US" sz="1800" b="1" i="1" u="sng" kern="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a:t>
            </a:r>
            <a:endParaRPr lang="en-US" dirty="0">
              <a:solidFill>
                <a:srgbClr val="FF0000"/>
              </a:solidFill>
            </a:endParaRPr>
          </a:p>
        </p:txBody>
      </p:sp>
      <p:sp>
        <p:nvSpPr>
          <p:cNvPr id="15" name="TextBox 14">
            <a:extLst>
              <a:ext uri="{FF2B5EF4-FFF2-40B4-BE49-F238E27FC236}">
                <a16:creationId xmlns:a16="http://schemas.microsoft.com/office/drawing/2014/main" id="{7988E442-5803-77AB-9235-E494ED9FFD00}"/>
              </a:ext>
            </a:extLst>
          </p:cNvPr>
          <p:cNvSpPr txBox="1"/>
          <p:nvPr/>
        </p:nvSpPr>
        <p:spPr>
          <a:xfrm>
            <a:off x="1071716" y="-775272"/>
            <a:ext cx="7914968" cy="773160"/>
          </a:xfrm>
          <a:prstGeom prst="rect">
            <a:avLst/>
          </a:prstGeom>
          <a:noFill/>
        </p:spPr>
        <p:txBody>
          <a:bodyPr wrap="square">
            <a:spAutoFit/>
          </a:bodyPr>
          <a:lstStyle/>
          <a:p>
            <a:pPr marL="0" marR="0">
              <a:lnSpc>
                <a:spcPct val="107000"/>
              </a:lnSpc>
              <a:spcBef>
                <a:spcPts val="0"/>
              </a:spcBef>
              <a:spcAft>
                <a:spcPts val="0"/>
              </a:spcAft>
            </a:pP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A support system for easy Help Desk scalability, skillset, balance work load, staff turnover, customer satisfaction. Leave the Help Desk burden to Global Help Desk and watch your business grow.</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BF56FC2E-349E-B209-2C3D-22844EE554E7}"/>
              </a:ext>
            </a:extLst>
          </p:cNvPr>
          <p:cNvSpPr txBox="1"/>
          <p:nvPr/>
        </p:nvSpPr>
        <p:spPr>
          <a:xfrm>
            <a:off x="267928" y="2883159"/>
            <a:ext cx="11367345" cy="4063741"/>
          </a:xfrm>
          <a:prstGeom prst="rect">
            <a:avLst/>
          </a:prstGeom>
          <a:noFill/>
        </p:spPr>
        <p:txBody>
          <a:bodyPr wrap="square">
            <a:spAutoFit/>
          </a:bodyPr>
          <a:lstStyle/>
          <a:p>
            <a:pPr marL="0" marR="0">
              <a:lnSpc>
                <a:spcPct val="107000"/>
              </a:lnSpc>
              <a:spcBef>
                <a:spcPts val="0"/>
              </a:spcBef>
              <a:spcAft>
                <a:spcPts val="0"/>
              </a:spcAft>
            </a:pP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People ask why we do this as a business. The response is that ‘so you can save cost’. When businesses focus on their core, things get better.</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We are Global Help Desk. Our core is in taking </a:t>
            </a:r>
            <a:r>
              <a:rPr lang="en-US" sz="1400" kern="0" dirty="0">
                <a:solidFill>
                  <a:schemeClr val="bg1"/>
                </a:solidFill>
                <a:latin typeface="Roboto" panose="02000000000000000000" pitchFamily="2" charset="0"/>
                <a:ea typeface="Times New Roman" panose="02020603050405020304" pitchFamily="18" charset="0"/>
                <a:cs typeface="Times New Roman" panose="02020603050405020304" pitchFamily="18" charset="0"/>
              </a:rPr>
              <a:t>your </a:t>
            </a: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Help Desk burden off you .so your users experience can be improved and up to standard.</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Poor customer experience leads to bad rating. In this business, if your Help Desk suffers, your users suffer. Poor user experience brings poor rating. This erodes gradually reputation you work so hard to build. For sure that’s not where you want your business.</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Global Help Desk is a team of committed and well-trained professionals. Experience in delivering and managing Help Desk. The result is that your business focuses only on what matters and save running cost. You saved cost for another vital use. Company and staff are well prepared for expansion. As revenue grows, the business grows. More things accomplished. </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The </a:t>
            </a:r>
            <a:r>
              <a:rPr lang="en-US" sz="1400" kern="0" dirty="0">
                <a:solidFill>
                  <a:schemeClr val="bg1"/>
                </a:solidFill>
                <a:latin typeface="Roboto" panose="02000000000000000000" pitchFamily="2" charset="0"/>
                <a:ea typeface="Times New Roman" panose="02020603050405020304" pitchFamily="18" charset="0"/>
                <a:cs typeface="Times New Roman" panose="02020603050405020304" pitchFamily="18" charset="0"/>
              </a:rPr>
              <a:t>result </a:t>
            </a: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of outsourcing your Help Desk duty to professional cannot be overemphasized. </a:t>
            </a:r>
            <a:r>
              <a:rPr lang="en-US" sz="1400" kern="0" dirty="0">
                <a:solidFill>
                  <a:schemeClr val="bg1"/>
                </a:solidFill>
                <a:latin typeface="Roboto" panose="02000000000000000000" pitchFamily="2" charset="0"/>
                <a:ea typeface="Times New Roman" panose="02020603050405020304" pitchFamily="18" charset="0"/>
                <a:cs typeface="Times New Roman" panose="02020603050405020304" pitchFamily="18" charset="0"/>
              </a:rPr>
              <a:t>Talk of </a:t>
            </a: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scalability, staff growth in time of expansion and downsizing during hard time. This poses challenge to firm. Poor decision making will significantly impact the business.</a:t>
            </a:r>
            <a:r>
              <a:rPr lang="en-US" sz="1400" b="1"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b="1"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FEATURES AND BENEFITS:</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Extended coverage: </a:t>
            </a: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offers 24/7 support. For A Non-stop functioning of customer service</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Scalability: </a:t>
            </a: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scale help desk operations.so you focus on important task crucial to the business.</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Knowledge and experience</a:t>
            </a: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 make sure you have the right staff and technology, by bringing wealth of knowledge</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Guarantee service: </a:t>
            </a: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stays focus to achieve your help desk goal</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Cost effective: </a:t>
            </a:r>
            <a:r>
              <a:rPr lang="en-US" sz="14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minimized fixed cost substantially, so freed up cost can be used on more strategic areas of the organization</a:t>
            </a:r>
          </a:p>
          <a:p>
            <a:pPr marL="0" marR="0">
              <a:lnSpc>
                <a:spcPct val="107000"/>
              </a:lnSpc>
              <a:spcBef>
                <a:spcPts val="0"/>
              </a:spcBef>
              <a:spcAft>
                <a:spcPts val="0"/>
              </a:spcAft>
            </a:pPr>
            <a:r>
              <a:rPr lang="en-US" sz="1400" kern="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Download your </a:t>
            </a:r>
            <a:r>
              <a:rPr lang="en-US" sz="1400" kern="0" dirty="0">
                <a:solidFill>
                  <a:schemeClr val="accent5">
                    <a:lumMod val="60000"/>
                    <a:lumOff val="40000"/>
                  </a:schemeClr>
                </a:solidFill>
                <a:effectLst/>
                <a:highlight>
                  <a:srgbClr val="0000FF"/>
                </a:highlight>
                <a:latin typeface="Roboto" panose="02000000000000000000" pitchFamily="2" charset="0"/>
                <a:ea typeface="Times New Roman" panose="02020603050405020304" pitchFamily="18" charset="0"/>
                <a:cs typeface="Times New Roman" panose="02020603050405020304" pitchFamily="18" charset="0"/>
              </a:rPr>
              <a:t>FREE</a:t>
            </a:r>
            <a:r>
              <a:rPr lang="en-US" sz="1400" kern="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eBook now</a:t>
            </a:r>
            <a:endParaRPr lang="en-US"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3425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381</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4</cp:revision>
  <dcterms:created xsi:type="dcterms:W3CDTF">2024-12-09T10:38:57Z</dcterms:created>
  <dcterms:modified xsi:type="dcterms:W3CDTF">2024-12-09T10:53:48Z</dcterms:modified>
</cp:coreProperties>
</file>