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30"/>
  </p:normalViewPr>
  <p:slideViewPr>
    <p:cSldViewPr snapToGrid="0">
      <p:cViewPr>
        <p:scale>
          <a:sx n="62" d="100"/>
          <a:sy n="62" d="100"/>
        </p:scale>
        <p:origin x="1536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EBBB-D653-E239-6D72-9C65269C5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E9509-C4BB-59DD-8575-270041555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C7219-CF1B-6B05-D5C0-E2666CAE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88AC-6DD6-244D-B003-5E5D39FB2CB7}" type="datetimeFigureOut">
              <a:rPr lang="en-JP" smtClean="0"/>
              <a:t>2025/01/29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3C12-F7B3-6675-E15A-F78A5D3F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3763C-A294-1246-475C-53585C4D1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3989-34BB-E64C-BBC1-298E7A730D9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5477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D15AD-95EF-0A24-9C15-8ED079B4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80960-91A1-AD77-393E-8EEA2DE1D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A71CF-AECB-53C7-006A-327C8D32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88AC-6DD6-244D-B003-5E5D39FB2CB7}" type="datetimeFigureOut">
              <a:rPr lang="en-JP" smtClean="0"/>
              <a:t>2025/01/29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5C1B2-BD99-31A1-FE1B-296FFAF4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0BA6F-A609-8625-DE33-8C6C9347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3989-34BB-E64C-BBC1-298E7A730D9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0901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FDC4EF-D063-833C-0BBF-082DFE78F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8613E-2AE8-3CD0-9024-80E327162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72971-E9D3-278C-22CF-519B08C1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88AC-6DD6-244D-B003-5E5D39FB2CB7}" type="datetimeFigureOut">
              <a:rPr lang="en-JP" smtClean="0"/>
              <a:t>2025/01/29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AC4C8-6E77-FE41-EB42-FD4667B9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3ED73-EA26-860E-2E4D-5DB18E9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3989-34BB-E64C-BBC1-298E7A730D9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3866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C553-E5CC-63F5-49E4-274A730A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339C2-8165-EA22-747B-7A690B71A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C7C9E-82FA-45B7-D6BE-414C2438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88AC-6DD6-244D-B003-5E5D39FB2CB7}" type="datetimeFigureOut">
              <a:rPr lang="en-JP" smtClean="0"/>
              <a:t>2025/01/29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E7428-6794-7379-DC59-79AE8FFB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D9CA2-4ED9-E182-3E54-F43A593C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3989-34BB-E64C-BBC1-298E7A730D9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4543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4A299-3305-E914-516F-9BEB593E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93B04-0A90-7D29-613D-3DEFC93F9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EDB2C-3760-9F76-43B4-4BC85BB6C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88AC-6DD6-244D-B003-5E5D39FB2CB7}" type="datetimeFigureOut">
              <a:rPr lang="en-JP" smtClean="0"/>
              <a:t>2025/01/29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839A8-D38E-5D28-4E19-39F18D34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2EC53-50E8-BF3D-8ED7-A7D602E8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3989-34BB-E64C-BBC1-298E7A730D9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41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F2D5-3C01-627D-D2D7-D6353F4E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5BF82-6596-4881-D9B0-18A4668F8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66CAF-2564-A319-65AA-888DD49A7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17687-D7A5-3B7D-2895-8F795DF2C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88AC-6DD6-244D-B003-5E5D39FB2CB7}" type="datetimeFigureOut">
              <a:rPr lang="en-JP" smtClean="0"/>
              <a:t>2025/01/29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0D5B0-7626-4EFB-5C10-BC1CCD40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22B80-2D56-1180-841F-B117260E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3989-34BB-E64C-BBC1-298E7A730D9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6545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266F-570D-1632-0C63-D93F88E0C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CD614-3C3E-9502-6A41-81BEB981E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64741-BED0-D118-766D-99A277033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A853AD-7475-5F5A-1C5D-8021279B4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6497A-1DC0-31FA-7779-84D4C640C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7695F-42F2-A683-FA30-9AA6B80A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88AC-6DD6-244D-B003-5E5D39FB2CB7}" type="datetimeFigureOut">
              <a:rPr lang="en-JP" smtClean="0"/>
              <a:t>2025/01/29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A47211-A32C-9067-6D9C-30122B78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661B9E-A54C-3221-9DD7-D5E1BE89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3989-34BB-E64C-BBC1-298E7A730D9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6132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7A21-7C2F-C397-DC45-72FB451D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E1895-49EE-6760-4B3B-5F712CB2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88AC-6DD6-244D-B003-5E5D39FB2CB7}" type="datetimeFigureOut">
              <a:rPr lang="en-JP" smtClean="0"/>
              <a:t>2025/01/29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2BF68-E446-896A-5D19-85C830F51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EE334-4F6D-B07C-086A-93E372A7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3989-34BB-E64C-BBC1-298E7A730D9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506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EE932-2E09-550B-BEB7-7B2A9596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88AC-6DD6-244D-B003-5E5D39FB2CB7}" type="datetimeFigureOut">
              <a:rPr lang="en-JP" smtClean="0"/>
              <a:t>2025/01/29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BC585-7638-75D0-5041-2D0419E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8A58C-43DE-9EE8-38C3-D9C9D68F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3989-34BB-E64C-BBC1-298E7A730D9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0051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A461-9C63-6F3E-9653-590BCF06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34EC7-7390-D568-5D22-20B9F3747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4278F-DFBA-0A63-F6CC-3B750B82A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2F8F2-883C-713A-D34D-666DA408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88AC-6DD6-244D-B003-5E5D39FB2CB7}" type="datetimeFigureOut">
              <a:rPr lang="en-JP" smtClean="0"/>
              <a:t>2025/01/29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B7D95-1CEE-5FF6-39A5-EE7E4848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BB0B8-CB42-0899-662F-CBF5DC87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3989-34BB-E64C-BBC1-298E7A730D9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584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1A0E8-7D02-EBAE-3E5D-2139C008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2070D7-1716-B3FC-F4DF-FB65DD397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416D4-0899-55FA-3237-F29B25476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4F4A9-03A3-AF03-9661-CD8338FE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88AC-6DD6-244D-B003-5E5D39FB2CB7}" type="datetimeFigureOut">
              <a:rPr lang="en-JP" smtClean="0"/>
              <a:t>2025/01/29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B27CB-92D3-E4D4-18FA-423D4CA6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8895-2836-DC78-075C-D47C95D8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3989-34BB-E64C-BBC1-298E7A730D9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0352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1CB3C-0088-BFF0-64D7-7B204C0F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95BF5-089A-2848-30C1-8DA4F1833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20B0E-D269-86B4-4877-77D8A6CF6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A988AC-6DD6-244D-B003-5E5D39FB2CB7}" type="datetimeFigureOut">
              <a:rPr lang="en-JP" smtClean="0"/>
              <a:t>2025/01/29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3CFCB-57F7-6BC6-F7F9-CBFF4E9F3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C8C6C-70DC-468B-A40B-BD1848F26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363989-34BB-E64C-BBC1-298E7A730D9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4602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DFD3EB0-970A-4081-E17E-805721EF28DD}"/>
              </a:ext>
            </a:extLst>
          </p:cNvPr>
          <p:cNvGrpSpPr/>
          <p:nvPr/>
        </p:nvGrpSpPr>
        <p:grpSpPr>
          <a:xfrm>
            <a:off x="527886" y="506053"/>
            <a:ext cx="5348338" cy="5362468"/>
            <a:chOff x="527886" y="506053"/>
            <a:chExt cx="5348338" cy="536246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A079AC3-19E0-B17F-9524-2AD1B525709A}"/>
                </a:ext>
              </a:extLst>
            </p:cNvPr>
            <p:cNvSpPr/>
            <p:nvPr/>
          </p:nvSpPr>
          <p:spPr>
            <a:xfrm>
              <a:off x="527886" y="506053"/>
              <a:ext cx="5348338" cy="536246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254000" h="127000"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pic>
          <p:nvPicPr>
            <p:cNvPr id="15" name="Picture 14" descr="A yellow toy block on a black background&#10;&#10;AI-generated content may be incorrect.">
              <a:extLst>
                <a:ext uri="{FF2B5EF4-FFF2-40B4-BE49-F238E27FC236}">
                  <a16:creationId xmlns:a16="http://schemas.microsoft.com/office/drawing/2014/main" id="{FC33B8DB-0C79-AFD0-912D-777DC99DA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9037" t="30034" r="28684" b="28142"/>
            <a:stretch/>
          </p:blipFill>
          <p:spPr>
            <a:xfrm>
              <a:off x="1177055" y="1184100"/>
              <a:ext cx="4050000" cy="4006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495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70DAD66-3F42-81A4-24FA-CD852A5EE9F4}"/>
              </a:ext>
            </a:extLst>
          </p:cNvPr>
          <p:cNvSpPr/>
          <p:nvPr/>
        </p:nvSpPr>
        <p:spPr>
          <a:xfrm>
            <a:off x="527886" y="506053"/>
            <a:ext cx="4168291" cy="183074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scene3d>
            <a:camera prst="orthographicFront"/>
            <a:lightRig rig="threePt" dir="t"/>
          </a:scene3d>
          <a:sp3d>
            <a:bevelT w="254000" h="12700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800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ooper Black" panose="0208090404030B020404" pitchFamily="18" charset="77"/>
                <a:cs typeface="Aharoni" panose="020F0502020204030204" pitchFamily="34" charset="0"/>
              </a:rPr>
              <a:t>Play</a:t>
            </a:r>
            <a:endParaRPr lang="en-JP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Cooper Black" panose="0208090404030B020404" pitchFamily="18" charset="77"/>
              <a:cs typeface="Aharon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634C43-CDFC-4C77-0787-2825D81B9988}"/>
              </a:ext>
            </a:extLst>
          </p:cNvPr>
          <p:cNvGrpSpPr/>
          <p:nvPr/>
        </p:nvGrpSpPr>
        <p:grpSpPr>
          <a:xfrm>
            <a:off x="527886" y="3812672"/>
            <a:ext cx="2808000" cy="2809198"/>
            <a:chOff x="527886" y="3812672"/>
            <a:chExt cx="2808000" cy="2809198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9C5250A-0347-CBD1-D066-C0170B6F1E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886" y="3812672"/>
              <a:ext cx="2808000" cy="28091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254000" h="127000"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ooper Black" panose="0208090404030B020404" pitchFamily="18" charset="77"/>
                <a:cs typeface="Aharoni" panose="020F0502020204030204" pitchFamily="34" charset="0"/>
              </a:endParaRPr>
            </a:p>
          </p:txBody>
        </p:sp>
        <p:pic>
          <p:nvPicPr>
            <p:cNvPr id="1026" name="Picture 2" descr="Quit Game Icons - Free SVG &amp; PNG Quit Game Images - Noun Project">
              <a:extLst>
                <a:ext uri="{FF2B5EF4-FFF2-40B4-BE49-F238E27FC236}">
                  <a16:creationId xmlns:a16="http://schemas.microsoft.com/office/drawing/2014/main" id="{7BFD3602-3217-DBA7-02E0-61F1F38E99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886" y="4047271"/>
              <a:ext cx="2340000" cy="23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199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attern of colorful building blocks&#10;&#10;AI-generated content may be incorrect.">
            <a:extLst>
              <a:ext uri="{FF2B5EF4-FFF2-40B4-BE49-F238E27FC236}">
                <a16:creationId xmlns:a16="http://schemas.microsoft.com/office/drawing/2014/main" id="{69DE60EC-2732-BAF7-CB3C-EE85DA4FC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5403DD-C33C-463D-30C3-DB3F00E8AF62}"/>
              </a:ext>
            </a:extLst>
          </p:cNvPr>
          <p:cNvSpPr/>
          <p:nvPr/>
        </p:nvSpPr>
        <p:spPr>
          <a:xfrm>
            <a:off x="3727164" y="1330035"/>
            <a:ext cx="4737672" cy="2308324"/>
          </a:xfrm>
          <a:prstGeom prst="rect">
            <a:avLst/>
          </a:prstGeom>
          <a:solidFill>
            <a:srgbClr val="D1D1D1">
              <a:alpha val="50196"/>
            </a:srgb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Nordique Inline" panose="020F0502020204030204" pitchFamily="34" charset="0"/>
                <a:ea typeface="ADLaM Display" panose="02010000000000000000" pitchFamily="2" charset="77"/>
                <a:cs typeface="Nordique Inline" panose="020F0502020204030204" pitchFamily="34" charset="0"/>
              </a:rPr>
              <a:t>Bricks</a:t>
            </a:r>
          </a:p>
          <a:p>
            <a:pPr algn="ctr"/>
            <a:r>
              <a:rPr lang="en-US" altLang="zh-TW" sz="7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Nordique Inline" panose="020F0502020204030204" pitchFamily="34" charset="0"/>
                <a:ea typeface="ADLaM Display" panose="02010000000000000000" pitchFamily="2" charset="77"/>
                <a:cs typeface="Nordique Inline" panose="020F0502020204030204" pitchFamily="34" charset="0"/>
              </a:rPr>
              <a:t>Builder</a:t>
            </a:r>
            <a:endParaRPr lang="en-US" sz="72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Nordique Inline" panose="020F0502020204030204" pitchFamily="34" charset="0"/>
              <a:ea typeface="ADLaM Display" panose="02010000000000000000" pitchFamily="2" charset="77"/>
              <a:cs typeface="Nordique Inline" panose="020F050202020403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2F27FE7-F9D7-D015-9B54-80241A41CFA0}"/>
              </a:ext>
            </a:extLst>
          </p:cNvPr>
          <p:cNvSpPr/>
          <p:nvPr/>
        </p:nvSpPr>
        <p:spPr>
          <a:xfrm>
            <a:off x="4011854" y="4332806"/>
            <a:ext cx="4168291" cy="183074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scene3d>
            <a:camera prst="orthographicFront"/>
            <a:lightRig rig="threePt" dir="t"/>
          </a:scene3d>
          <a:sp3d>
            <a:bevelT w="254000" h="12700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800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ooper Black" panose="0208090404030B020404" pitchFamily="18" charset="77"/>
                <a:cs typeface="Aharoni" panose="020F0502020204030204" pitchFamily="34" charset="0"/>
              </a:rPr>
              <a:t>Play</a:t>
            </a:r>
            <a:endParaRPr lang="en-JP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Cooper Black" panose="0208090404030B020404" pitchFamily="18" charset="77"/>
              <a:cs typeface="Aharon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37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Cooper Black</vt:lpstr>
      <vt:lpstr>Nordique Inline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liao.yuju.32n@st.kyoto-u.ac.jp</dc:creator>
  <cp:lastModifiedBy>liao.yuju.32n@st.kyoto-u.ac.jp</cp:lastModifiedBy>
  <cp:revision>2</cp:revision>
  <dcterms:created xsi:type="dcterms:W3CDTF">2025-01-28T14:52:29Z</dcterms:created>
  <dcterms:modified xsi:type="dcterms:W3CDTF">2025-01-28T18:18:23Z</dcterms:modified>
</cp:coreProperties>
</file>