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96" r:id="rId3"/>
    <p:sldId id="263" r:id="rId4"/>
    <p:sldId id="261" r:id="rId5"/>
    <p:sldId id="257" r:id="rId6"/>
    <p:sldId id="298" r:id="rId7"/>
    <p:sldId id="299" r:id="rId8"/>
    <p:sldId id="297" r:id="rId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Medium" panose="000006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9B6"/>
    <a:srgbClr val="3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96D5DB-BC14-40FA-B8C4-6CE9C23EF673}">
  <a:tblStyle styleId="{0896D5DB-BC14-40FA-B8C4-6CE9C23EF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493427-CFFD-48CB-B875-F4ABAE3FB1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6" autoAdjust="0"/>
  </p:normalViewPr>
  <p:slideViewPr>
    <p:cSldViewPr snapToGrid="0">
      <p:cViewPr varScale="1">
        <p:scale>
          <a:sx n="190" d="100"/>
          <a:sy n="190" d="100"/>
        </p:scale>
        <p:origin x="876" y="15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>
          <a:extLst>
            <a:ext uri="{FF2B5EF4-FFF2-40B4-BE49-F238E27FC236}">
              <a16:creationId xmlns:a16="http://schemas.microsoft.com/office/drawing/2014/main" id="{180BDA56-90B5-D728-CEF6-FA79D6762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04a31f3634_0_112:notes">
            <a:extLst>
              <a:ext uri="{FF2B5EF4-FFF2-40B4-BE49-F238E27FC236}">
                <a16:creationId xmlns:a16="http://schemas.microsoft.com/office/drawing/2014/main" id="{979B942F-65DF-8B12-14F1-263318039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04a31f3634_0_112:notes">
            <a:extLst>
              <a:ext uri="{FF2B5EF4-FFF2-40B4-BE49-F238E27FC236}">
                <a16:creationId xmlns:a16="http://schemas.microsoft.com/office/drawing/2014/main" id="{AC3DAB23-AC02-3AA0-DC88-DABBD4245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5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4773ee48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4773ee48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>
          <a:extLst>
            <a:ext uri="{FF2B5EF4-FFF2-40B4-BE49-F238E27FC236}">
              <a16:creationId xmlns:a16="http://schemas.microsoft.com/office/drawing/2014/main" id="{F51BD2D6-FFF5-2692-2AD9-D209F3671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4773ee488b_0_0:notes">
            <a:extLst>
              <a:ext uri="{FF2B5EF4-FFF2-40B4-BE49-F238E27FC236}">
                <a16:creationId xmlns:a16="http://schemas.microsoft.com/office/drawing/2014/main" id="{5F61ED5F-D4F0-8398-D378-790827FE5A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4773ee488b_0_0:notes">
            <a:extLst>
              <a:ext uri="{FF2B5EF4-FFF2-40B4-BE49-F238E27FC236}">
                <a16:creationId xmlns:a16="http://schemas.microsoft.com/office/drawing/2014/main" id="{0882E849-5325-723D-3923-30C884C4E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6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>
          <a:extLst>
            <a:ext uri="{FF2B5EF4-FFF2-40B4-BE49-F238E27FC236}">
              <a16:creationId xmlns:a16="http://schemas.microsoft.com/office/drawing/2014/main" id="{F57E45DC-2FDF-9DF7-4663-C03531F2F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4773ee488b_0_0:notes">
            <a:extLst>
              <a:ext uri="{FF2B5EF4-FFF2-40B4-BE49-F238E27FC236}">
                <a16:creationId xmlns:a16="http://schemas.microsoft.com/office/drawing/2014/main" id="{82BCAA95-A067-6E0E-7824-95785E8BF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4773ee488b_0_0:notes">
            <a:extLst>
              <a:ext uri="{FF2B5EF4-FFF2-40B4-BE49-F238E27FC236}">
                <a16:creationId xmlns:a16="http://schemas.microsoft.com/office/drawing/2014/main" id="{CE86C2C6-BEFA-89F6-A569-BFB9A7A91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0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>
          <a:extLst>
            <a:ext uri="{FF2B5EF4-FFF2-40B4-BE49-F238E27FC236}">
              <a16:creationId xmlns:a16="http://schemas.microsoft.com/office/drawing/2014/main" id="{522A5E2B-A316-37D9-E9E2-67B229686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04a31f3634_0_112:notes">
            <a:extLst>
              <a:ext uri="{FF2B5EF4-FFF2-40B4-BE49-F238E27FC236}">
                <a16:creationId xmlns:a16="http://schemas.microsoft.com/office/drawing/2014/main" id="{B02262A0-8D55-3990-78E3-B3AE43195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04a31f3634_0_112:notes">
            <a:extLst>
              <a:ext uri="{FF2B5EF4-FFF2-40B4-BE49-F238E27FC236}">
                <a16:creationId xmlns:a16="http://schemas.microsoft.com/office/drawing/2014/main" id="{261AF5D1-8EFA-52B8-96A6-CB1A299BC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0100" y="1149250"/>
            <a:ext cx="6583800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775" y="3388850"/>
            <a:ext cx="56823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03878" y="-851587"/>
            <a:ext cx="10987378" cy="10099890"/>
            <a:chOff x="-803878" y="-851587"/>
            <a:chExt cx="10987378" cy="10099890"/>
          </a:xfrm>
        </p:grpSpPr>
        <p:sp>
          <p:nvSpPr>
            <p:cNvPr id="12" name="Google Shape;12;p2"/>
            <p:cNvSpPr/>
            <p:nvPr/>
          </p:nvSpPr>
          <p:spPr>
            <a:xfrm>
              <a:off x="7863900" y="-851587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03878" y="4510697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26365" y="-2531844"/>
            <a:ext cx="11036962" cy="10174457"/>
            <a:chOff x="-1026365" y="-2531844"/>
            <a:chExt cx="11036962" cy="10174457"/>
          </a:xfrm>
        </p:grpSpPr>
        <p:grpSp>
          <p:nvGrpSpPr>
            <p:cNvPr id="15" name="Google Shape;15;p2"/>
            <p:cNvGrpSpPr/>
            <p:nvPr/>
          </p:nvGrpSpPr>
          <p:grpSpPr>
            <a:xfrm rot="10800000">
              <a:off x="-626552" y="-1102163"/>
              <a:ext cx="2092430" cy="2092302"/>
              <a:chOff x="4084984" y="3075410"/>
              <a:chExt cx="1280714" cy="1280714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4984" y="3075410"/>
                <a:ext cx="1280714" cy="1280714"/>
              </a:xfrm>
              <a:custGeom>
                <a:avLst/>
                <a:gdLst/>
                <a:ahLst/>
                <a:cxnLst/>
                <a:rect l="l" t="t" r="r" b="b"/>
                <a:pathLst>
                  <a:path w="38567" h="38567" fill="none" extrusionOk="0">
                    <a:moveTo>
                      <a:pt x="38567" y="19285"/>
                    </a:moveTo>
                    <a:cubicBezTo>
                      <a:pt x="38567" y="24398"/>
                      <a:pt x="36534" y="29303"/>
                      <a:pt x="32917" y="32920"/>
                    </a:cubicBezTo>
                    <a:cubicBezTo>
                      <a:pt x="29303" y="36533"/>
                      <a:pt x="24399" y="38566"/>
                      <a:pt x="19282" y="38566"/>
                    </a:cubicBezTo>
                    <a:cubicBezTo>
                      <a:pt x="14169" y="38566"/>
                      <a:pt x="9265" y="36533"/>
                      <a:pt x="5647" y="32920"/>
                    </a:cubicBezTo>
                    <a:cubicBezTo>
                      <a:pt x="2034" y="29303"/>
                      <a:pt x="1" y="24398"/>
                      <a:pt x="1" y="19285"/>
                    </a:cubicBezTo>
                    <a:cubicBezTo>
                      <a:pt x="1" y="8634"/>
                      <a:pt x="8635" y="0"/>
                      <a:pt x="19282" y="0"/>
                    </a:cubicBezTo>
                    <a:cubicBezTo>
                      <a:pt x="24399" y="0"/>
                      <a:pt x="29303" y="2033"/>
                      <a:pt x="32917" y="5647"/>
                    </a:cubicBezTo>
                    <a:cubicBezTo>
                      <a:pt x="36534" y="9264"/>
                      <a:pt x="38567" y="14168"/>
                      <a:pt x="38567" y="19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728737" y="3212090"/>
                <a:ext cx="33" cy="87169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0" fill="none" extrusionOk="0">
                    <a:moveTo>
                      <a:pt x="0" y="0"/>
                    </a:moveTo>
                    <a:lnTo>
                      <a:pt x="0" y="2624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292894" y="3647900"/>
                <a:ext cx="87169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" fill="none" extrusionOk="0">
                    <a:moveTo>
                      <a:pt x="2625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"/>
                    </a:moveTo>
                    <a:lnTo>
                      <a:pt x="0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856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6261589" y="-2531844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53254" y="4449073"/>
              <a:ext cx="3193540" cy="3193540"/>
            </a:xfrm>
            <a:custGeom>
              <a:avLst/>
              <a:gdLst/>
              <a:ahLst/>
              <a:cxnLst/>
              <a:rect l="l" t="t" r="r" b="b"/>
              <a:pathLst>
                <a:path w="38567" h="38567" fill="none" extrusionOk="0">
                  <a:moveTo>
                    <a:pt x="38566" y="19281"/>
                  </a:moveTo>
                  <a:cubicBezTo>
                    <a:pt x="38566" y="24394"/>
                    <a:pt x="36537" y="29299"/>
                    <a:pt x="32920" y="32916"/>
                  </a:cubicBezTo>
                  <a:cubicBezTo>
                    <a:pt x="29303" y="36533"/>
                    <a:pt x="24398" y="38566"/>
                    <a:pt x="19285" y="38566"/>
                  </a:cubicBezTo>
                  <a:cubicBezTo>
                    <a:pt x="14172" y="38566"/>
                    <a:pt x="9264" y="36533"/>
                    <a:pt x="5650" y="32916"/>
                  </a:cubicBezTo>
                  <a:cubicBezTo>
                    <a:pt x="2033" y="29299"/>
                    <a:pt x="0" y="24394"/>
                    <a:pt x="0" y="19281"/>
                  </a:cubicBezTo>
                  <a:cubicBezTo>
                    <a:pt x="0" y="8630"/>
                    <a:pt x="8634" y="0"/>
                    <a:pt x="19285" y="0"/>
                  </a:cubicBezTo>
                  <a:cubicBezTo>
                    <a:pt x="24398" y="0"/>
                    <a:pt x="29303" y="2029"/>
                    <a:pt x="32920" y="5646"/>
                  </a:cubicBezTo>
                  <a:cubicBezTo>
                    <a:pt x="36537" y="9264"/>
                    <a:pt x="38566" y="14168"/>
                    <a:pt x="38566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 flipH="1">
              <a:off x="8668950" y="2391283"/>
              <a:ext cx="1341648" cy="1089149"/>
              <a:chOff x="4062425" y="1389708"/>
              <a:chExt cx="1341648" cy="108914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62425" y="1389708"/>
                <a:ext cx="1341648" cy="1089149"/>
              </a:xfrm>
              <a:custGeom>
                <a:avLst/>
                <a:gdLst/>
                <a:ahLst/>
                <a:cxnLst/>
                <a:rect l="l" t="t" r="r" b="b"/>
                <a:pathLst>
                  <a:path w="12097" h="9821" fill="none" extrusionOk="0">
                    <a:moveTo>
                      <a:pt x="831" y="0"/>
                    </a:moveTo>
                    <a:lnTo>
                      <a:pt x="11262" y="0"/>
                    </a:lnTo>
                    <a:cubicBezTo>
                      <a:pt x="11722" y="0"/>
                      <a:pt x="12097" y="371"/>
                      <a:pt x="12097" y="831"/>
                    </a:cubicBezTo>
                    <a:lnTo>
                      <a:pt x="12097" y="8986"/>
                    </a:lnTo>
                    <a:cubicBezTo>
                      <a:pt x="12097" y="9446"/>
                      <a:pt x="11722" y="9821"/>
                      <a:pt x="11262" y="9821"/>
                    </a:cubicBezTo>
                    <a:lnTo>
                      <a:pt x="831" y="9821"/>
                    </a:lnTo>
                    <a:cubicBezTo>
                      <a:pt x="371" y="9821"/>
                      <a:pt x="0" y="9446"/>
                      <a:pt x="0" y="8986"/>
                    </a:cubicBezTo>
                    <a:lnTo>
                      <a:pt x="0" y="831"/>
                    </a:lnTo>
                    <a:cubicBezTo>
                      <a:pt x="0" y="371"/>
                      <a:pt x="371" y="0"/>
                      <a:pt x="83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259503" y="1580453"/>
                <a:ext cx="361891" cy="64255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5794" extrusionOk="0">
                    <a:moveTo>
                      <a:pt x="3263" y="0"/>
                    </a:moveTo>
                    <a:cubicBezTo>
                      <a:pt x="1462" y="0"/>
                      <a:pt x="1" y="1457"/>
                      <a:pt x="1" y="3262"/>
                    </a:cubicBezTo>
                    <a:cubicBezTo>
                      <a:pt x="1" y="4282"/>
                      <a:pt x="472" y="5198"/>
                      <a:pt x="1211" y="5793"/>
                    </a:cubicBezTo>
                    <a:lnTo>
                      <a:pt x="3263" y="3262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621275" y="1580453"/>
                <a:ext cx="361891" cy="714972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447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700" y="6446"/>
                    </a:lnTo>
                    <a:cubicBezTo>
                      <a:pt x="2165" y="6130"/>
                      <a:pt x="3263" y="4823"/>
                      <a:pt x="3263" y="3262"/>
                    </a:cubicBezTo>
                    <a:cubicBezTo>
                      <a:pt x="3263" y="1457"/>
                      <a:pt x="1806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393698" y="1942093"/>
                <a:ext cx="304885" cy="361867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63" extrusionOk="0">
                    <a:moveTo>
                      <a:pt x="2053" y="1"/>
                    </a:moveTo>
                    <a:lnTo>
                      <a:pt x="1" y="2532"/>
                    </a:lnTo>
                    <a:cubicBezTo>
                      <a:pt x="561" y="2988"/>
                      <a:pt x="1276" y="3263"/>
                      <a:pt x="2053" y="3263"/>
                    </a:cubicBezTo>
                    <a:cubicBezTo>
                      <a:pt x="2292" y="3263"/>
                      <a:pt x="2524" y="3236"/>
                      <a:pt x="2748" y="3185"/>
                    </a:cubicBez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21275" y="1580453"/>
                <a:ext cx="292019" cy="575682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5191" fill="none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2633" y="519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835655" y="1671279"/>
                <a:ext cx="272278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84" fill="none" extrusionOk="0">
                    <a:moveTo>
                      <a:pt x="0" y="0"/>
                    </a:moveTo>
                    <a:lnTo>
                      <a:pt x="2454" y="0"/>
                    </a:lnTo>
                    <a:lnTo>
                      <a:pt x="2454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924379" y="2036467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79"/>
                    </a:lnTo>
                    <a:lnTo>
                      <a:pt x="0" y="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045598" y="178528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45598" y="1820881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45598" y="1856368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045598" y="2156016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045598" y="2191614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45598" y="222710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8011179" y="3890537"/>
              <a:ext cx="1273551" cy="1435933"/>
              <a:chOff x="4330704" y="3013150"/>
              <a:chExt cx="1273551" cy="14359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154951" y="3417818"/>
                <a:ext cx="272722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037058" y="4087645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1"/>
                    </a:moveTo>
                    <a:lnTo>
                      <a:pt x="2458" y="1"/>
                    </a:lnTo>
                    <a:lnTo>
                      <a:pt x="2458" y="480"/>
                    </a:lnTo>
                    <a:lnTo>
                      <a:pt x="0" y="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4951" y="3524503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154951" y="3560101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4951" y="3595589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1"/>
                    </a:moveTo>
                    <a:lnTo>
                      <a:pt x="1577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135209" y="4195660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3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35209" y="4231259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135209" y="4266857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330704" y="3013150"/>
                <a:ext cx="1273551" cy="1435933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12948" fill="none" extrusionOk="0">
                    <a:moveTo>
                      <a:pt x="1090" y="1"/>
                    </a:moveTo>
                    <a:lnTo>
                      <a:pt x="10393" y="1"/>
                    </a:lnTo>
                    <a:cubicBezTo>
                      <a:pt x="10996" y="1"/>
                      <a:pt x="11483" y="488"/>
                      <a:pt x="11483" y="1095"/>
                    </a:cubicBezTo>
                    <a:lnTo>
                      <a:pt x="11483" y="11854"/>
                    </a:lnTo>
                    <a:cubicBezTo>
                      <a:pt x="11483" y="12461"/>
                      <a:pt x="10996" y="12948"/>
                      <a:pt x="10393" y="12948"/>
                    </a:cubicBezTo>
                    <a:lnTo>
                      <a:pt x="1090" y="12948"/>
                    </a:lnTo>
                    <a:cubicBezTo>
                      <a:pt x="484" y="12948"/>
                      <a:pt x="0" y="12461"/>
                      <a:pt x="0" y="11854"/>
                    </a:cubicBezTo>
                    <a:lnTo>
                      <a:pt x="0" y="1095"/>
                    </a:lnTo>
                    <a:cubicBezTo>
                      <a:pt x="0" y="488"/>
                      <a:pt x="484" y="1"/>
                      <a:pt x="109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330704" y="3362037"/>
                <a:ext cx="1273551" cy="949082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8558" fill="none" extrusionOk="0">
                    <a:moveTo>
                      <a:pt x="0" y="3541"/>
                    </a:moveTo>
                    <a:lnTo>
                      <a:pt x="1307" y="5721"/>
                    </a:lnTo>
                    <a:cubicBezTo>
                      <a:pt x="1407" y="5891"/>
                      <a:pt x="1662" y="5864"/>
                      <a:pt x="1728" y="5678"/>
                    </a:cubicBezTo>
                    <a:lnTo>
                      <a:pt x="3498" y="441"/>
                    </a:lnTo>
                    <a:cubicBezTo>
                      <a:pt x="3564" y="244"/>
                      <a:pt x="3838" y="225"/>
                      <a:pt x="3927" y="414"/>
                    </a:cubicBezTo>
                    <a:lnTo>
                      <a:pt x="4638" y="1852"/>
                    </a:lnTo>
                    <a:cubicBezTo>
                      <a:pt x="4727" y="2034"/>
                      <a:pt x="4986" y="2022"/>
                      <a:pt x="5063" y="1836"/>
                    </a:cubicBezTo>
                    <a:lnTo>
                      <a:pt x="5732" y="198"/>
                    </a:lnTo>
                    <a:cubicBezTo>
                      <a:pt x="5813" y="1"/>
                      <a:pt x="6095" y="8"/>
                      <a:pt x="6169" y="209"/>
                    </a:cubicBezTo>
                    <a:lnTo>
                      <a:pt x="8089" y="5512"/>
                    </a:lnTo>
                    <a:cubicBezTo>
                      <a:pt x="8163" y="5721"/>
                      <a:pt x="8460" y="5713"/>
                      <a:pt x="8530" y="5500"/>
                    </a:cubicBezTo>
                    <a:lnTo>
                      <a:pt x="8827" y="4569"/>
                    </a:lnTo>
                    <a:cubicBezTo>
                      <a:pt x="8893" y="4352"/>
                      <a:pt x="9198" y="4352"/>
                      <a:pt x="9268" y="4565"/>
                    </a:cubicBezTo>
                    <a:lnTo>
                      <a:pt x="9867" y="6331"/>
                    </a:lnTo>
                    <a:cubicBezTo>
                      <a:pt x="9937" y="6532"/>
                      <a:pt x="10219" y="6544"/>
                      <a:pt x="10304" y="6350"/>
                    </a:cubicBezTo>
                    <a:lnTo>
                      <a:pt x="10304" y="6350"/>
                    </a:lnTo>
                    <a:cubicBezTo>
                      <a:pt x="10389" y="6153"/>
                      <a:pt x="10671" y="6165"/>
                      <a:pt x="10737" y="6366"/>
                    </a:cubicBezTo>
                    <a:lnTo>
                      <a:pt x="11483" y="8557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004452" y="3417818"/>
                <a:ext cx="72201" cy="720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5" y="0"/>
                    </a:moveTo>
                    <a:cubicBezTo>
                      <a:pt x="144" y="0"/>
                      <a:pt x="1" y="147"/>
                      <a:pt x="1" y="325"/>
                    </a:cubicBezTo>
                    <a:cubicBezTo>
                      <a:pt x="1" y="506"/>
                      <a:pt x="144" y="649"/>
                      <a:pt x="325" y="649"/>
                    </a:cubicBezTo>
                    <a:cubicBezTo>
                      <a:pt x="503" y="649"/>
                      <a:pt x="650" y="506"/>
                      <a:pt x="650" y="325"/>
                    </a:cubicBezTo>
                    <a:cubicBezTo>
                      <a:pt x="650" y="147"/>
                      <a:pt x="503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374432" y="3955676"/>
                <a:ext cx="72090" cy="7208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fill="none" extrusionOk="0">
                    <a:moveTo>
                      <a:pt x="649" y="325"/>
                    </a:moveTo>
                    <a:cubicBezTo>
                      <a:pt x="649" y="503"/>
                      <a:pt x="502" y="650"/>
                      <a:pt x="325" y="650"/>
                    </a:cubicBezTo>
                    <a:cubicBezTo>
                      <a:pt x="143" y="650"/>
                      <a:pt x="0" y="503"/>
                      <a:pt x="0" y="325"/>
                    </a:cubicBezTo>
                    <a:cubicBezTo>
                      <a:pt x="0" y="143"/>
                      <a:pt x="143" y="0"/>
                      <a:pt x="325" y="0"/>
                    </a:cubicBezTo>
                    <a:cubicBezTo>
                      <a:pt x="502" y="0"/>
                      <a:pt x="649" y="143"/>
                      <a:pt x="649" y="3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535989" y="3560101"/>
                <a:ext cx="501635" cy="299652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2702" extrusionOk="0">
                    <a:moveTo>
                      <a:pt x="4376" y="1"/>
                    </a:moveTo>
                    <a:cubicBezTo>
                      <a:pt x="4340" y="1"/>
                      <a:pt x="4304" y="14"/>
                      <a:pt x="4275" y="43"/>
                    </a:cubicBezTo>
                    <a:lnTo>
                      <a:pt x="3796" y="534"/>
                    </a:lnTo>
                    <a:lnTo>
                      <a:pt x="345" y="534"/>
                    </a:lnTo>
                    <a:cubicBezTo>
                      <a:pt x="155" y="534"/>
                      <a:pt x="1" y="688"/>
                      <a:pt x="1" y="878"/>
                    </a:cubicBezTo>
                    <a:lnTo>
                      <a:pt x="1" y="2358"/>
                    </a:lnTo>
                    <a:cubicBezTo>
                      <a:pt x="1" y="2547"/>
                      <a:pt x="155" y="2702"/>
                      <a:pt x="345" y="2702"/>
                    </a:cubicBezTo>
                    <a:lnTo>
                      <a:pt x="4178" y="2702"/>
                    </a:lnTo>
                    <a:cubicBezTo>
                      <a:pt x="4368" y="2702"/>
                      <a:pt x="4522" y="2547"/>
                      <a:pt x="4522" y="2358"/>
                    </a:cubicBezTo>
                    <a:lnTo>
                      <a:pt x="4522" y="143"/>
                    </a:lnTo>
                    <a:cubicBezTo>
                      <a:pt x="4522" y="57"/>
                      <a:pt x="4450" y="1"/>
                      <a:pt x="4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330704" y="3103643"/>
                <a:ext cx="1273551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1" fill="none" extrusionOk="0">
                    <a:moveTo>
                      <a:pt x="0" y="0"/>
                    </a:moveTo>
                    <a:lnTo>
                      <a:pt x="11483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-1026365" y="2830888"/>
              <a:ext cx="2036926" cy="1243854"/>
              <a:chOff x="1949351" y="2529300"/>
              <a:chExt cx="2036926" cy="1243854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3536846" y="3397191"/>
                <a:ext cx="252647" cy="49461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446" fill="none" extrusionOk="0">
                    <a:moveTo>
                      <a:pt x="1" y="1"/>
                    </a:moveTo>
                    <a:lnTo>
                      <a:pt x="2277" y="1"/>
                    </a:lnTo>
                    <a:lnTo>
                      <a:pt x="2277" y="445"/>
                    </a:lnTo>
                    <a:lnTo>
                      <a:pt x="1" y="44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536846" y="3151219"/>
                <a:ext cx="252647" cy="186977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686" extrusionOk="0">
                    <a:moveTo>
                      <a:pt x="403" y="0"/>
                    </a:moveTo>
                    <a:cubicBezTo>
                      <a:pt x="183" y="0"/>
                      <a:pt x="1" y="178"/>
                      <a:pt x="1" y="402"/>
                    </a:cubicBezTo>
                    <a:lnTo>
                      <a:pt x="1" y="1283"/>
                    </a:lnTo>
                    <a:cubicBezTo>
                      <a:pt x="1" y="1508"/>
                      <a:pt x="183" y="1685"/>
                      <a:pt x="403" y="1685"/>
                    </a:cubicBezTo>
                    <a:lnTo>
                      <a:pt x="1875" y="1685"/>
                    </a:lnTo>
                    <a:cubicBezTo>
                      <a:pt x="2099" y="1685"/>
                      <a:pt x="2277" y="1508"/>
                      <a:pt x="2277" y="1283"/>
                    </a:cubicBezTo>
                    <a:lnTo>
                      <a:pt x="2277" y="402"/>
                    </a:lnTo>
                    <a:cubicBezTo>
                      <a:pt x="2277" y="178"/>
                      <a:pt x="2099" y="0"/>
                      <a:pt x="18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536846" y="3495780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1"/>
                    </a:moveTo>
                    <a:lnTo>
                      <a:pt x="145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536846" y="3528828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0"/>
                    </a:moveTo>
                    <a:lnTo>
                      <a:pt x="145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36846" y="3561765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1"/>
                    </a:moveTo>
                    <a:lnTo>
                      <a:pt x="145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990497" y="2529300"/>
                <a:ext cx="1995780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7995" h="11216" fill="none" extrusionOk="0">
                    <a:moveTo>
                      <a:pt x="827" y="1"/>
                    </a:moveTo>
                    <a:lnTo>
                      <a:pt x="17167" y="1"/>
                    </a:lnTo>
                    <a:cubicBezTo>
                      <a:pt x="17623" y="1"/>
                      <a:pt x="17994" y="368"/>
                      <a:pt x="17994" y="824"/>
                    </a:cubicBezTo>
                    <a:lnTo>
                      <a:pt x="17994" y="10389"/>
                    </a:lnTo>
                    <a:cubicBezTo>
                      <a:pt x="17994" y="10849"/>
                      <a:pt x="17623" y="11216"/>
                      <a:pt x="17167" y="11216"/>
                    </a:cubicBezTo>
                    <a:lnTo>
                      <a:pt x="827" y="11216"/>
                    </a:lnTo>
                    <a:cubicBezTo>
                      <a:pt x="367" y="11216"/>
                      <a:pt x="0" y="10849"/>
                      <a:pt x="0" y="10389"/>
                    </a:cubicBezTo>
                    <a:lnTo>
                      <a:pt x="0" y="824"/>
                    </a:lnTo>
                    <a:cubicBezTo>
                      <a:pt x="0" y="368"/>
                      <a:pt x="367" y="1"/>
                      <a:pt x="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391560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158438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925204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692526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459403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226170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990497" y="2867873"/>
                <a:ext cx="1401205" cy="607067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5474" fill="none" extrusionOk="0">
                    <a:moveTo>
                      <a:pt x="0" y="3962"/>
                    </a:moveTo>
                    <a:lnTo>
                      <a:pt x="1901" y="2706"/>
                    </a:lnTo>
                    <a:cubicBezTo>
                      <a:pt x="2037" y="2613"/>
                      <a:pt x="2215" y="2617"/>
                      <a:pt x="2346" y="2710"/>
                    </a:cubicBezTo>
                    <a:lnTo>
                      <a:pt x="3753" y="3695"/>
                    </a:lnTo>
                    <a:cubicBezTo>
                      <a:pt x="3954" y="3835"/>
                      <a:pt x="4232" y="3761"/>
                      <a:pt x="4336" y="3541"/>
                    </a:cubicBezTo>
                    <a:lnTo>
                      <a:pt x="5894" y="325"/>
                    </a:lnTo>
                    <a:cubicBezTo>
                      <a:pt x="6048" y="1"/>
                      <a:pt x="6520" y="35"/>
                      <a:pt x="6628" y="376"/>
                    </a:cubicBezTo>
                    <a:lnTo>
                      <a:pt x="8120" y="5098"/>
                    </a:lnTo>
                    <a:cubicBezTo>
                      <a:pt x="8228" y="5446"/>
                      <a:pt x="8707" y="5473"/>
                      <a:pt x="8858" y="5145"/>
                    </a:cubicBezTo>
                    <a:lnTo>
                      <a:pt x="10242" y="2146"/>
                    </a:lnTo>
                    <a:cubicBezTo>
                      <a:pt x="10369" y="1867"/>
                      <a:pt x="10752" y="1833"/>
                      <a:pt x="10926" y="2084"/>
                    </a:cubicBezTo>
                    <a:lnTo>
                      <a:pt x="12634" y="451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528386" y="3037215"/>
                <a:ext cx="66988" cy="6654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0" extrusionOk="0">
                    <a:moveTo>
                      <a:pt x="302" y="0"/>
                    </a:moveTo>
                    <a:cubicBezTo>
                      <a:pt x="136" y="0"/>
                      <a:pt x="0" y="132"/>
                      <a:pt x="0" y="298"/>
                    </a:cubicBezTo>
                    <a:cubicBezTo>
                      <a:pt x="0" y="464"/>
                      <a:pt x="136" y="599"/>
                      <a:pt x="302" y="599"/>
                    </a:cubicBezTo>
                    <a:cubicBezTo>
                      <a:pt x="468" y="599"/>
                      <a:pt x="603" y="464"/>
                      <a:pt x="603" y="298"/>
                    </a:cubicBezTo>
                    <a:cubicBezTo>
                      <a:pt x="603" y="132"/>
                      <a:pt x="468" y="0"/>
                      <a:pt x="3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76115" y="2749212"/>
                <a:ext cx="464370" cy="27747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2502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7"/>
                    </a:cubicBezTo>
                    <a:lnTo>
                      <a:pt x="1" y="1689"/>
                    </a:lnTo>
                    <a:cubicBezTo>
                      <a:pt x="1" y="1863"/>
                      <a:pt x="144" y="2006"/>
                      <a:pt x="322" y="2006"/>
                    </a:cubicBezTo>
                    <a:lnTo>
                      <a:pt x="3514" y="2006"/>
                    </a:lnTo>
                    <a:lnTo>
                      <a:pt x="3958" y="2462"/>
                    </a:lnTo>
                    <a:cubicBezTo>
                      <a:pt x="3986" y="2489"/>
                      <a:pt x="4019" y="2502"/>
                      <a:pt x="4052" y="2502"/>
                    </a:cubicBezTo>
                    <a:cubicBezTo>
                      <a:pt x="4121" y="2502"/>
                      <a:pt x="4186" y="2448"/>
                      <a:pt x="4186" y="2369"/>
                    </a:cubicBezTo>
                    <a:lnTo>
                      <a:pt x="4186" y="317"/>
                    </a:lnTo>
                    <a:cubicBezTo>
                      <a:pt x="4186" y="143"/>
                      <a:pt x="4043" y="0"/>
                      <a:pt x="3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949351" y="363041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949351" y="3467945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949351" y="3305478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949351" y="3143012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949351" y="2980657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949351" y="281819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949351" y="265528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998513" y="3188480"/>
                <a:ext cx="121887" cy="121879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099" fill="none" extrusionOk="0">
                    <a:moveTo>
                      <a:pt x="1098" y="549"/>
                    </a:moveTo>
                    <a:cubicBezTo>
                      <a:pt x="1098" y="855"/>
                      <a:pt x="851" y="1098"/>
                      <a:pt x="550" y="1098"/>
                    </a:cubicBezTo>
                    <a:cubicBezTo>
                      <a:pt x="248" y="1098"/>
                      <a:pt x="1" y="855"/>
                      <a:pt x="1" y="549"/>
                    </a:cubicBezTo>
                    <a:cubicBezTo>
                      <a:pt x="1" y="248"/>
                      <a:pt x="248" y="1"/>
                      <a:pt x="550" y="1"/>
                    </a:cubicBezTo>
                    <a:cubicBezTo>
                      <a:pt x="851" y="1"/>
                      <a:pt x="1098" y="248"/>
                      <a:pt x="1098" y="5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391560" y="2618462"/>
                <a:ext cx="59424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" fill="none" extrusionOk="0">
                    <a:moveTo>
                      <a:pt x="5357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" name="Google Shape;77;p2"/>
          <p:cNvGrpSpPr/>
          <p:nvPr/>
        </p:nvGrpSpPr>
        <p:grpSpPr>
          <a:xfrm>
            <a:off x="1425786" y="990143"/>
            <a:ext cx="7243162" cy="3589813"/>
            <a:chOff x="1425786" y="990143"/>
            <a:chExt cx="7243162" cy="3589813"/>
          </a:xfrm>
        </p:grpSpPr>
        <p:grpSp>
          <p:nvGrpSpPr>
            <p:cNvPr id="78" name="Google Shape;78;p2"/>
            <p:cNvGrpSpPr/>
            <p:nvPr/>
          </p:nvGrpSpPr>
          <p:grpSpPr>
            <a:xfrm>
              <a:off x="8118011" y="990143"/>
              <a:ext cx="550937" cy="753215"/>
              <a:chOff x="1660966" y="1509562"/>
              <a:chExt cx="164961" cy="22554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1425786" y="4092445"/>
              <a:ext cx="487873" cy="487511"/>
              <a:chOff x="1577683" y="3078597"/>
              <a:chExt cx="146079" cy="145979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23"/>
          <p:cNvGrpSpPr/>
          <p:nvPr/>
        </p:nvGrpSpPr>
        <p:grpSpPr>
          <a:xfrm>
            <a:off x="-1640613" y="-904778"/>
            <a:ext cx="14608445" cy="7965494"/>
            <a:chOff x="-1640613" y="-904778"/>
            <a:chExt cx="14608445" cy="7965494"/>
          </a:xfrm>
        </p:grpSpPr>
        <p:sp>
          <p:nvSpPr>
            <p:cNvPr id="869" name="Google Shape;869;p23"/>
            <p:cNvSpPr/>
            <p:nvPr/>
          </p:nvSpPr>
          <p:spPr>
            <a:xfrm>
              <a:off x="8020647" y="-904778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 rot="8100000">
              <a:off x="-1623391" y="4891840"/>
              <a:ext cx="3008457" cy="12948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71" name="Google Shape;871;p23"/>
          <p:cNvGrpSpPr/>
          <p:nvPr/>
        </p:nvGrpSpPr>
        <p:grpSpPr>
          <a:xfrm>
            <a:off x="-1377201" y="-2658544"/>
            <a:ext cx="11402913" cy="7642271"/>
            <a:chOff x="-1377201" y="-2658544"/>
            <a:chExt cx="11402913" cy="7642271"/>
          </a:xfrm>
        </p:grpSpPr>
        <p:grpSp>
          <p:nvGrpSpPr>
            <p:cNvPr id="872" name="Google Shape;872;p23"/>
            <p:cNvGrpSpPr/>
            <p:nvPr/>
          </p:nvGrpSpPr>
          <p:grpSpPr>
            <a:xfrm rot="5400000">
              <a:off x="-1377265" y="-204901"/>
              <a:ext cx="2092430" cy="2092302"/>
              <a:chOff x="4084984" y="3075410"/>
              <a:chExt cx="1280714" cy="1280714"/>
            </a:xfrm>
          </p:grpSpPr>
          <p:sp>
            <p:nvSpPr>
              <p:cNvPr id="873" name="Google Shape;873;p23"/>
              <p:cNvSpPr/>
              <p:nvPr/>
            </p:nvSpPr>
            <p:spPr>
              <a:xfrm>
                <a:off x="4084984" y="3075410"/>
                <a:ext cx="1280714" cy="1280714"/>
              </a:xfrm>
              <a:custGeom>
                <a:avLst/>
                <a:gdLst/>
                <a:ahLst/>
                <a:cxnLst/>
                <a:rect l="l" t="t" r="r" b="b"/>
                <a:pathLst>
                  <a:path w="38567" h="38567" fill="none" extrusionOk="0">
                    <a:moveTo>
                      <a:pt x="38567" y="19285"/>
                    </a:moveTo>
                    <a:cubicBezTo>
                      <a:pt x="38567" y="24398"/>
                      <a:pt x="36534" y="29303"/>
                      <a:pt x="32917" y="32920"/>
                    </a:cubicBezTo>
                    <a:cubicBezTo>
                      <a:pt x="29303" y="36533"/>
                      <a:pt x="24399" y="38566"/>
                      <a:pt x="19282" y="38566"/>
                    </a:cubicBezTo>
                    <a:cubicBezTo>
                      <a:pt x="14169" y="38566"/>
                      <a:pt x="9265" y="36533"/>
                      <a:pt x="5647" y="32920"/>
                    </a:cubicBezTo>
                    <a:cubicBezTo>
                      <a:pt x="2034" y="29303"/>
                      <a:pt x="1" y="24398"/>
                      <a:pt x="1" y="19285"/>
                    </a:cubicBezTo>
                    <a:cubicBezTo>
                      <a:pt x="1" y="8634"/>
                      <a:pt x="8635" y="0"/>
                      <a:pt x="19282" y="0"/>
                    </a:cubicBezTo>
                    <a:cubicBezTo>
                      <a:pt x="24399" y="0"/>
                      <a:pt x="29303" y="2033"/>
                      <a:pt x="32917" y="5647"/>
                    </a:cubicBezTo>
                    <a:cubicBezTo>
                      <a:pt x="36534" y="9264"/>
                      <a:pt x="38567" y="14168"/>
                      <a:pt x="38567" y="19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4728737" y="3212090"/>
                <a:ext cx="33" cy="87169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0" fill="none" extrusionOk="0">
                    <a:moveTo>
                      <a:pt x="0" y="0"/>
                    </a:moveTo>
                    <a:lnTo>
                      <a:pt x="0" y="2624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4292894" y="3647900"/>
                <a:ext cx="87169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" fill="none" extrusionOk="0">
                    <a:moveTo>
                      <a:pt x="2625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"/>
                    </a:moveTo>
                    <a:lnTo>
                      <a:pt x="0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856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23"/>
            <p:cNvSpPr/>
            <p:nvPr/>
          </p:nvSpPr>
          <p:spPr>
            <a:xfrm>
              <a:off x="6832089" y="-2658544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23"/>
            <p:cNvGrpSpPr/>
            <p:nvPr/>
          </p:nvGrpSpPr>
          <p:grpSpPr>
            <a:xfrm rot="-9340271">
              <a:off x="178572" y="4072858"/>
              <a:ext cx="487871" cy="487506"/>
              <a:chOff x="1577683" y="3078597"/>
              <a:chExt cx="146079" cy="145979"/>
            </a:xfrm>
          </p:grpSpPr>
          <p:sp>
            <p:nvSpPr>
              <p:cNvPr id="880" name="Google Shape;880;p23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3"/>
            <p:cNvGrpSpPr/>
            <p:nvPr/>
          </p:nvGrpSpPr>
          <p:grpSpPr>
            <a:xfrm>
              <a:off x="934845" y="4099082"/>
              <a:ext cx="884646" cy="884646"/>
              <a:chOff x="1667143" y="1228630"/>
              <a:chExt cx="871830" cy="871830"/>
            </a:xfrm>
          </p:grpSpPr>
          <p:sp>
            <p:nvSpPr>
              <p:cNvPr id="883" name="Google Shape;883;p23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23"/>
            <p:cNvGrpSpPr/>
            <p:nvPr/>
          </p:nvGrpSpPr>
          <p:grpSpPr>
            <a:xfrm>
              <a:off x="8081711" y="3434740"/>
              <a:ext cx="1920955" cy="1264948"/>
              <a:chOff x="7052618" y="1945066"/>
              <a:chExt cx="1214104" cy="799537"/>
            </a:xfrm>
          </p:grpSpPr>
          <p:sp>
            <p:nvSpPr>
              <p:cNvPr id="888" name="Google Shape;888;p23"/>
              <p:cNvSpPr/>
              <p:nvPr/>
            </p:nvSpPr>
            <p:spPr>
              <a:xfrm>
                <a:off x="7052618" y="1945066"/>
                <a:ext cx="1214104" cy="799537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7696" fill="none" extrusionOk="0">
                    <a:moveTo>
                      <a:pt x="715" y="1"/>
                    </a:moveTo>
                    <a:lnTo>
                      <a:pt x="10972" y="1"/>
                    </a:lnTo>
                    <a:cubicBezTo>
                      <a:pt x="11366" y="1"/>
                      <a:pt x="11687" y="321"/>
                      <a:pt x="11687" y="716"/>
                    </a:cubicBezTo>
                    <a:lnTo>
                      <a:pt x="11687" y="6980"/>
                    </a:lnTo>
                    <a:cubicBezTo>
                      <a:pt x="11687" y="7375"/>
                      <a:pt x="11366" y="7695"/>
                      <a:pt x="10972" y="7695"/>
                    </a:cubicBezTo>
                    <a:lnTo>
                      <a:pt x="715" y="7695"/>
                    </a:lnTo>
                    <a:cubicBezTo>
                      <a:pt x="321" y="7695"/>
                      <a:pt x="0" y="7375"/>
                      <a:pt x="0" y="6980"/>
                    </a:cubicBezTo>
                    <a:lnTo>
                      <a:pt x="0" y="716"/>
                    </a:lnTo>
                    <a:cubicBezTo>
                      <a:pt x="0" y="321"/>
                      <a:pt x="321" y="1"/>
                      <a:pt x="7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7179046" y="2067132"/>
                <a:ext cx="931537" cy="570252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5489" fill="none" extrusionOk="0">
                    <a:moveTo>
                      <a:pt x="0" y="1"/>
                    </a:moveTo>
                    <a:lnTo>
                      <a:pt x="0" y="5488"/>
                    </a:lnTo>
                    <a:lnTo>
                      <a:pt x="8967" y="548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7179046" y="2164681"/>
                <a:ext cx="931537" cy="47269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4550" fill="none" extrusionOk="0">
                    <a:moveTo>
                      <a:pt x="0" y="4549"/>
                    </a:moveTo>
                    <a:lnTo>
                      <a:pt x="2087" y="2876"/>
                    </a:lnTo>
                    <a:lnTo>
                      <a:pt x="2891" y="3556"/>
                    </a:lnTo>
                    <a:lnTo>
                      <a:pt x="5759" y="530"/>
                    </a:lnTo>
                    <a:lnTo>
                      <a:pt x="6853" y="2026"/>
                    </a:lnTo>
                    <a:lnTo>
                      <a:pt x="8967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7291035" y="2499921"/>
                <a:ext cx="51111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4" y="1"/>
                    </a:moveTo>
                    <a:cubicBezTo>
                      <a:pt x="109" y="1"/>
                      <a:pt x="1" y="113"/>
                      <a:pt x="1" y="248"/>
                    </a:cubicBezTo>
                    <a:cubicBezTo>
                      <a:pt x="1" y="383"/>
                      <a:pt x="109" y="492"/>
                      <a:pt x="244" y="492"/>
                    </a:cubicBezTo>
                    <a:cubicBezTo>
                      <a:pt x="383" y="492"/>
                      <a:pt x="492" y="383"/>
                      <a:pt x="492" y="248"/>
                    </a:cubicBezTo>
                    <a:cubicBezTo>
                      <a:pt x="492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7802566" y="2266697"/>
                <a:ext cx="51527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4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8026543" y="2194808"/>
                <a:ext cx="51111" cy="5152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8" y="0"/>
                    </a:moveTo>
                    <a:cubicBezTo>
                      <a:pt x="109" y="0"/>
                      <a:pt x="1" y="113"/>
                      <a:pt x="1" y="248"/>
                    </a:cubicBezTo>
                    <a:cubicBezTo>
                      <a:pt x="1" y="383"/>
                      <a:pt x="109" y="495"/>
                      <a:pt x="248" y="495"/>
                    </a:cubicBezTo>
                    <a:cubicBezTo>
                      <a:pt x="384" y="495"/>
                      <a:pt x="492" y="383"/>
                      <a:pt x="492" y="248"/>
                    </a:cubicBezTo>
                    <a:cubicBezTo>
                      <a:pt x="492" y="113"/>
                      <a:pt x="384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7544411" y="2412449"/>
                <a:ext cx="51111" cy="5101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fill="none" extrusionOk="0">
                    <a:moveTo>
                      <a:pt x="491" y="244"/>
                    </a:moveTo>
                    <a:cubicBezTo>
                      <a:pt x="491" y="383"/>
                      <a:pt x="383" y="491"/>
                      <a:pt x="244" y="491"/>
                    </a:cubicBezTo>
                    <a:cubicBezTo>
                      <a:pt x="109" y="491"/>
                      <a:pt x="0" y="383"/>
                      <a:pt x="0" y="244"/>
                    </a:cubicBezTo>
                    <a:cubicBezTo>
                      <a:pt x="0" y="108"/>
                      <a:pt x="109" y="0"/>
                      <a:pt x="244" y="0"/>
                    </a:cubicBezTo>
                    <a:cubicBezTo>
                      <a:pt x="383" y="0"/>
                      <a:pt x="491" y="108"/>
                      <a:pt x="491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7266518" y="2100064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1" y="0"/>
                    </a:moveTo>
                    <a:lnTo>
                      <a:pt x="2459" y="0"/>
                    </a:lnTo>
                    <a:lnTo>
                      <a:pt x="2459" y="484"/>
                    </a:lnTo>
                    <a:lnTo>
                      <a:pt x="1" y="4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7266518" y="2200002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>
                <a:off x="7266518" y="2233350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>
                <a:off x="7266518" y="2266697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0"/>
                    </a:moveTo>
                    <a:lnTo>
                      <a:pt x="157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4"/>
          <p:cNvSpPr/>
          <p:nvPr/>
        </p:nvSpPr>
        <p:spPr>
          <a:xfrm rot="1799915">
            <a:off x="8108632" y="4593785"/>
            <a:ext cx="3008529" cy="12948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01" name="Google Shape;901;p24"/>
          <p:cNvGrpSpPr/>
          <p:nvPr/>
        </p:nvGrpSpPr>
        <p:grpSpPr>
          <a:xfrm rot="3600025">
            <a:off x="8476246" y="3834570"/>
            <a:ext cx="487879" cy="487514"/>
            <a:chOff x="1577683" y="3078597"/>
            <a:chExt cx="146079" cy="145979"/>
          </a:xfrm>
        </p:grpSpPr>
        <p:sp>
          <p:nvSpPr>
            <p:cNvPr id="902" name="Google Shape;902;p24"/>
            <p:cNvSpPr/>
            <p:nvPr/>
          </p:nvSpPr>
          <p:spPr>
            <a:xfrm>
              <a:off x="1577683" y="3078597"/>
              <a:ext cx="51106" cy="51106"/>
            </a:xfrm>
            <a:custGeom>
              <a:avLst/>
              <a:gdLst/>
              <a:ahLst/>
              <a:cxnLst/>
              <a:rect l="l" t="t" r="r" b="b"/>
              <a:pathLst>
                <a:path w="1539" h="1539" extrusionOk="0">
                  <a:moveTo>
                    <a:pt x="770" y="1"/>
                  </a:moveTo>
                  <a:lnTo>
                    <a:pt x="1" y="770"/>
                  </a:lnTo>
                  <a:lnTo>
                    <a:pt x="770" y="1539"/>
                  </a:lnTo>
                  <a:lnTo>
                    <a:pt x="1539" y="77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1678566" y="3179348"/>
              <a:ext cx="45195" cy="45229"/>
            </a:xfrm>
            <a:custGeom>
              <a:avLst/>
              <a:gdLst/>
              <a:ahLst/>
              <a:cxnLst/>
              <a:rect l="l" t="t" r="r" b="b"/>
              <a:pathLst>
                <a:path w="1361" h="1362" fill="none" extrusionOk="0">
                  <a:moveTo>
                    <a:pt x="1117" y="244"/>
                  </a:moveTo>
                  <a:cubicBezTo>
                    <a:pt x="1361" y="488"/>
                    <a:pt x="1361" y="878"/>
                    <a:pt x="1117" y="1118"/>
                  </a:cubicBezTo>
                  <a:cubicBezTo>
                    <a:pt x="878" y="1361"/>
                    <a:pt x="487" y="1361"/>
                    <a:pt x="244" y="1118"/>
                  </a:cubicBezTo>
                  <a:cubicBezTo>
                    <a:pt x="0" y="878"/>
                    <a:pt x="0" y="488"/>
                    <a:pt x="244" y="244"/>
                  </a:cubicBezTo>
                  <a:cubicBezTo>
                    <a:pt x="487" y="1"/>
                    <a:pt x="878" y="1"/>
                    <a:pt x="1117" y="2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24"/>
          <p:cNvGrpSpPr/>
          <p:nvPr/>
        </p:nvGrpSpPr>
        <p:grpSpPr>
          <a:xfrm>
            <a:off x="-728350" y="199747"/>
            <a:ext cx="8714800" cy="5637585"/>
            <a:chOff x="-728350" y="199747"/>
            <a:chExt cx="8714800" cy="5637585"/>
          </a:xfrm>
        </p:grpSpPr>
        <p:grpSp>
          <p:nvGrpSpPr>
            <p:cNvPr id="905" name="Google Shape;905;p24"/>
            <p:cNvGrpSpPr/>
            <p:nvPr/>
          </p:nvGrpSpPr>
          <p:grpSpPr>
            <a:xfrm>
              <a:off x="-534433" y="3836795"/>
              <a:ext cx="1249531" cy="1118661"/>
              <a:chOff x="5937617" y="2441745"/>
              <a:chExt cx="1249531" cy="1118661"/>
            </a:xfrm>
          </p:grpSpPr>
          <p:sp>
            <p:nvSpPr>
              <p:cNvPr id="906" name="Google Shape;906;p24"/>
              <p:cNvSpPr/>
              <p:nvPr/>
            </p:nvSpPr>
            <p:spPr>
              <a:xfrm>
                <a:off x="6498493" y="2579809"/>
                <a:ext cx="381570" cy="345850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329" extrusionOk="0">
                    <a:moveTo>
                      <a:pt x="2343" y="1"/>
                    </a:moveTo>
                    <a:lnTo>
                      <a:pt x="1" y="2347"/>
                    </a:lnTo>
                    <a:cubicBezTo>
                      <a:pt x="221" y="2567"/>
                      <a:pt x="356" y="2872"/>
                      <a:pt x="356" y="3208"/>
                    </a:cubicBezTo>
                    <a:cubicBezTo>
                      <a:pt x="356" y="3220"/>
                      <a:pt x="356" y="3228"/>
                      <a:pt x="356" y="3239"/>
                    </a:cubicBezTo>
                    <a:lnTo>
                      <a:pt x="3672" y="3328"/>
                    </a:lnTo>
                    <a:cubicBezTo>
                      <a:pt x="3672" y="3290"/>
                      <a:pt x="3672" y="3247"/>
                      <a:pt x="3672" y="3208"/>
                    </a:cubicBezTo>
                    <a:cubicBezTo>
                      <a:pt x="3672" y="1956"/>
                      <a:pt x="3166" y="820"/>
                      <a:pt x="2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5937617" y="2441745"/>
                <a:ext cx="471430" cy="47145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4538" extrusionOk="0">
                    <a:moveTo>
                      <a:pt x="4538" y="0"/>
                    </a:moveTo>
                    <a:cubicBezTo>
                      <a:pt x="2034" y="0"/>
                      <a:pt x="1" y="2033"/>
                      <a:pt x="1" y="4537"/>
                    </a:cubicBezTo>
                    <a:lnTo>
                      <a:pt x="3317" y="4537"/>
                    </a:lnTo>
                    <a:cubicBezTo>
                      <a:pt x="3317" y="3865"/>
                      <a:pt x="3865" y="3316"/>
                      <a:pt x="4538" y="3316"/>
                    </a:cubicBezTo>
                    <a:lnTo>
                      <a:pt x="45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5937617" y="2913076"/>
                <a:ext cx="942445" cy="471037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4534" extrusionOk="0">
                    <a:moveTo>
                      <a:pt x="1" y="0"/>
                    </a:moveTo>
                    <a:cubicBezTo>
                      <a:pt x="1" y="2505"/>
                      <a:pt x="2034" y="4534"/>
                      <a:pt x="4538" y="4534"/>
                    </a:cubicBezTo>
                    <a:cubicBezTo>
                      <a:pt x="7042" y="4534"/>
                      <a:pt x="9006" y="2571"/>
                      <a:pt x="9071" y="120"/>
                    </a:cubicBezTo>
                    <a:lnTo>
                      <a:pt x="5755" y="31"/>
                    </a:lnTo>
                    <a:cubicBezTo>
                      <a:pt x="5740" y="692"/>
                      <a:pt x="5199" y="1218"/>
                      <a:pt x="4538" y="1218"/>
                    </a:cubicBezTo>
                    <a:cubicBezTo>
                      <a:pt x="3873" y="1218"/>
                      <a:pt x="3317" y="673"/>
                      <a:pt x="3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6408944" y="2441745"/>
                <a:ext cx="333367" cy="381900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3676" fill="none" extrusionOk="0">
                    <a:moveTo>
                      <a:pt x="863" y="3676"/>
                    </a:moveTo>
                    <a:lnTo>
                      <a:pt x="3209" y="1330"/>
                    </a:lnTo>
                    <a:cubicBezTo>
                      <a:pt x="2385" y="510"/>
                      <a:pt x="1253" y="0"/>
                      <a:pt x="1" y="0"/>
                    </a:cubicBezTo>
                    <a:lnTo>
                      <a:pt x="1" y="3316"/>
                    </a:lnTo>
                    <a:cubicBezTo>
                      <a:pt x="337" y="3316"/>
                      <a:pt x="642" y="3455"/>
                      <a:pt x="863" y="36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6498493" y="2579809"/>
                <a:ext cx="381570" cy="345850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329" fill="none" extrusionOk="0">
                    <a:moveTo>
                      <a:pt x="356" y="3208"/>
                    </a:moveTo>
                    <a:cubicBezTo>
                      <a:pt x="356" y="3220"/>
                      <a:pt x="356" y="3228"/>
                      <a:pt x="356" y="3239"/>
                    </a:cubicBezTo>
                    <a:lnTo>
                      <a:pt x="3672" y="3328"/>
                    </a:lnTo>
                    <a:cubicBezTo>
                      <a:pt x="3672" y="3290"/>
                      <a:pt x="3672" y="3247"/>
                      <a:pt x="3672" y="3208"/>
                    </a:cubicBezTo>
                    <a:cubicBezTo>
                      <a:pt x="3672" y="1956"/>
                      <a:pt x="3166" y="820"/>
                      <a:pt x="2343" y="1"/>
                    </a:cubicBezTo>
                    <a:lnTo>
                      <a:pt x="1" y="2347"/>
                    </a:lnTo>
                    <a:cubicBezTo>
                      <a:pt x="221" y="2567"/>
                      <a:pt x="356" y="2872"/>
                      <a:pt x="356" y="32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5937617" y="2441745"/>
                <a:ext cx="942445" cy="942386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9071" fill="none" extrusionOk="0">
                    <a:moveTo>
                      <a:pt x="5755" y="4568"/>
                    </a:moveTo>
                    <a:cubicBezTo>
                      <a:pt x="5740" y="5229"/>
                      <a:pt x="5199" y="5755"/>
                      <a:pt x="4538" y="5755"/>
                    </a:cubicBezTo>
                    <a:cubicBezTo>
                      <a:pt x="3873" y="5755"/>
                      <a:pt x="3317" y="5210"/>
                      <a:pt x="3317" y="4537"/>
                    </a:cubicBezTo>
                    <a:cubicBezTo>
                      <a:pt x="3317" y="3865"/>
                      <a:pt x="3865" y="3316"/>
                      <a:pt x="4538" y="3316"/>
                    </a:cubicBezTo>
                    <a:lnTo>
                      <a:pt x="4538" y="0"/>
                    </a:lnTo>
                    <a:cubicBezTo>
                      <a:pt x="2034" y="0"/>
                      <a:pt x="1" y="2033"/>
                      <a:pt x="1" y="4537"/>
                    </a:cubicBezTo>
                    <a:cubicBezTo>
                      <a:pt x="1" y="7042"/>
                      <a:pt x="2034" y="9071"/>
                      <a:pt x="4538" y="9071"/>
                    </a:cubicBezTo>
                    <a:cubicBezTo>
                      <a:pt x="7042" y="9071"/>
                      <a:pt x="9006" y="7108"/>
                      <a:pt x="9071" y="4657"/>
                    </a:cubicBezTo>
                    <a:lnTo>
                      <a:pt x="5755" y="45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6527062" y="2739274"/>
                <a:ext cx="323706" cy="128096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1233" fill="none" extrusionOk="0">
                    <a:moveTo>
                      <a:pt x="0" y="1233"/>
                    </a:moveTo>
                    <a:lnTo>
                      <a:pt x="3115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6561967" y="3135080"/>
                <a:ext cx="625180" cy="425326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4094" extrusionOk="0">
                    <a:moveTo>
                      <a:pt x="634" y="1"/>
                    </a:moveTo>
                    <a:cubicBezTo>
                      <a:pt x="283" y="1"/>
                      <a:pt x="0" y="283"/>
                      <a:pt x="0" y="634"/>
                    </a:cubicBezTo>
                    <a:lnTo>
                      <a:pt x="0" y="3460"/>
                    </a:lnTo>
                    <a:cubicBezTo>
                      <a:pt x="0" y="3811"/>
                      <a:pt x="283" y="4093"/>
                      <a:pt x="634" y="4093"/>
                    </a:cubicBezTo>
                    <a:lnTo>
                      <a:pt x="5384" y="4093"/>
                    </a:lnTo>
                    <a:cubicBezTo>
                      <a:pt x="5736" y="4093"/>
                      <a:pt x="6018" y="3811"/>
                      <a:pt x="6018" y="3460"/>
                    </a:cubicBezTo>
                    <a:lnTo>
                      <a:pt x="6018" y="634"/>
                    </a:lnTo>
                    <a:cubicBezTo>
                      <a:pt x="6018" y="283"/>
                      <a:pt x="5736" y="1"/>
                      <a:pt x="53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6689227" y="3254757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6689227" y="3354695"/>
                <a:ext cx="1635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0" y="1"/>
                    </a:moveTo>
                    <a:lnTo>
                      <a:pt x="1573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6689227" y="3388043"/>
                <a:ext cx="1635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0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6689227" y="3421390"/>
                <a:ext cx="1635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0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7081498" y="3254757"/>
                <a:ext cx="104" cy="2024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949" fill="none" extrusionOk="0">
                    <a:moveTo>
                      <a:pt x="0" y="0"/>
                    </a:moveTo>
                    <a:lnTo>
                      <a:pt x="0" y="1948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24"/>
            <p:cNvGrpSpPr/>
            <p:nvPr/>
          </p:nvGrpSpPr>
          <p:grpSpPr>
            <a:xfrm>
              <a:off x="-728350" y="199747"/>
              <a:ext cx="1443691" cy="950730"/>
              <a:chOff x="7052618" y="1945066"/>
              <a:chExt cx="1214104" cy="799537"/>
            </a:xfrm>
          </p:grpSpPr>
          <p:sp>
            <p:nvSpPr>
              <p:cNvPr id="920" name="Google Shape;920;p24"/>
              <p:cNvSpPr/>
              <p:nvPr/>
            </p:nvSpPr>
            <p:spPr>
              <a:xfrm>
                <a:off x="7052618" y="1945066"/>
                <a:ext cx="1214104" cy="799537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7696" fill="none" extrusionOk="0">
                    <a:moveTo>
                      <a:pt x="715" y="1"/>
                    </a:moveTo>
                    <a:lnTo>
                      <a:pt x="10972" y="1"/>
                    </a:lnTo>
                    <a:cubicBezTo>
                      <a:pt x="11366" y="1"/>
                      <a:pt x="11687" y="321"/>
                      <a:pt x="11687" y="716"/>
                    </a:cubicBezTo>
                    <a:lnTo>
                      <a:pt x="11687" y="6980"/>
                    </a:lnTo>
                    <a:cubicBezTo>
                      <a:pt x="11687" y="7375"/>
                      <a:pt x="11366" y="7695"/>
                      <a:pt x="10972" y="7695"/>
                    </a:cubicBezTo>
                    <a:lnTo>
                      <a:pt x="715" y="7695"/>
                    </a:lnTo>
                    <a:cubicBezTo>
                      <a:pt x="321" y="7695"/>
                      <a:pt x="0" y="7375"/>
                      <a:pt x="0" y="6980"/>
                    </a:cubicBezTo>
                    <a:lnTo>
                      <a:pt x="0" y="716"/>
                    </a:lnTo>
                    <a:cubicBezTo>
                      <a:pt x="0" y="321"/>
                      <a:pt x="321" y="1"/>
                      <a:pt x="7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7179046" y="2067132"/>
                <a:ext cx="931537" cy="570252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5489" fill="none" extrusionOk="0">
                    <a:moveTo>
                      <a:pt x="0" y="1"/>
                    </a:moveTo>
                    <a:lnTo>
                      <a:pt x="0" y="5488"/>
                    </a:lnTo>
                    <a:lnTo>
                      <a:pt x="8967" y="548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179046" y="2164681"/>
                <a:ext cx="931537" cy="47269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4550" fill="none" extrusionOk="0">
                    <a:moveTo>
                      <a:pt x="0" y="4549"/>
                    </a:moveTo>
                    <a:lnTo>
                      <a:pt x="2087" y="2876"/>
                    </a:lnTo>
                    <a:lnTo>
                      <a:pt x="2891" y="3556"/>
                    </a:lnTo>
                    <a:lnTo>
                      <a:pt x="5759" y="530"/>
                    </a:lnTo>
                    <a:lnTo>
                      <a:pt x="6853" y="2026"/>
                    </a:lnTo>
                    <a:lnTo>
                      <a:pt x="8967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7291035" y="2499921"/>
                <a:ext cx="51111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4" y="1"/>
                    </a:moveTo>
                    <a:cubicBezTo>
                      <a:pt x="109" y="1"/>
                      <a:pt x="1" y="113"/>
                      <a:pt x="1" y="248"/>
                    </a:cubicBezTo>
                    <a:cubicBezTo>
                      <a:pt x="1" y="383"/>
                      <a:pt x="109" y="492"/>
                      <a:pt x="244" y="492"/>
                    </a:cubicBezTo>
                    <a:cubicBezTo>
                      <a:pt x="383" y="492"/>
                      <a:pt x="492" y="383"/>
                      <a:pt x="492" y="248"/>
                    </a:cubicBezTo>
                    <a:cubicBezTo>
                      <a:pt x="492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7802566" y="2266697"/>
                <a:ext cx="51527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4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8026543" y="2194808"/>
                <a:ext cx="51111" cy="5152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8" y="0"/>
                    </a:moveTo>
                    <a:cubicBezTo>
                      <a:pt x="109" y="0"/>
                      <a:pt x="1" y="113"/>
                      <a:pt x="1" y="248"/>
                    </a:cubicBezTo>
                    <a:cubicBezTo>
                      <a:pt x="1" y="383"/>
                      <a:pt x="109" y="495"/>
                      <a:pt x="248" y="495"/>
                    </a:cubicBezTo>
                    <a:cubicBezTo>
                      <a:pt x="384" y="495"/>
                      <a:pt x="492" y="383"/>
                      <a:pt x="492" y="248"/>
                    </a:cubicBezTo>
                    <a:cubicBezTo>
                      <a:pt x="492" y="113"/>
                      <a:pt x="384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7544411" y="2412449"/>
                <a:ext cx="51111" cy="5101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fill="none" extrusionOk="0">
                    <a:moveTo>
                      <a:pt x="491" y="244"/>
                    </a:moveTo>
                    <a:cubicBezTo>
                      <a:pt x="491" y="383"/>
                      <a:pt x="383" y="491"/>
                      <a:pt x="244" y="491"/>
                    </a:cubicBezTo>
                    <a:cubicBezTo>
                      <a:pt x="109" y="491"/>
                      <a:pt x="0" y="383"/>
                      <a:pt x="0" y="244"/>
                    </a:cubicBezTo>
                    <a:cubicBezTo>
                      <a:pt x="0" y="108"/>
                      <a:pt x="109" y="0"/>
                      <a:pt x="244" y="0"/>
                    </a:cubicBezTo>
                    <a:cubicBezTo>
                      <a:pt x="383" y="0"/>
                      <a:pt x="491" y="108"/>
                      <a:pt x="491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7266518" y="2100064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1" y="0"/>
                    </a:moveTo>
                    <a:lnTo>
                      <a:pt x="2459" y="0"/>
                    </a:lnTo>
                    <a:lnTo>
                      <a:pt x="2459" y="484"/>
                    </a:lnTo>
                    <a:lnTo>
                      <a:pt x="1" y="4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7266518" y="2200002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7266518" y="2233350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7266518" y="2266697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0"/>
                    </a:moveTo>
                    <a:lnTo>
                      <a:pt x="157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24"/>
            <p:cNvGrpSpPr/>
            <p:nvPr/>
          </p:nvGrpSpPr>
          <p:grpSpPr>
            <a:xfrm rot="-6299907">
              <a:off x="6790292" y="4641174"/>
              <a:ext cx="1075331" cy="1075331"/>
              <a:chOff x="1667143" y="1228630"/>
              <a:chExt cx="871830" cy="871830"/>
            </a:xfrm>
          </p:grpSpPr>
          <p:sp>
            <p:nvSpPr>
              <p:cNvPr id="932" name="Google Shape;932;p24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subTitle" idx="1"/>
          </p:nvPr>
        </p:nvSpPr>
        <p:spPr>
          <a:xfrm>
            <a:off x="1201093" y="2199275"/>
            <a:ext cx="31221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2"/>
          </p:nvPr>
        </p:nvSpPr>
        <p:spPr>
          <a:xfrm>
            <a:off x="4820807" y="2199275"/>
            <a:ext cx="31221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3"/>
          </p:nvPr>
        </p:nvSpPr>
        <p:spPr>
          <a:xfrm>
            <a:off x="1201093" y="2653746"/>
            <a:ext cx="31221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ubTitle" idx="4"/>
          </p:nvPr>
        </p:nvSpPr>
        <p:spPr>
          <a:xfrm>
            <a:off x="4820807" y="2653746"/>
            <a:ext cx="31221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>
            <a:off x="-853999" y="-4031872"/>
            <a:ext cx="4997306" cy="13280175"/>
            <a:chOff x="-853999" y="-4031872"/>
            <a:chExt cx="4997306" cy="13280175"/>
          </a:xfrm>
        </p:grpSpPr>
        <p:sp>
          <p:nvSpPr>
            <p:cNvPr id="208" name="Google Shape;208;p5"/>
            <p:cNvSpPr/>
            <p:nvPr/>
          </p:nvSpPr>
          <p:spPr>
            <a:xfrm>
              <a:off x="-853999" y="-4031872"/>
              <a:ext cx="4947268" cy="4737688"/>
            </a:xfrm>
            <a:custGeom>
              <a:avLst/>
              <a:gdLst/>
              <a:ahLst/>
              <a:cxnLst/>
              <a:rect l="l" t="t" r="r" b="b"/>
              <a:pathLst>
                <a:path w="59746" h="57215" extrusionOk="0">
                  <a:moveTo>
                    <a:pt x="29873" y="1"/>
                  </a:moveTo>
                  <a:cubicBezTo>
                    <a:pt x="26554" y="1"/>
                    <a:pt x="23236" y="1267"/>
                    <a:pt x="20704" y="3798"/>
                  </a:cubicBezTo>
                  <a:lnTo>
                    <a:pt x="5064" y="19439"/>
                  </a:lnTo>
                  <a:cubicBezTo>
                    <a:pt x="1" y="24501"/>
                    <a:pt x="1" y="32710"/>
                    <a:pt x="5064" y="37773"/>
                  </a:cubicBezTo>
                  <a:lnTo>
                    <a:pt x="20704" y="53417"/>
                  </a:lnTo>
                  <a:cubicBezTo>
                    <a:pt x="23236" y="55949"/>
                    <a:pt x="26554" y="57214"/>
                    <a:pt x="29873" y="57214"/>
                  </a:cubicBezTo>
                  <a:cubicBezTo>
                    <a:pt x="33192" y="57214"/>
                    <a:pt x="36511" y="55949"/>
                    <a:pt x="39042" y="53417"/>
                  </a:cubicBezTo>
                  <a:lnTo>
                    <a:pt x="54683" y="37773"/>
                  </a:lnTo>
                  <a:cubicBezTo>
                    <a:pt x="59746" y="32710"/>
                    <a:pt x="59746" y="24501"/>
                    <a:pt x="54683" y="19439"/>
                  </a:cubicBezTo>
                  <a:lnTo>
                    <a:pt x="39042" y="3798"/>
                  </a:lnTo>
                  <a:cubicBezTo>
                    <a:pt x="36511" y="1267"/>
                    <a:pt x="33192" y="1"/>
                    <a:pt x="29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-803878" y="4510697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5"/>
          <p:cNvGrpSpPr/>
          <p:nvPr/>
        </p:nvGrpSpPr>
        <p:grpSpPr>
          <a:xfrm>
            <a:off x="-953254" y="-447565"/>
            <a:ext cx="10195177" cy="8090178"/>
            <a:chOff x="-953254" y="-447565"/>
            <a:chExt cx="10195177" cy="8090178"/>
          </a:xfrm>
        </p:grpSpPr>
        <p:grpSp>
          <p:nvGrpSpPr>
            <p:cNvPr id="211" name="Google Shape;211;p5"/>
            <p:cNvGrpSpPr/>
            <p:nvPr/>
          </p:nvGrpSpPr>
          <p:grpSpPr>
            <a:xfrm>
              <a:off x="-68793" y="-57588"/>
              <a:ext cx="1075315" cy="1075315"/>
              <a:chOff x="1667143" y="1228630"/>
              <a:chExt cx="871830" cy="871830"/>
            </a:xfrm>
          </p:grpSpPr>
          <p:sp>
            <p:nvSpPr>
              <p:cNvPr id="212" name="Google Shape;212;p5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" name="Google Shape;216;p5"/>
            <p:cNvSpPr/>
            <p:nvPr/>
          </p:nvSpPr>
          <p:spPr>
            <a:xfrm>
              <a:off x="-953254" y="4449073"/>
              <a:ext cx="3193540" cy="3193540"/>
            </a:xfrm>
            <a:custGeom>
              <a:avLst/>
              <a:gdLst/>
              <a:ahLst/>
              <a:cxnLst/>
              <a:rect l="l" t="t" r="r" b="b"/>
              <a:pathLst>
                <a:path w="38567" h="38567" fill="none" extrusionOk="0">
                  <a:moveTo>
                    <a:pt x="38566" y="19281"/>
                  </a:moveTo>
                  <a:cubicBezTo>
                    <a:pt x="38566" y="24394"/>
                    <a:pt x="36537" y="29299"/>
                    <a:pt x="32920" y="32916"/>
                  </a:cubicBezTo>
                  <a:cubicBezTo>
                    <a:pt x="29303" y="36533"/>
                    <a:pt x="24398" y="38566"/>
                    <a:pt x="19285" y="38566"/>
                  </a:cubicBezTo>
                  <a:cubicBezTo>
                    <a:pt x="14172" y="38566"/>
                    <a:pt x="9264" y="36533"/>
                    <a:pt x="5650" y="32916"/>
                  </a:cubicBezTo>
                  <a:cubicBezTo>
                    <a:pt x="2033" y="29299"/>
                    <a:pt x="0" y="24394"/>
                    <a:pt x="0" y="19281"/>
                  </a:cubicBezTo>
                  <a:cubicBezTo>
                    <a:pt x="0" y="8630"/>
                    <a:pt x="8634" y="0"/>
                    <a:pt x="19285" y="0"/>
                  </a:cubicBezTo>
                  <a:cubicBezTo>
                    <a:pt x="24398" y="0"/>
                    <a:pt x="29303" y="2029"/>
                    <a:pt x="32920" y="5646"/>
                  </a:cubicBezTo>
                  <a:cubicBezTo>
                    <a:pt x="36537" y="9264"/>
                    <a:pt x="38566" y="14168"/>
                    <a:pt x="38566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5"/>
            <p:cNvGrpSpPr/>
            <p:nvPr/>
          </p:nvGrpSpPr>
          <p:grpSpPr>
            <a:xfrm>
              <a:off x="7768442" y="-447565"/>
              <a:ext cx="1473481" cy="982566"/>
              <a:chOff x="2387315" y="1462124"/>
              <a:chExt cx="1076005" cy="717515"/>
            </a:xfrm>
          </p:grpSpPr>
          <p:sp>
            <p:nvSpPr>
              <p:cNvPr id="218" name="Google Shape;218;p5"/>
              <p:cNvSpPr/>
              <p:nvPr/>
            </p:nvSpPr>
            <p:spPr>
              <a:xfrm>
                <a:off x="2387315" y="1462124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677" y="0"/>
                    </a:moveTo>
                    <a:lnTo>
                      <a:pt x="1620" y="0"/>
                    </a:lnTo>
                    <a:lnTo>
                      <a:pt x="1620" y="1620"/>
                    </a:lnTo>
                    <a:lnTo>
                      <a:pt x="1" y="1620"/>
                    </a:lnTo>
                    <a:lnTo>
                      <a:pt x="1" y="677"/>
                    </a:lnTo>
                    <a:cubicBezTo>
                      <a:pt x="1" y="306"/>
                      <a:pt x="302" y="0"/>
                      <a:pt x="67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387315" y="1641669"/>
                <a:ext cx="17933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17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1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387315" y="1820881"/>
                <a:ext cx="17933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0" fill="none" extrusionOk="0">
                    <a:moveTo>
                      <a:pt x="1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1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2387315" y="1999982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1" y="1"/>
                    </a:moveTo>
                    <a:lnTo>
                      <a:pt x="1620" y="1"/>
                    </a:lnTo>
                    <a:lnTo>
                      <a:pt x="1620" y="1620"/>
                    </a:lnTo>
                    <a:lnTo>
                      <a:pt x="677" y="1620"/>
                    </a:lnTo>
                    <a:cubicBezTo>
                      <a:pt x="302" y="1620"/>
                      <a:pt x="1" y="1319"/>
                      <a:pt x="1" y="944"/>
                    </a:cubicBez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2566981" y="1462124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0"/>
                    </a:moveTo>
                    <a:lnTo>
                      <a:pt x="1616" y="0"/>
                    </a:lnTo>
                    <a:lnTo>
                      <a:pt x="1616" y="1620"/>
                    </a:lnTo>
                    <a:lnTo>
                      <a:pt x="0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2566981" y="1641669"/>
                <a:ext cx="17922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17" fill="none" extrusionOk="0">
                    <a:moveTo>
                      <a:pt x="0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0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2566981" y="1820881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0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2566981" y="1999982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1"/>
                    </a:moveTo>
                    <a:lnTo>
                      <a:pt x="1616" y="1"/>
                    </a:lnTo>
                    <a:lnTo>
                      <a:pt x="1616" y="1620"/>
                    </a:lnTo>
                    <a:lnTo>
                      <a:pt x="0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2746093" y="1462124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1" y="0"/>
                    </a:moveTo>
                    <a:lnTo>
                      <a:pt x="1616" y="0"/>
                    </a:lnTo>
                    <a:lnTo>
                      <a:pt x="1616" y="1620"/>
                    </a:lnTo>
                    <a:lnTo>
                      <a:pt x="1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746093" y="1641669"/>
                <a:ext cx="17922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17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1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2746093" y="1820881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1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1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746093" y="1999982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1620"/>
                    </a:lnTo>
                    <a:lnTo>
                      <a:pt x="1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925204" y="1462124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1" y="0"/>
                    </a:moveTo>
                    <a:lnTo>
                      <a:pt x="1620" y="0"/>
                    </a:lnTo>
                    <a:lnTo>
                      <a:pt x="1620" y="1620"/>
                    </a:lnTo>
                    <a:lnTo>
                      <a:pt x="1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2925204" y="1641669"/>
                <a:ext cx="179781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17" fill="none" extrusionOk="0">
                    <a:moveTo>
                      <a:pt x="1" y="1"/>
                    </a:moveTo>
                    <a:lnTo>
                      <a:pt x="1620" y="1"/>
                    </a:lnTo>
                    <a:lnTo>
                      <a:pt x="1620" y="1616"/>
                    </a:lnTo>
                    <a:lnTo>
                      <a:pt x="1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925204" y="1820881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1" y="0"/>
                    </a:moveTo>
                    <a:lnTo>
                      <a:pt x="1620" y="0"/>
                    </a:lnTo>
                    <a:lnTo>
                      <a:pt x="1620" y="1619"/>
                    </a:lnTo>
                    <a:lnTo>
                      <a:pt x="1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925204" y="1999982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1" y="1"/>
                    </a:moveTo>
                    <a:lnTo>
                      <a:pt x="1620" y="1"/>
                    </a:lnTo>
                    <a:lnTo>
                      <a:pt x="1620" y="1620"/>
                    </a:lnTo>
                    <a:lnTo>
                      <a:pt x="1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3104871" y="1462124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0"/>
                    </a:moveTo>
                    <a:lnTo>
                      <a:pt x="1616" y="0"/>
                    </a:lnTo>
                    <a:lnTo>
                      <a:pt x="1616" y="1620"/>
                    </a:lnTo>
                    <a:lnTo>
                      <a:pt x="0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3104871" y="1641669"/>
                <a:ext cx="17922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17" fill="none" extrusionOk="0">
                    <a:moveTo>
                      <a:pt x="0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0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104871" y="1820881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0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104871" y="1999982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1"/>
                    </a:moveTo>
                    <a:lnTo>
                      <a:pt x="1616" y="1"/>
                    </a:lnTo>
                    <a:lnTo>
                      <a:pt x="1616" y="1620"/>
                    </a:lnTo>
                    <a:lnTo>
                      <a:pt x="0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283982" y="1462124"/>
                <a:ext cx="17933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0" fill="none" extrusionOk="0">
                    <a:moveTo>
                      <a:pt x="1" y="0"/>
                    </a:moveTo>
                    <a:lnTo>
                      <a:pt x="944" y="0"/>
                    </a:lnTo>
                    <a:cubicBezTo>
                      <a:pt x="1315" y="0"/>
                      <a:pt x="1616" y="306"/>
                      <a:pt x="1616" y="677"/>
                    </a:cubicBezTo>
                    <a:lnTo>
                      <a:pt x="1616" y="1620"/>
                    </a:lnTo>
                    <a:lnTo>
                      <a:pt x="1" y="162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3283982" y="1641669"/>
                <a:ext cx="17933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17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1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3283982" y="1820881"/>
                <a:ext cx="17933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0" fill="none" extrusionOk="0">
                    <a:moveTo>
                      <a:pt x="1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1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283982" y="1999982"/>
                <a:ext cx="17933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0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944"/>
                    </a:lnTo>
                    <a:cubicBezTo>
                      <a:pt x="1616" y="1319"/>
                      <a:pt x="1315" y="1620"/>
                      <a:pt x="944" y="1620"/>
                    </a:cubicBezTo>
                    <a:lnTo>
                      <a:pt x="1" y="1620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2539477" y="1611283"/>
                <a:ext cx="54566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8" y="0"/>
                    </a:moveTo>
                    <a:cubicBezTo>
                      <a:pt x="109" y="0"/>
                      <a:pt x="1" y="109"/>
                      <a:pt x="1" y="248"/>
                    </a:cubicBezTo>
                    <a:cubicBezTo>
                      <a:pt x="1" y="383"/>
                      <a:pt x="109" y="491"/>
                      <a:pt x="248" y="491"/>
                    </a:cubicBezTo>
                    <a:cubicBezTo>
                      <a:pt x="383" y="491"/>
                      <a:pt x="492" y="383"/>
                      <a:pt x="492" y="248"/>
                    </a:cubicBezTo>
                    <a:cubicBezTo>
                      <a:pt x="492" y="109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2632082" y="1700445"/>
                <a:ext cx="54566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8" y="0"/>
                    </a:moveTo>
                    <a:cubicBezTo>
                      <a:pt x="109" y="0"/>
                      <a:pt x="1" y="108"/>
                      <a:pt x="1" y="248"/>
                    </a:cubicBezTo>
                    <a:cubicBezTo>
                      <a:pt x="1" y="383"/>
                      <a:pt x="109" y="491"/>
                      <a:pt x="248" y="491"/>
                    </a:cubicBezTo>
                    <a:cubicBezTo>
                      <a:pt x="383" y="491"/>
                      <a:pt x="491" y="383"/>
                      <a:pt x="491" y="248"/>
                    </a:cubicBezTo>
                    <a:cubicBezTo>
                      <a:pt x="491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2847238" y="1505818"/>
                <a:ext cx="5501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1"/>
                    </a:moveTo>
                    <a:cubicBezTo>
                      <a:pt x="113" y="1"/>
                      <a:pt x="1" y="109"/>
                      <a:pt x="1" y="248"/>
                    </a:cubicBezTo>
                    <a:cubicBezTo>
                      <a:pt x="1" y="383"/>
                      <a:pt x="113" y="491"/>
                      <a:pt x="248" y="491"/>
                    </a:cubicBezTo>
                    <a:cubicBezTo>
                      <a:pt x="383" y="491"/>
                      <a:pt x="495" y="383"/>
                      <a:pt x="495" y="248"/>
                    </a:cubicBezTo>
                    <a:cubicBezTo>
                      <a:pt x="495" y="109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2718699" y="1856036"/>
                <a:ext cx="54899" cy="54452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1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7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7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2983097" y="2075393"/>
                <a:ext cx="5501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1"/>
                    </a:moveTo>
                    <a:cubicBezTo>
                      <a:pt x="113" y="1"/>
                      <a:pt x="1" y="109"/>
                      <a:pt x="1" y="248"/>
                    </a:cubicBezTo>
                    <a:cubicBezTo>
                      <a:pt x="1" y="383"/>
                      <a:pt x="113" y="492"/>
                      <a:pt x="248" y="492"/>
                    </a:cubicBezTo>
                    <a:cubicBezTo>
                      <a:pt x="383" y="492"/>
                      <a:pt x="495" y="383"/>
                      <a:pt x="495" y="248"/>
                    </a:cubicBezTo>
                    <a:cubicBezTo>
                      <a:pt x="495" y="109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2778699" y="1793378"/>
                <a:ext cx="54899" cy="55006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6" extrusionOk="0">
                    <a:moveTo>
                      <a:pt x="248" y="1"/>
                    </a:moveTo>
                    <a:cubicBezTo>
                      <a:pt x="112" y="1"/>
                      <a:pt x="0" y="113"/>
                      <a:pt x="0" y="248"/>
                    </a:cubicBezTo>
                    <a:cubicBezTo>
                      <a:pt x="0" y="383"/>
                      <a:pt x="112" y="496"/>
                      <a:pt x="248" y="496"/>
                    </a:cubicBezTo>
                    <a:cubicBezTo>
                      <a:pt x="383" y="496"/>
                      <a:pt x="495" y="383"/>
                      <a:pt x="495" y="248"/>
                    </a:cubicBezTo>
                    <a:cubicBezTo>
                      <a:pt x="495" y="113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2438331" y="1505818"/>
                <a:ext cx="54566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8" y="1"/>
                    </a:moveTo>
                    <a:cubicBezTo>
                      <a:pt x="109" y="1"/>
                      <a:pt x="1" y="109"/>
                      <a:pt x="1" y="248"/>
                    </a:cubicBezTo>
                    <a:cubicBezTo>
                      <a:pt x="1" y="383"/>
                      <a:pt x="109" y="491"/>
                      <a:pt x="248" y="491"/>
                    </a:cubicBezTo>
                    <a:cubicBezTo>
                      <a:pt x="383" y="491"/>
                      <a:pt x="491" y="383"/>
                      <a:pt x="491" y="248"/>
                    </a:cubicBezTo>
                    <a:cubicBezTo>
                      <a:pt x="491" y="109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2718699" y="1718411"/>
                <a:ext cx="54899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2" extrusionOk="0">
                    <a:moveTo>
                      <a:pt x="248" y="1"/>
                    </a:moveTo>
                    <a:cubicBezTo>
                      <a:pt x="112" y="1"/>
                      <a:pt x="0" y="109"/>
                      <a:pt x="0" y="248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8"/>
                    </a:cubicBezTo>
                    <a:cubicBezTo>
                      <a:pt x="495" y="109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2632082" y="1802028"/>
                <a:ext cx="54566" cy="5445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extrusionOk="0">
                    <a:moveTo>
                      <a:pt x="248" y="0"/>
                    </a:moveTo>
                    <a:cubicBezTo>
                      <a:pt x="109" y="0"/>
                      <a:pt x="1" y="108"/>
                      <a:pt x="1" y="244"/>
                    </a:cubicBezTo>
                    <a:cubicBezTo>
                      <a:pt x="1" y="383"/>
                      <a:pt x="109" y="491"/>
                      <a:pt x="248" y="491"/>
                    </a:cubicBezTo>
                    <a:cubicBezTo>
                      <a:pt x="383" y="491"/>
                      <a:pt x="491" y="383"/>
                      <a:pt x="491" y="244"/>
                    </a:cubicBezTo>
                    <a:cubicBezTo>
                      <a:pt x="491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2469606" y="1883428"/>
                <a:ext cx="5501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3" y="0"/>
                      <a:pt x="1" y="109"/>
                      <a:pt x="1" y="244"/>
                    </a:cubicBezTo>
                    <a:cubicBezTo>
                      <a:pt x="1" y="383"/>
                      <a:pt x="113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9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2442657" y="2035137"/>
                <a:ext cx="54566" cy="550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4" y="1"/>
                    </a:moveTo>
                    <a:cubicBezTo>
                      <a:pt x="109" y="1"/>
                      <a:pt x="0" y="113"/>
                      <a:pt x="0" y="248"/>
                    </a:cubicBezTo>
                    <a:cubicBezTo>
                      <a:pt x="0" y="383"/>
                      <a:pt x="109" y="495"/>
                      <a:pt x="244" y="495"/>
                    </a:cubicBezTo>
                    <a:cubicBezTo>
                      <a:pt x="383" y="495"/>
                      <a:pt x="491" y="383"/>
                      <a:pt x="491" y="248"/>
                    </a:cubicBezTo>
                    <a:cubicBezTo>
                      <a:pt x="491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2539477" y="1745803"/>
                <a:ext cx="54566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fill="none" extrusionOk="0">
                    <a:moveTo>
                      <a:pt x="492" y="244"/>
                    </a:moveTo>
                    <a:cubicBezTo>
                      <a:pt x="492" y="383"/>
                      <a:pt x="383" y="492"/>
                      <a:pt x="248" y="492"/>
                    </a:cubicBezTo>
                    <a:cubicBezTo>
                      <a:pt x="109" y="492"/>
                      <a:pt x="1" y="383"/>
                      <a:pt x="1" y="244"/>
                    </a:cubicBezTo>
                    <a:cubicBezTo>
                      <a:pt x="1" y="109"/>
                      <a:pt x="109" y="1"/>
                      <a:pt x="248" y="1"/>
                    </a:cubicBezTo>
                    <a:cubicBezTo>
                      <a:pt x="383" y="1"/>
                      <a:pt x="492" y="109"/>
                      <a:pt x="492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172190" y="1672942"/>
                <a:ext cx="54456" cy="55006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6" fill="none" extrusionOk="0">
                    <a:moveTo>
                      <a:pt x="491" y="248"/>
                    </a:moveTo>
                    <a:cubicBezTo>
                      <a:pt x="491" y="383"/>
                      <a:pt x="383" y="496"/>
                      <a:pt x="244" y="496"/>
                    </a:cubicBezTo>
                    <a:cubicBezTo>
                      <a:pt x="108" y="496"/>
                      <a:pt x="0" y="383"/>
                      <a:pt x="0" y="248"/>
                    </a:cubicBezTo>
                    <a:cubicBezTo>
                      <a:pt x="0" y="113"/>
                      <a:pt x="108" y="1"/>
                      <a:pt x="244" y="1"/>
                    </a:cubicBezTo>
                    <a:cubicBezTo>
                      <a:pt x="383" y="1"/>
                      <a:pt x="491" y="113"/>
                      <a:pt x="491" y="2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" name="Google Shape;255;p5"/>
          <p:cNvGrpSpPr/>
          <p:nvPr/>
        </p:nvGrpSpPr>
        <p:grpSpPr>
          <a:xfrm>
            <a:off x="2296286" y="4449070"/>
            <a:ext cx="487873" cy="487511"/>
            <a:chOff x="1577683" y="3078597"/>
            <a:chExt cx="146079" cy="145979"/>
          </a:xfrm>
        </p:grpSpPr>
        <p:sp>
          <p:nvSpPr>
            <p:cNvPr id="256" name="Google Shape;256;p5"/>
            <p:cNvSpPr/>
            <p:nvPr/>
          </p:nvSpPr>
          <p:spPr>
            <a:xfrm>
              <a:off x="1577683" y="3078597"/>
              <a:ext cx="51106" cy="51106"/>
            </a:xfrm>
            <a:custGeom>
              <a:avLst/>
              <a:gdLst/>
              <a:ahLst/>
              <a:cxnLst/>
              <a:rect l="l" t="t" r="r" b="b"/>
              <a:pathLst>
                <a:path w="1539" h="1539" extrusionOk="0">
                  <a:moveTo>
                    <a:pt x="770" y="1"/>
                  </a:moveTo>
                  <a:lnTo>
                    <a:pt x="1" y="770"/>
                  </a:lnTo>
                  <a:lnTo>
                    <a:pt x="770" y="1539"/>
                  </a:lnTo>
                  <a:lnTo>
                    <a:pt x="1539" y="77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78566" y="3179348"/>
              <a:ext cx="45195" cy="45229"/>
            </a:xfrm>
            <a:custGeom>
              <a:avLst/>
              <a:gdLst/>
              <a:ahLst/>
              <a:cxnLst/>
              <a:rect l="l" t="t" r="r" b="b"/>
              <a:pathLst>
                <a:path w="1361" h="1362" fill="none" extrusionOk="0">
                  <a:moveTo>
                    <a:pt x="1117" y="244"/>
                  </a:moveTo>
                  <a:cubicBezTo>
                    <a:pt x="1361" y="488"/>
                    <a:pt x="1361" y="878"/>
                    <a:pt x="1117" y="1118"/>
                  </a:cubicBezTo>
                  <a:cubicBezTo>
                    <a:pt x="878" y="1361"/>
                    <a:pt x="487" y="1361"/>
                    <a:pt x="244" y="1118"/>
                  </a:cubicBezTo>
                  <a:cubicBezTo>
                    <a:pt x="0" y="878"/>
                    <a:pt x="0" y="488"/>
                    <a:pt x="244" y="244"/>
                  </a:cubicBezTo>
                  <a:cubicBezTo>
                    <a:pt x="487" y="1"/>
                    <a:pt x="878" y="1"/>
                    <a:pt x="1117" y="2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0" name="Google Shape;260;p6"/>
          <p:cNvGrpSpPr/>
          <p:nvPr/>
        </p:nvGrpSpPr>
        <p:grpSpPr>
          <a:xfrm>
            <a:off x="-1854855" y="-167612"/>
            <a:ext cx="12768368" cy="6058033"/>
            <a:chOff x="-1854855" y="-167612"/>
            <a:chExt cx="12768368" cy="6058033"/>
          </a:xfrm>
        </p:grpSpPr>
        <p:sp>
          <p:nvSpPr>
            <p:cNvPr id="261" name="Google Shape;261;p6"/>
            <p:cNvSpPr/>
            <p:nvPr/>
          </p:nvSpPr>
          <p:spPr>
            <a:xfrm>
              <a:off x="8593913" y="-167612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 rot="1044411">
              <a:off x="-1730092" y="4175377"/>
              <a:ext cx="3008474" cy="12946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-2365226" y="-877087"/>
            <a:ext cx="12786473" cy="5634740"/>
            <a:chOff x="-2365226" y="-877087"/>
            <a:chExt cx="12786473" cy="5634740"/>
          </a:xfrm>
        </p:grpSpPr>
        <p:grpSp>
          <p:nvGrpSpPr>
            <p:cNvPr id="264" name="Google Shape;264;p6"/>
            <p:cNvGrpSpPr/>
            <p:nvPr/>
          </p:nvGrpSpPr>
          <p:grpSpPr>
            <a:xfrm>
              <a:off x="8628986" y="3577456"/>
              <a:ext cx="1792260" cy="1180197"/>
              <a:chOff x="7052618" y="1945066"/>
              <a:chExt cx="1214104" cy="799537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7052618" y="1945066"/>
                <a:ext cx="1214104" cy="799537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7696" fill="none" extrusionOk="0">
                    <a:moveTo>
                      <a:pt x="715" y="1"/>
                    </a:moveTo>
                    <a:lnTo>
                      <a:pt x="10972" y="1"/>
                    </a:lnTo>
                    <a:cubicBezTo>
                      <a:pt x="11366" y="1"/>
                      <a:pt x="11687" y="321"/>
                      <a:pt x="11687" y="716"/>
                    </a:cubicBezTo>
                    <a:lnTo>
                      <a:pt x="11687" y="6980"/>
                    </a:lnTo>
                    <a:cubicBezTo>
                      <a:pt x="11687" y="7375"/>
                      <a:pt x="11366" y="7695"/>
                      <a:pt x="10972" y="7695"/>
                    </a:cubicBezTo>
                    <a:lnTo>
                      <a:pt x="715" y="7695"/>
                    </a:lnTo>
                    <a:cubicBezTo>
                      <a:pt x="321" y="7695"/>
                      <a:pt x="0" y="7375"/>
                      <a:pt x="0" y="6980"/>
                    </a:cubicBezTo>
                    <a:lnTo>
                      <a:pt x="0" y="716"/>
                    </a:lnTo>
                    <a:cubicBezTo>
                      <a:pt x="0" y="321"/>
                      <a:pt x="321" y="1"/>
                      <a:pt x="7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7179046" y="2067132"/>
                <a:ext cx="931537" cy="570252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5489" fill="none" extrusionOk="0">
                    <a:moveTo>
                      <a:pt x="0" y="1"/>
                    </a:moveTo>
                    <a:lnTo>
                      <a:pt x="0" y="5488"/>
                    </a:lnTo>
                    <a:lnTo>
                      <a:pt x="8967" y="548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7179046" y="2164681"/>
                <a:ext cx="931537" cy="47269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4550" fill="none" extrusionOk="0">
                    <a:moveTo>
                      <a:pt x="0" y="4549"/>
                    </a:moveTo>
                    <a:lnTo>
                      <a:pt x="2087" y="2876"/>
                    </a:lnTo>
                    <a:lnTo>
                      <a:pt x="2891" y="3556"/>
                    </a:lnTo>
                    <a:lnTo>
                      <a:pt x="5759" y="530"/>
                    </a:lnTo>
                    <a:lnTo>
                      <a:pt x="6853" y="2026"/>
                    </a:lnTo>
                    <a:lnTo>
                      <a:pt x="8967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7291035" y="2499921"/>
                <a:ext cx="51111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4" y="1"/>
                    </a:moveTo>
                    <a:cubicBezTo>
                      <a:pt x="109" y="1"/>
                      <a:pt x="1" y="113"/>
                      <a:pt x="1" y="248"/>
                    </a:cubicBezTo>
                    <a:cubicBezTo>
                      <a:pt x="1" y="383"/>
                      <a:pt x="109" y="492"/>
                      <a:pt x="244" y="492"/>
                    </a:cubicBezTo>
                    <a:cubicBezTo>
                      <a:pt x="383" y="492"/>
                      <a:pt x="492" y="383"/>
                      <a:pt x="492" y="248"/>
                    </a:cubicBezTo>
                    <a:cubicBezTo>
                      <a:pt x="492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7802566" y="2266697"/>
                <a:ext cx="51527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4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026543" y="2194808"/>
                <a:ext cx="51111" cy="5152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8" y="0"/>
                    </a:moveTo>
                    <a:cubicBezTo>
                      <a:pt x="109" y="0"/>
                      <a:pt x="1" y="113"/>
                      <a:pt x="1" y="248"/>
                    </a:cubicBezTo>
                    <a:cubicBezTo>
                      <a:pt x="1" y="383"/>
                      <a:pt x="109" y="495"/>
                      <a:pt x="248" y="495"/>
                    </a:cubicBezTo>
                    <a:cubicBezTo>
                      <a:pt x="384" y="495"/>
                      <a:pt x="492" y="383"/>
                      <a:pt x="492" y="248"/>
                    </a:cubicBezTo>
                    <a:cubicBezTo>
                      <a:pt x="492" y="113"/>
                      <a:pt x="384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7544411" y="2412449"/>
                <a:ext cx="51111" cy="5101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fill="none" extrusionOk="0">
                    <a:moveTo>
                      <a:pt x="491" y="244"/>
                    </a:moveTo>
                    <a:cubicBezTo>
                      <a:pt x="491" y="383"/>
                      <a:pt x="383" y="491"/>
                      <a:pt x="244" y="491"/>
                    </a:cubicBezTo>
                    <a:cubicBezTo>
                      <a:pt x="109" y="491"/>
                      <a:pt x="0" y="383"/>
                      <a:pt x="0" y="244"/>
                    </a:cubicBezTo>
                    <a:cubicBezTo>
                      <a:pt x="0" y="108"/>
                      <a:pt x="109" y="0"/>
                      <a:pt x="244" y="0"/>
                    </a:cubicBezTo>
                    <a:cubicBezTo>
                      <a:pt x="383" y="0"/>
                      <a:pt x="491" y="108"/>
                      <a:pt x="491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7266518" y="2100064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1" y="0"/>
                    </a:moveTo>
                    <a:lnTo>
                      <a:pt x="2459" y="0"/>
                    </a:lnTo>
                    <a:lnTo>
                      <a:pt x="2459" y="484"/>
                    </a:lnTo>
                    <a:lnTo>
                      <a:pt x="1" y="4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266518" y="2200002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266518" y="2233350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266518" y="2266697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0"/>
                    </a:moveTo>
                    <a:lnTo>
                      <a:pt x="157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6"/>
            <p:cNvSpPr/>
            <p:nvPr/>
          </p:nvSpPr>
          <p:spPr>
            <a:xfrm>
              <a:off x="-2365226" y="-877087"/>
              <a:ext cx="2824142" cy="2824165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6"/>
          <p:cNvGrpSpPr/>
          <p:nvPr/>
        </p:nvGrpSpPr>
        <p:grpSpPr>
          <a:xfrm>
            <a:off x="8347386" y="354768"/>
            <a:ext cx="550937" cy="753215"/>
            <a:chOff x="1660966" y="1509562"/>
            <a:chExt cx="164961" cy="225541"/>
          </a:xfrm>
        </p:grpSpPr>
        <p:sp>
          <p:nvSpPr>
            <p:cNvPr id="278" name="Google Shape;278;p6"/>
            <p:cNvSpPr/>
            <p:nvPr/>
          </p:nvSpPr>
          <p:spPr>
            <a:xfrm>
              <a:off x="1774788" y="1683996"/>
              <a:ext cx="51140" cy="51106"/>
            </a:xfrm>
            <a:custGeom>
              <a:avLst/>
              <a:gdLst/>
              <a:ahLst/>
              <a:cxnLst/>
              <a:rect l="l" t="t" r="r" b="b"/>
              <a:pathLst>
                <a:path w="1540" h="1539" extrusionOk="0">
                  <a:moveTo>
                    <a:pt x="770" y="0"/>
                  </a:moveTo>
                  <a:lnTo>
                    <a:pt x="1" y="769"/>
                  </a:lnTo>
                  <a:lnTo>
                    <a:pt x="770" y="1538"/>
                  </a:lnTo>
                  <a:lnTo>
                    <a:pt x="1539" y="769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660966" y="1509562"/>
              <a:ext cx="41111" cy="41111"/>
            </a:xfrm>
            <a:custGeom>
              <a:avLst/>
              <a:gdLst/>
              <a:ahLst/>
              <a:cxnLst/>
              <a:rect l="l" t="t" r="r" b="b"/>
              <a:pathLst>
                <a:path w="1238" h="1238" fill="none" extrusionOk="0">
                  <a:moveTo>
                    <a:pt x="1238" y="619"/>
                  </a:moveTo>
                  <a:cubicBezTo>
                    <a:pt x="1238" y="963"/>
                    <a:pt x="963" y="1237"/>
                    <a:pt x="619" y="1237"/>
                  </a:cubicBezTo>
                  <a:cubicBezTo>
                    <a:pt x="279" y="1237"/>
                    <a:pt x="1" y="963"/>
                    <a:pt x="1" y="619"/>
                  </a:cubicBezTo>
                  <a:cubicBezTo>
                    <a:pt x="1" y="279"/>
                    <a:pt x="279" y="1"/>
                    <a:pt x="619" y="1"/>
                  </a:cubicBezTo>
                  <a:cubicBezTo>
                    <a:pt x="963" y="1"/>
                    <a:pt x="1238" y="279"/>
                    <a:pt x="1238" y="6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6"/>
          <p:cNvSpPr/>
          <p:nvPr/>
        </p:nvSpPr>
        <p:spPr>
          <a:xfrm>
            <a:off x="501236" y="4539856"/>
            <a:ext cx="137303" cy="137294"/>
          </a:xfrm>
          <a:custGeom>
            <a:avLst/>
            <a:gdLst/>
            <a:ahLst/>
            <a:cxnLst/>
            <a:rect l="l" t="t" r="r" b="b"/>
            <a:pathLst>
              <a:path w="1238" h="1238" fill="none" extrusionOk="0">
                <a:moveTo>
                  <a:pt x="1238" y="619"/>
                </a:moveTo>
                <a:cubicBezTo>
                  <a:pt x="1238" y="963"/>
                  <a:pt x="963" y="1237"/>
                  <a:pt x="619" y="1237"/>
                </a:cubicBezTo>
                <a:cubicBezTo>
                  <a:pt x="279" y="1237"/>
                  <a:pt x="1" y="963"/>
                  <a:pt x="1" y="619"/>
                </a:cubicBezTo>
                <a:cubicBezTo>
                  <a:pt x="1" y="279"/>
                  <a:pt x="279" y="1"/>
                  <a:pt x="619" y="1"/>
                </a:cubicBezTo>
                <a:cubicBezTo>
                  <a:pt x="963" y="1"/>
                  <a:pt x="1238" y="279"/>
                  <a:pt x="1238" y="61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38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8"/>
          <p:cNvGrpSpPr/>
          <p:nvPr/>
        </p:nvGrpSpPr>
        <p:grpSpPr>
          <a:xfrm>
            <a:off x="-803878" y="-851587"/>
            <a:ext cx="10987378" cy="10099890"/>
            <a:chOff x="-803878" y="-851587"/>
            <a:chExt cx="10987378" cy="10099890"/>
          </a:xfrm>
        </p:grpSpPr>
        <p:sp>
          <p:nvSpPr>
            <p:cNvPr id="319" name="Google Shape;319;p8"/>
            <p:cNvSpPr/>
            <p:nvPr/>
          </p:nvSpPr>
          <p:spPr>
            <a:xfrm>
              <a:off x="7863900" y="-851587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-803878" y="4510697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 flipH="1">
            <a:off x="-873965" y="-2531844"/>
            <a:ext cx="11036962" cy="10174457"/>
            <a:chOff x="-1026365" y="-2531844"/>
            <a:chExt cx="11036962" cy="10174457"/>
          </a:xfrm>
        </p:grpSpPr>
        <p:grpSp>
          <p:nvGrpSpPr>
            <p:cNvPr id="322" name="Google Shape;322;p8"/>
            <p:cNvGrpSpPr/>
            <p:nvPr/>
          </p:nvGrpSpPr>
          <p:grpSpPr>
            <a:xfrm rot="10800000">
              <a:off x="-626552" y="-1102163"/>
              <a:ext cx="2092430" cy="2092302"/>
              <a:chOff x="4084984" y="3075410"/>
              <a:chExt cx="1280714" cy="1280714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4084984" y="3075410"/>
                <a:ext cx="1280714" cy="1280714"/>
              </a:xfrm>
              <a:custGeom>
                <a:avLst/>
                <a:gdLst/>
                <a:ahLst/>
                <a:cxnLst/>
                <a:rect l="l" t="t" r="r" b="b"/>
                <a:pathLst>
                  <a:path w="38567" h="38567" fill="none" extrusionOk="0">
                    <a:moveTo>
                      <a:pt x="38567" y="19285"/>
                    </a:moveTo>
                    <a:cubicBezTo>
                      <a:pt x="38567" y="24398"/>
                      <a:pt x="36534" y="29303"/>
                      <a:pt x="32917" y="32920"/>
                    </a:cubicBezTo>
                    <a:cubicBezTo>
                      <a:pt x="29303" y="36533"/>
                      <a:pt x="24399" y="38566"/>
                      <a:pt x="19282" y="38566"/>
                    </a:cubicBezTo>
                    <a:cubicBezTo>
                      <a:pt x="14169" y="38566"/>
                      <a:pt x="9265" y="36533"/>
                      <a:pt x="5647" y="32920"/>
                    </a:cubicBezTo>
                    <a:cubicBezTo>
                      <a:pt x="2034" y="29303"/>
                      <a:pt x="1" y="24398"/>
                      <a:pt x="1" y="19285"/>
                    </a:cubicBezTo>
                    <a:cubicBezTo>
                      <a:pt x="1" y="8634"/>
                      <a:pt x="8635" y="0"/>
                      <a:pt x="19282" y="0"/>
                    </a:cubicBezTo>
                    <a:cubicBezTo>
                      <a:pt x="24399" y="0"/>
                      <a:pt x="29303" y="2033"/>
                      <a:pt x="32917" y="5647"/>
                    </a:cubicBezTo>
                    <a:cubicBezTo>
                      <a:pt x="36534" y="9264"/>
                      <a:pt x="38567" y="14168"/>
                      <a:pt x="38567" y="19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4728737" y="3212090"/>
                <a:ext cx="33" cy="87169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0" fill="none" extrusionOk="0">
                    <a:moveTo>
                      <a:pt x="0" y="0"/>
                    </a:moveTo>
                    <a:lnTo>
                      <a:pt x="0" y="2624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292894" y="3647900"/>
                <a:ext cx="87169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" fill="none" extrusionOk="0">
                    <a:moveTo>
                      <a:pt x="2625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"/>
                    </a:moveTo>
                    <a:lnTo>
                      <a:pt x="0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856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8"/>
            <p:cNvSpPr/>
            <p:nvPr/>
          </p:nvSpPr>
          <p:spPr>
            <a:xfrm>
              <a:off x="6261589" y="-2531844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-953254" y="4449073"/>
              <a:ext cx="3193540" cy="3193540"/>
            </a:xfrm>
            <a:custGeom>
              <a:avLst/>
              <a:gdLst/>
              <a:ahLst/>
              <a:cxnLst/>
              <a:rect l="l" t="t" r="r" b="b"/>
              <a:pathLst>
                <a:path w="38567" h="38567" fill="none" extrusionOk="0">
                  <a:moveTo>
                    <a:pt x="38566" y="19281"/>
                  </a:moveTo>
                  <a:cubicBezTo>
                    <a:pt x="38566" y="24394"/>
                    <a:pt x="36537" y="29299"/>
                    <a:pt x="32920" y="32916"/>
                  </a:cubicBezTo>
                  <a:cubicBezTo>
                    <a:pt x="29303" y="36533"/>
                    <a:pt x="24398" y="38566"/>
                    <a:pt x="19285" y="38566"/>
                  </a:cubicBezTo>
                  <a:cubicBezTo>
                    <a:pt x="14172" y="38566"/>
                    <a:pt x="9264" y="36533"/>
                    <a:pt x="5650" y="32916"/>
                  </a:cubicBezTo>
                  <a:cubicBezTo>
                    <a:pt x="2033" y="29299"/>
                    <a:pt x="0" y="24394"/>
                    <a:pt x="0" y="19281"/>
                  </a:cubicBezTo>
                  <a:cubicBezTo>
                    <a:pt x="0" y="8630"/>
                    <a:pt x="8634" y="0"/>
                    <a:pt x="19285" y="0"/>
                  </a:cubicBezTo>
                  <a:cubicBezTo>
                    <a:pt x="24398" y="0"/>
                    <a:pt x="29303" y="2029"/>
                    <a:pt x="32920" y="5646"/>
                  </a:cubicBezTo>
                  <a:cubicBezTo>
                    <a:pt x="36537" y="9264"/>
                    <a:pt x="38566" y="14168"/>
                    <a:pt x="38566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330;p8"/>
            <p:cNvGrpSpPr/>
            <p:nvPr/>
          </p:nvGrpSpPr>
          <p:grpSpPr>
            <a:xfrm flipH="1">
              <a:off x="8668950" y="2391283"/>
              <a:ext cx="1341648" cy="1089149"/>
              <a:chOff x="4062425" y="1389708"/>
              <a:chExt cx="1341648" cy="1089149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4062425" y="1389708"/>
                <a:ext cx="1341648" cy="1089149"/>
              </a:xfrm>
              <a:custGeom>
                <a:avLst/>
                <a:gdLst/>
                <a:ahLst/>
                <a:cxnLst/>
                <a:rect l="l" t="t" r="r" b="b"/>
                <a:pathLst>
                  <a:path w="12097" h="9821" fill="none" extrusionOk="0">
                    <a:moveTo>
                      <a:pt x="831" y="0"/>
                    </a:moveTo>
                    <a:lnTo>
                      <a:pt x="11262" y="0"/>
                    </a:lnTo>
                    <a:cubicBezTo>
                      <a:pt x="11722" y="0"/>
                      <a:pt x="12097" y="371"/>
                      <a:pt x="12097" y="831"/>
                    </a:cubicBezTo>
                    <a:lnTo>
                      <a:pt x="12097" y="8986"/>
                    </a:lnTo>
                    <a:cubicBezTo>
                      <a:pt x="12097" y="9446"/>
                      <a:pt x="11722" y="9821"/>
                      <a:pt x="11262" y="9821"/>
                    </a:cubicBezTo>
                    <a:lnTo>
                      <a:pt x="831" y="9821"/>
                    </a:lnTo>
                    <a:cubicBezTo>
                      <a:pt x="371" y="9821"/>
                      <a:pt x="0" y="9446"/>
                      <a:pt x="0" y="8986"/>
                    </a:cubicBezTo>
                    <a:lnTo>
                      <a:pt x="0" y="831"/>
                    </a:lnTo>
                    <a:cubicBezTo>
                      <a:pt x="0" y="371"/>
                      <a:pt x="371" y="0"/>
                      <a:pt x="83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4259503" y="1580453"/>
                <a:ext cx="361891" cy="64255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5794" extrusionOk="0">
                    <a:moveTo>
                      <a:pt x="3263" y="0"/>
                    </a:moveTo>
                    <a:cubicBezTo>
                      <a:pt x="1462" y="0"/>
                      <a:pt x="1" y="1457"/>
                      <a:pt x="1" y="3262"/>
                    </a:cubicBezTo>
                    <a:cubicBezTo>
                      <a:pt x="1" y="4282"/>
                      <a:pt x="472" y="5198"/>
                      <a:pt x="1211" y="5793"/>
                    </a:cubicBezTo>
                    <a:lnTo>
                      <a:pt x="3263" y="3262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621275" y="1580453"/>
                <a:ext cx="361891" cy="714972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447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700" y="6446"/>
                    </a:lnTo>
                    <a:cubicBezTo>
                      <a:pt x="2165" y="6130"/>
                      <a:pt x="3263" y="4823"/>
                      <a:pt x="3263" y="3262"/>
                    </a:cubicBezTo>
                    <a:cubicBezTo>
                      <a:pt x="3263" y="1457"/>
                      <a:pt x="1806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393698" y="1942093"/>
                <a:ext cx="304885" cy="361867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63" extrusionOk="0">
                    <a:moveTo>
                      <a:pt x="2053" y="1"/>
                    </a:moveTo>
                    <a:lnTo>
                      <a:pt x="1" y="2532"/>
                    </a:lnTo>
                    <a:cubicBezTo>
                      <a:pt x="561" y="2988"/>
                      <a:pt x="1276" y="3263"/>
                      <a:pt x="2053" y="3263"/>
                    </a:cubicBezTo>
                    <a:cubicBezTo>
                      <a:pt x="2292" y="3263"/>
                      <a:pt x="2524" y="3236"/>
                      <a:pt x="2748" y="3185"/>
                    </a:cubicBez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621275" y="1580453"/>
                <a:ext cx="292019" cy="575682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5191" fill="none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2633" y="519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835655" y="1671279"/>
                <a:ext cx="272278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84" fill="none" extrusionOk="0">
                    <a:moveTo>
                      <a:pt x="0" y="0"/>
                    </a:moveTo>
                    <a:lnTo>
                      <a:pt x="2454" y="0"/>
                    </a:lnTo>
                    <a:lnTo>
                      <a:pt x="2454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924379" y="2036467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79"/>
                    </a:lnTo>
                    <a:lnTo>
                      <a:pt x="0" y="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5045598" y="178528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5045598" y="1820881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5045598" y="1856368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5045598" y="2156016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045598" y="2191614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5045598" y="222710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8"/>
            <p:cNvGrpSpPr/>
            <p:nvPr/>
          </p:nvGrpSpPr>
          <p:grpSpPr>
            <a:xfrm>
              <a:off x="8011179" y="3890537"/>
              <a:ext cx="1273551" cy="1435933"/>
              <a:chOff x="4330704" y="3013150"/>
              <a:chExt cx="1273551" cy="1435933"/>
            </a:xfrm>
          </p:grpSpPr>
          <p:sp>
            <p:nvSpPr>
              <p:cNvPr id="345" name="Google Shape;345;p8"/>
              <p:cNvSpPr/>
              <p:nvPr/>
            </p:nvSpPr>
            <p:spPr>
              <a:xfrm>
                <a:off x="5154951" y="3417818"/>
                <a:ext cx="272722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5037058" y="4087645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1"/>
                    </a:moveTo>
                    <a:lnTo>
                      <a:pt x="2458" y="1"/>
                    </a:lnTo>
                    <a:lnTo>
                      <a:pt x="2458" y="480"/>
                    </a:lnTo>
                    <a:lnTo>
                      <a:pt x="0" y="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5154951" y="3524503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5154951" y="3560101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5154951" y="3595589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1"/>
                    </a:moveTo>
                    <a:lnTo>
                      <a:pt x="1577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5135209" y="4195660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3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5135209" y="4231259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5135209" y="4266857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4330704" y="3013150"/>
                <a:ext cx="1273551" cy="1435933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12948" fill="none" extrusionOk="0">
                    <a:moveTo>
                      <a:pt x="1090" y="1"/>
                    </a:moveTo>
                    <a:lnTo>
                      <a:pt x="10393" y="1"/>
                    </a:lnTo>
                    <a:cubicBezTo>
                      <a:pt x="10996" y="1"/>
                      <a:pt x="11483" y="488"/>
                      <a:pt x="11483" y="1095"/>
                    </a:cubicBezTo>
                    <a:lnTo>
                      <a:pt x="11483" y="11854"/>
                    </a:lnTo>
                    <a:cubicBezTo>
                      <a:pt x="11483" y="12461"/>
                      <a:pt x="10996" y="12948"/>
                      <a:pt x="10393" y="12948"/>
                    </a:cubicBezTo>
                    <a:lnTo>
                      <a:pt x="1090" y="12948"/>
                    </a:lnTo>
                    <a:cubicBezTo>
                      <a:pt x="484" y="12948"/>
                      <a:pt x="0" y="12461"/>
                      <a:pt x="0" y="11854"/>
                    </a:cubicBezTo>
                    <a:lnTo>
                      <a:pt x="0" y="1095"/>
                    </a:lnTo>
                    <a:cubicBezTo>
                      <a:pt x="0" y="488"/>
                      <a:pt x="484" y="1"/>
                      <a:pt x="109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4330704" y="3362037"/>
                <a:ext cx="1273551" cy="949082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8558" fill="none" extrusionOk="0">
                    <a:moveTo>
                      <a:pt x="0" y="3541"/>
                    </a:moveTo>
                    <a:lnTo>
                      <a:pt x="1307" y="5721"/>
                    </a:lnTo>
                    <a:cubicBezTo>
                      <a:pt x="1407" y="5891"/>
                      <a:pt x="1662" y="5864"/>
                      <a:pt x="1728" y="5678"/>
                    </a:cubicBezTo>
                    <a:lnTo>
                      <a:pt x="3498" y="441"/>
                    </a:lnTo>
                    <a:cubicBezTo>
                      <a:pt x="3564" y="244"/>
                      <a:pt x="3838" y="225"/>
                      <a:pt x="3927" y="414"/>
                    </a:cubicBezTo>
                    <a:lnTo>
                      <a:pt x="4638" y="1852"/>
                    </a:lnTo>
                    <a:cubicBezTo>
                      <a:pt x="4727" y="2034"/>
                      <a:pt x="4986" y="2022"/>
                      <a:pt x="5063" y="1836"/>
                    </a:cubicBezTo>
                    <a:lnTo>
                      <a:pt x="5732" y="198"/>
                    </a:lnTo>
                    <a:cubicBezTo>
                      <a:pt x="5813" y="1"/>
                      <a:pt x="6095" y="8"/>
                      <a:pt x="6169" y="209"/>
                    </a:cubicBezTo>
                    <a:lnTo>
                      <a:pt x="8089" y="5512"/>
                    </a:lnTo>
                    <a:cubicBezTo>
                      <a:pt x="8163" y="5721"/>
                      <a:pt x="8460" y="5713"/>
                      <a:pt x="8530" y="5500"/>
                    </a:cubicBezTo>
                    <a:lnTo>
                      <a:pt x="8827" y="4569"/>
                    </a:lnTo>
                    <a:cubicBezTo>
                      <a:pt x="8893" y="4352"/>
                      <a:pt x="9198" y="4352"/>
                      <a:pt x="9268" y="4565"/>
                    </a:cubicBezTo>
                    <a:lnTo>
                      <a:pt x="9867" y="6331"/>
                    </a:lnTo>
                    <a:cubicBezTo>
                      <a:pt x="9937" y="6532"/>
                      <a:pt x="10219" y="6544"/>
                      <a:pt x="10304" y="6350"/>
                    </a:cubicBezTo>
                    <a:lnTo>
                      <a:pt x="10304" y="6350"/>
                    </a:lnTo>
                    <a:cubicBezTo>
                      <a:pt x="10389" y="6153"/>
                      <a:pt x="10671" y="6165"/>
                      <a:pt x="10737" y="6366"/>
                    </a:cubicBezTo>
                    <a:lnTo>
                      <a:pt x="11483" y="8557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5004452" y="3417818"/>
                <a:ext cx="72201" cy="720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5" y="0"/>
                    </a:moveTo>
                    <a:cubicBezTo>
                      <a:pt x="144" y="0"/>
                      <a:pt x="1" y="147"/>
                      <a:pt x="1" y="325"/>
                    </a:cubicBezTo>
                    <a:cubicBezTo>
                      <a:pt x="1" y="506"/>
                      <a:pt x="144" y="649"/>
                      <a:pt x="325" y="649"/>
                    </a:cubicBezTo>
                    <a:cubicBezTo>
                      <a:pt x="503" y="649"/>
                      <a:pt x="650" y="506"/>
                      <a:pt x="650" y="325"/>
                    </a:cubicBezTo>
                    <a:cubicBezTo>
                      <a:pt x="650" y="147"/>
                      <a:pt x="503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374432" y="3955676"/>
                <a:ext cx="72090" cy="7208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fill="none" extrusionOk="0">
                    <a:moveTo>
                      <a:pt x="649" y="325"/>
                    </a:moveTo>
                    <a:cubicBezTo>
                      <a:pt x="649" y="503"/>
                      <a:pt x="502" y="650"/>
                      <a:pt x="325" y="650"/>
                    </a:cubicBezTo>
                    <a:cubicBezTo>
                      <a:pt x="143" y="650"/>
                      <a:pt x="0" y="503"/>
                      <a:pt x="0" y="325"/>
                    </a:cubicBezTo>
                    <a:cubicBezTo>
                      <a:pt x="0" y="143"/>
                      <a:pt x="143" y="0"/>
                      <a:pt x="325" y="0"/>
                    </a:cubicBezTo>
                    <a:cubicBezTo>
                      <a:pt x="502" y="0"/>
                      <a:pt x="649" y="143"/>
                      <a:pt x="649" y="3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4330704" y="3103643"/>
                <a:ext cx="1273551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1" fill="none" extrusionOk="0">
                    <a:moveTo>
                      <a:pt x="0" y="0"/>
                    </a:moveTo>
                    <a:lnTo>
                      <a:pt x="11483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8"/>
            <p:cNvGrpSpPr/>
            <p:nvPr/>
          </p:nvGrpSpPr>
          <p:grpSpPr>
            <a:xfrm>
              <a:off x="-1026365" y="2830888"/>
              <a:ext cx="2036926" cy="1243854"/>
              <a:chOff x="1949351" y="2529300"/>
              <a:chExt cx="2036926" cy="1243854"/>
            </a:xfrm>
          </p:grpSpPr>
          <p:sp>
            <p:nvSpPr>
              <p:cNvPr id="359" name="Google Shape;359;p8"/>
              <p:cNvSpPr/>
              <p:nvPr/>
            </p:nvSpPr>
            <p:spPr>
              <a:xfrm>
                <a:off x="3536846" y="3397191"/>
                <a:ext cx="252647" cy="49461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446" fill="none" extrusionOk="0">
                    <a:moveTo>
                      <a:pt x="1" y="1"/>
                    </a:moveTo>
                    <a:lnTo>
                      <a:pt x="2277" y="1"/>
                    </a:lnTo>
                    <a:lnTo>
                      <a:pt x="2277" y="445"/>
                    </a:lnTo>
                    <a:lnTo>
                      <a:pt x="1" y="44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3536846" y="3151219"/>
                <a:ext cx="252647" cy="186977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686" extrusionOk="0">
                    <a:moveTo>
                      <a:pt x="403" y="0"/>
                    </a:moveTo>
                    <a:cubicBezTo>
                      <a:pt x="183" y="0"/>
                      <a:pt x="1" y="178"/>
                      <a:pt x="1" y="402"/>
                    </a:cubicBezTo>
                    <a:lnTo>
                      <a:pt x="1" y="1283"/>
                    </a:lnTo>
                    <a:cubicBezTo>
                      <a:pt x="1" y="1508"/>
                      <a:pt x="183" y="1685"/>
                      <a:pt x="403" y="1685"/>
                    </a:cubicBezTo>
                    <a:lnTo>
                      <a:pt x="1875" y="1685"/>
                    </a:lnTo>
                    <a:cubicBezTo>
                      <a:pt x="2099" y="1685"/>
                      <a:pt x="2277" y="1508"/>
                      <a:pt x="2277" y="1283"/>
                    </a:cubicBezTo>
                    <a:lnTo>
                      <a:pt x="2277" y="402"/>
                    </a:lnTo>
                    <a:cubicBezTo>
                      <a:pt x="2277" y="178"/>
                      <a:pt x="2099" y="0"/>
                      <a:pt x="18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536846" y="3495780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1"/>
                    </a:moveTo>
                    <a:lnTo>
                      <a:pt x="145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3536846" y="3528828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0"/>
                    </a:moveTo>
                    <a:lnTo>
                      <a:pt x="145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536846" y="3561765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1"/>
                    </a:moveTo>
                    <a:lnTo>
                      <a:pt x="145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1990497" y="2529300"/>
                <a:ext cx="1995780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7995" h="11216" fill="none" extrusionOk="0">
                    <a:moveTo>
                      <a:pt x="827" y="1"/>
                    </a:moveTo>
                    <a:lnTo>
                      <a:pt x="17167" y="1"/>
                    </a:lnTo>
                    <a:cubicBezTo>
                      <a:pt x="17623" y="1"/>
                      <a:pt x="17994" y="368"/>
                      <a:pt x="17994" y="824"/>
                    </a:cubicBezTo>
                    <a:lnTo>
                      <a:pt x="17994" y="10389"/>
                    </a:lnTo>
                    <a:cubicBezTo>
                      <a:pt x="17994" y="10849"/>
                      <a:pt x="17623" y="11216"/>
                      <a:pt x="17167" y="11216"/>
                    </a:cubicBezTo>
                    <a:lnTo>
                      <a:pt x="827" y="11216"/>
                    </a:lnTo>
                    <a:cubicBezTo>
                      <a:pt x="367" y="11216"/>
                      <a:pt x="0" y="10849"/>
                      <a:pt x="0" y="10389"/>
                    </a:cubicBezTo>
                    <a:lnTo>
                      <a:pt x="0" y="824"/>
                    </a:lnTo>
                    <a:cubicBezTo>
                      <a:pt x="0" y="368"/>
                      <a:pt x="367" y="1"/>
                      <a:pt x="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3391560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3158438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925204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2692526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2459403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2226170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1990497" y="2867873"/>
                <a:ext cx="1401205" cy="607067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5474" fill="none" extrusionOk="0">
                    <a:moveTo>
                      <a:pt x="0" y="3962"/>
                    </a:moveTo>
                    <a:lnTo>
                      <a:pt x="1901" y="2706"/>
                    </a:lnTo>
                    <a:cubicBezTo>
                      <a:pt x="2037" y="2613"/>
                      <a:pt x="2215" y="2617"/>
                      <a:pt x="2346" y="2710"/>
                    </a:cubicBezTo>
                    <a:lnTo>
                      <a:pt x="3753" y="3695"/>
                    </a:lnTo>
                    <a:cubicBezTo>
                      <a:pt x="3954" y="3835"/>
                      <a:pt x="4232" y="3761"/>
                      <a:pt x="4336" y="3541"/>
                    </a:cubicBezTo>
                    <a:lnTo>
                      <a:pt x="5894" y="325"/>
                    </a:lnTo>
                    <a:cubicBezTo>
                      <a:pt x="6048" y="1"/>
                      <a:pt x="6520" y="35"/>
                      <a:pt x="6628" y="376"/>
                    </a:cubicBezTo>
                    <a:lnTo>
                      <a:pt x="8120" y="5098"/>
                    </a:lnTo>
                    <a:cubicBezTo>
                      <a:pt x="8228" y="5446"/>
                      <a:pt x="8707" y="5473"/>
                      <a:pt x="8858" y="5145"/>
                    </a:cubicBezTo>
                    <a:lnTo>
                      <a:pt x="10242" y="2146"/>
                    </a:lnTo>
                    <a:cubicBezTo>
                      <a:pt x="10369" y="1867"/>
                      <a:pt x="10752" y="1833"/>
                      <a:pt x="10926" y="2084"/>
                    </a:cubicBezTo>
                    <a:lnTo>
                      <a:pt x="12634" y="451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2528386" y="3037215"/>
                <a:ext cx="66988" cy="6654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0" extrusionOk="0">
                    <a:moveTo>
                      <a:pt x="302" y="0"/>
                    </a:moveTo>
                    <a:cubicBezTo>
                      <a:pt x="136" y="0"/>
                      <a:pt x="0" y="132"/>
                      <a:pt x="0" y="298"/>
                    </a:cubicBezTo>
                    <a:cubicBezTo>
                      <a:pt x="0" y="464"/>
                      <a:pt x="136" y="599"/>
                      <a:pt x="302" y="599"/>
                    </a:cubicBezTo>
                    <a:cubicBezTo>
                      <a:pt x="468" y="599"/>
                      <a:pt x="603" y="464"/>
                      <a:pt x="603" y="298"/>
                    </a:cubicBezTo>
                    <a:cubicBezTo>
                      <a:pt x="603" y="132"/>
                      <a:pt x="468" y="0"/>
                      <a:pt x="3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2076115" y="2749212"/>
                <a:ext cx="464370" cy="27747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2502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7"/>
                    </a:cubicBezTo>
                    <a:lnTo>
                      <a:pt x="1" y="1689"/>
                    </a:lnTo>
                    <a:cubicBezTo>
                      <a:pt x="1" y="1863"/>
                      <a:pt x="144" y="2006"/>
                      <a:pt x="322" y="2006"/>
                    </a:cubicBezTo>
                    <a:lnTo>
                      <a:pt x="3514" y="2006"/>
                    </a:lnTo>
                    <a:lnTo>
                      <a:pt x="3958" y="2462"/>
                    </a:lnTo>
                    <a:cubicBezTo>
                      <a:pt x="3986" y="2489"/>
                      <a:pt x="4019" y="2502"/>
                      <a:pt x="4052" y="2502"/>
                    </a:cubicBezTo>
                    <a:cubicBezTo>
                      <a:pt x="4121" y="2502"/>
                      <a:pt x="4186" y="2448"/>
                      <a:pt x="4186" y="2369"/>
                    </a:cubicBezTo>
                    <a:lnTo>
                      <a:pt x="4186" y="317"/>
                    </a:lnTo>
                    <a:cubicBezTo>
                      <a:pt x="4186" y="143"/>
                      <a:pt x="4043" y="0"/>
                      <a:pt x="3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949351" y="363041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949351" y="3467945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1949351" y="3305478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949351" y="3143012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1949351" y="2980657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949351" y="281819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949351" y="265528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2998513" y="3188480"/>
                <a:ext cx="121887" cy="121879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099" fill="none" extrusionOk="0">
                    <a:moveTo>
                      <a:pt x="1098" y="549"/>
                    </a:moveTo>
                    <a:cubicBezTo>
                      <a:pt x="1098" y="855"/>
                      <a:pt x="851" y="1098"/>
                      <a:pt x="550" y="1098"/>
                    </a:cubicBezTo>
                    <a:cubicBezTo>
                      <a:pt x="248" y="1098"/>
                      <a:pt x="1" y="855"/>
                      <a:pt x="1" y="549"/>
                    </a:cubicBezTo>
                    <a:cubicBezTo>
                      <a:pt x="1" y="248"/>
                      <a:pt x="248" y="1"/>
                      <a:pt x="550" y="1"/>
                    </a:cubicBezTo>
                    <a:cubicBezTo>
                      <a:pt x="851" y="1"/>
                      <a:pt x="1098" y="248"/>
                      <a:pt x="1098" y="5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391560" y="2618462"/>
                <a:ext cx="59424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" fill="none" extrusionOk="0">
                    <a:moveTo>
                      <a:pt x="5357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8"/>
          <p:cNvGrpSpPr/>
          <p:nvPr/>
        </p:nvGrpSpPr>
        <p:grpSpPr>
          <a:xfrm>
            <a:off x="1425786" y="990143"/>
            <a:ext cx="7243162" cy="3589813"/>
            <a:chOff x="1425786" y="990143"/>
            <a:chExt cx="7243162" cy="3589813"/>
          </a:xfrm>
        </p:grpSpPr>
        <p:grpSp>
          <p:nvGrpSpPr>
            <p:cNvPr id="384" name="Google Shape;384;p8"/>
            <p:cNvGrpSpPr/>
            <p:nvPr/>
          </p:nvGrpSpPr>
          <p:grpSpPr>
            <a:xfrm>
              <a:off x="8118011" y="990143"/>
              <a:ext cx="550937" cy="753215"/>
              <a:chOff x="1660966" y="1509562"/>
              <a:chExt cx="164961" cy="225541"/>
            </a:xfrm>
          </p:grpSpPr>
          <p:sp>
            <p:nvSpPr>
              <p:cNvPr id="385" name="Google Shape;385;p8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387;p8"/>
            <p:cNvGrpSpPr/>
            <p:nvPr/>
          </p:nvGrpSpPr>
          <p:grpSpPr>
            <a:xfrm>
              <a:off x="1425786" y="4092445"/>
              <a:ext cx="487873" cy="487511"/>
              <a:chOff x="1577683" y="3078597"/>
              <a:chExt cx="146079" cy="145979"/>
            </a:xfrm>
          </p:grpSpPr>
          <p:sp>
            <p:nvSpPr>
              <p:cNvPr id="388" name="Google Shape;388;p8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" name="Google Shape;39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>
            <a:off x="-1108678" y="-766112"/>
            <a:ext cx="11573053" cy="10014415"/>
            <a:chOff x="-1108678" y="-766112"/>
            <a:chExt cx="11573053" cy="10014415"/>
          </a:xfrm>
        </p:grpSpPr>
        <p:sp>
          <p:nvSpPr>
            <p:cNvPr id="395" name="Google Shape;395;p9"/>
            <p:cNvSpPr/>
            <p:nvPr/>
          </p:nvSpPr>
          <p:spPr>
            <a:xfrm>
              <a:off x="8144775" y="-766112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-1108678" y="4510697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-2257154" y="-338463"/>
            <a:ext cx="11368971" cy="7541451"/>
            <a:chOff x="-2257154" y="-338463"/>
            <a:chExt cx="11368971" cy="7541451"/>
          </a:xfrm>
        </p:grpSpPr>
        <p:sp>
          <p:nvSpPr>
            <p:cNvPr id="398" name="Google Shape;398;p9"/>
            <p:cNvSpPr/>
            <p:nvPr/>
          </p:nvSpPr>
          <p:spPr>
            <a:xfrm>
              <a:off x="-2257154" y="4009448"/>
              <a:ext cx="3193540" cy="3193540"/>
            </a:xfrm>
            <a:custGeom>
              <a:avLst/>
              <a:gdLst/>
              <a:ahLst/>
              <a:cxnLst/>
              <a:rect l="l" t="t" r="r" b="b"/>
              <a:pathLst>
                <a:path w="38567" h="38567" fill="none" extrusionOk="0">
                  <a:moveTo>
                    <a:pt x="38566" y="19281"/>
                  </a:moveTo>
                  <a:cubicBezTo>
                    <a:pt x="38566" y="24394"/>
                    <a:pt x="36537" y="29299"/>
                    <a:pt x="32920" y="32916"/>
                  </a:cubicBezTo>
                  <a:cubicBezTo>
                    <a:pt x="29303" y="36533"/>
                    <a:pt x="24398" y="38566"/>
                    <a:pt x="19285" y="38566"/>
                  </a:cubicBezTo>
                  <a:cubicBezTo>
                    <a:pt x="14172" y="38566"/>
                    <a:pt x="9264" y="36533"/>
                    <a:pt x="5650" y="32916"/>
                  </a:cubicBezTo>
                  <a:cubicBezTo>
                    <a:pt x="2033" y="29299"/>
                    <a:pt x="0" y="24394"/>
                    <a:pt x="0" y="19281"/>
                  </a:cubicBezTo>
                  <a:cubicBezTo>
                    <a:pt x="0" y="8630"/>
                    <a:pt x="8634" y="0"/>
                    <a:pt x="19285" y="0"/>
                  </a:cubicBezTo>
                  <a:cubicBezTo>
                    <a:pt x="24398" y="0"/>
                    <a:pt x="29303" y="2029"/>
                    <a:pt x="32920" y="5646"/>
                  </a:cubicBezTo>
                  <a:cubicBezTo>
                    <a:pt x="36537" y="9264"/>
                    <a:pt x="38566" y="14168"/>
                    <a:pt x="38566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 flipH="1">
              <a:off x="-527410" y="960345"/>
              <a:ext cx="1341648" cy="1089149"/>
              <a:chOff x="4062425" y="1389708"/>
              <a:chExt cx="1341648" cy="1089149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4062425" y="1389708"/>
                <a:ext cx="1341648" cy="1089149"/>
              </a:xfrm>
              <a:custGeom>
                <a:avLst/>
                <a:gdLst/>
                <a:ahLst/>
                <a:cxnLst/>
                <a:rect l="l" t="t" r="r" b="b"/>
                <a:pathLst>
                  <a:path w="12097" h="9821" fill="none" extrusionOk="0">
                    <a:moveTo>
                      <a:pt x="831" y="0"/>
                    </a:moveTo>
                    <a:lnTo>
                      <a:pt x="11262" y="0"/>
                    </a:lnTo>
                    <a:cubicBezTo>
                      <a:pt x="11722" y="0"/>
                      <a:pt x="12097" y="371"/>
                      <a:pt x="12097" y="831"/>
                    </a:cubicBezTo>
                    <a:lnTo>
                      <a:pt x="12097" y="8986"/>
                    </a:lnTo>
                    <a:cubicBezTo>
                      <a:pt x="12097" y="9446"/>
                      <a:pt x="11722" y="9821"/>
                      <a:pt x="11262" y="9821"/>
                    </a:cubicBezTo>
                    <a:lnTo>
                      <a:pt x="831" y="9821"/>
                    </a:lnTo>
                    <a:cubicBezTo>
                      <a:pt x="371" y="9821"/>
                      <a:pt x="0" y="9446"/>
                      <a:pt x="0" y="8986"/>
                    </a:cubicBezTo>
                    <a:lnTo>
                      <a:pt x="0" y="831"/>
                    </a:lnTo>
                    <a:cubicBezTo>
                      <a:pt x="0" y="371"/>
                      <a:pt x="371" y="0"/>
                      <a:pt x="83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4259503" y="1580453"/>
                <a:ext cx="361891" cy="64255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5794" extrusionOk="0">
                    <a:moveTo>
                      <a:pt x="3263" y="0"/>
                    </a:moveTo>
                    <a:cubicBezTo>
                      <a:pt x="1462" y="0"/>
                      <a:pt x="1" y="1457"/>
                      <a:pt x="1" y="3262"/>
                    </a:cubicBezTo>
                    <a:cubicBezTo>
                      <a:pt x="1" y="4282"/>
                      <a:pt x="472" y="5198"/>
                      <a:pt x="1211" y="5793"/>
                    </a:cubicBezTo>
                    <a:lnTo>
                      <a:pt x="3263" y="3262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4621275" y="1580453"/>
                <a:ext cx="361891" cy="714972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447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700" y="6446"/>
                    </a:lnTo>
                    <a:cubicBezTo>
                      <a:pt x="2165" y="6130"/>
                      <a:pt x="3263" y="4823"/>
                      <a:pt x="3263" y="3262"/>
                    </a:cubicBezTo>
                    <a:cubicBezTo>
                      <a:pt x="3263" y="1457"/>
                      <a:pt x="1806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4393698" y="1942093"/>
                <a:ext cx="304885" cy="361867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63" extrusionOk="0">
                    <a:moveTo>
                      <a:pt x="2053" y="1"/>
                    </a:moveTo>
                    <a:lnTo>
                      <a:pt x="1" y="2532"/>
                    </a:lnTo>
                    <a:cubicBezTo>
                      <a:pt x="561" y="2988"/>
                      <a:pt x="1276" y="3263"/>
                      <a:pt x="2053" y="3263"/>
                    </a:cubicBezTo>
                    <a:cubicBezTo>
                      <a:pt x="2292" y="3263"/>
                      <a:pt x="2524" y="3236"/>
                      <a:pt x="2748" y="3185"/>
                    </a:cubicBez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4621275" y="1580453"/>
                <a:ext cx="292019" cy="575682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5191" fill="none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2633" y="519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4835655" y="1671279"/>
                <a:ext cx="272278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84" fill="none" extrusionOk="0">
                    <a:moveTo>
                      <a:pt x="0" y="0"/>
                    </a:moveTo>
                    <a:lnTo>
                      <a:pt x="2454" y="0"/>
                    </a:lnTo>
                    <a:lnTo>
                      <a:pt x="2454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4924379" y="2036467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79"/>
                    </a:lnTo>
                    <a:lnTo>
                      <a:pt x="0" y="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5045598" y="178528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5045598" y="1820881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5045598" y="1856368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5045598" y="2156016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5045598" y="2191614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5045598" y="222710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9"/>
            <p:cNvGrpSpPr/>
            <p:nvPr/>
          </p:nvGrpSpPr>
          <p:grpSpPr>
            <a:xfrm rot="1478938">
              <a:off x="8428911" y="990188"/>
              <a:ext cx="550941" cy="753216"/>
              <a:chOff x="1660966" y="1509562"/>
              <a:chExt cx="164961" cy="225541"/>
            </a:xfrm>
          </p:grpSpPr>
          <p:sp>
            <p:nvSpPr>
              <p:cNvPr id="414" name="Google Shape;414;p9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1120986" y="4287820"/>
              <a:ext cx="487873" cy="487511"/>
              <a:chOff x="1577683" y="3078597"/>
              <a:chExt cx="146079" cy="145979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9"/>
            <p:cNvGrpSpPr/>
            <p:nvPr/>
          </p:nvGrpSpPr>
          <p:grpSpPr>
            <a:xfrm>
              <a:off x="1608857" y="-338463"/>
              <a:ext cx="1075315" cy="1075315"/>
              <a:chOff x="1667143" y="1228630"/>
              <a:chExt cx="871830" cy="871830"/>
            </a:xfrm>
          </p:grpSpPr>
          <p:sp>
            <p:nvSpPr>
              <p:cNvPr id="420" name="Google Shape;420;p9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720000" y="4087700"/>
            <a:ext cx="7704000" cy="50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0"/>
          <p:cNvSpPr/>
          <p:nvPr/>
        </p:nvSpPr>
        <p:spPr>
          <a:xfrm rot="8100000">
            <a:off x="-1923341" y="5085940"/>
            <a:ext cx="3008457" cy="12948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27" name="Google Shape;427;p10"/>
          <p:cNvGrpSpPr/>
          <p:nvPr/>
        </p:nvGrpSpPr>
        <p:grpSpPr>
          <a:xfrm>
            <a:off x="-397355" y="-2658544"/>
            <a:ext cx="10470596" cy="7630407"/>
            <a:chOff x="-397355" y="-2658544"/>
            <a:chExt cx="10470596" cy="7630407"/>
          </a:xfrm>
        </p:grpSpPr>
        <p:sp>
          <p:nvSpPr>
            <p:cNvPr id="428" name="Google Shape;428;p10"/>
            <p:cNvSpPr/>
            <p:nvPr/>
          </p:nvSpPr>
          <p:spPr>
            <a:xfrm>
              <a:off x="6832089" y="-2658544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10"/>
            <p:cNvGrpSpPr/>
            <p:nvPr/>
          </p:nvGrpSpPr>
          <p:grpSpPr>
            <a:xfrm rot="-9340271">
              <a:off x="148472" y="4297646"/>
              <a:ext cx="487871" cy="487506"/>
              <a:chOff x="1577683" y="3078597"/>
              <a:chExt cx="146079" cy="145979"/>
            </a:xfrm>
          </p:grpSpPr>
          <p:sp>
            <p:nvSpPr>
              <p:cNvPr id="430" name="Google Shape;430;p10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0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10"/>
            <p:cNvGrpSpPr/>
            <p:nvPr/>
          </p:nvGrpSpPr>
          <p:grpSpPr>
            <a:xfrm>
              <a:off x="-397355" y="3031557"/>
              <a:ext cx="884646" cy="884646"/>
              <a:chOff x="1667143" y="1228630"/>
              <a:chExt cx="871830" cy="871830"/>
            </a:xfrm>
          </p:grpSpPr>
          <p:sp>
            <p:nvSpPr>
              <p:cNvPr id="433" name="Google Shape;433;p10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>
              <a:off x="8152286" y="3706915"/>
              <a:ext cx="1920955" cy="1264948"/>
              <a:chOff x="7052618" y="1945066"/>
              <a:chExt cx="1214104" cy="799537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7052618" y="1945066"/>
                <a:ext cx="1214104" cy="799537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7696" fill="none" extrusionOk="0">
                    <a:moveTo>
                      <a:pt x="715" y="1"/>
                    </a:moveTo>
                    <a:lnTo>
                      <a:pt x="10972" y="1"/>
                    </a:lnTo>
                    <a:cubicBezTo>
                      <a:pt x="11366" y="1"/>
                      <a:pt x="11687" y="321"/>
                      <a:pt x="11687" y="716"/>
                    </a:cubicBezTo>
                    <a:lnTo>
                      <a:pt x="11687" y="6980"/>
                    </a:lnTo>
                    <a:cubicBezTo>
                      <a:pt x="11687" y="7375"/>
                      <a:pt x="11366" y="7695"/>
                      <a:pt x="10972" y="7695"/>
                    </a:cubicBezTo>
                    <a:lnTo>
                      <a:pt x="715" y="7695"/>
                    </a:lnTo>
                    <a:cubicBezTo>
                      <a:pt x="321" y="7695"/>
                      <a:pt x="0" y="7375"/>
                      <a:pt x="0" y="6980"/>
                    </a:cubicBezTo>
                    <a:lnTo>
                      <a:pt x="0" y="716"/>
                    </a:lnTo>
                    <a:cubicBezTo>
                      <a:pt x="0" y="321"/>
                      <a:pt x="321" y="1"/>
                      <a:pt x="7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>
                <a:off x="7179046" y="2067132"/>
                <a:ext cx="931537" cy="570252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5489" fill="none" extrusionOk="0">
                    <a:moveTo>
                      <a:pt x="0" y="1"/>
                    </a:moveTo>
                    <a:lnTo>
                      <a:pt x="0" y="5488"/>
                    </a:lnTo>
                    <a:lnTo>
                      <a:pt x="8967" y="548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>
                <a:off x="7179046" y="2164681"/>
                <a:ext cx="931537" cy="47269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4550" fill="none" extrusionOk="0">
                    <a:moveTo>
                      <a:pt x="0" y="4549"/>
                    </a:moveTo>
                    <a:lnTo>
                      <a:pt x="2087" y="2876"/>
                    </a:lnTo>
                    <a:lnTo>
                      <a:pt x="2891" y="3556"/>
                    </a:lnTo>
                    <a:lnTo>
                      <a:pt x="5759" y="530"/>
                    </a:lnTo>
                    <a:lnTo>
                      <a:pt x="6853" y="2026"/>
                    </a:lnTo>
                    <a:lnTo>
                      <a:pt x="8967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7291035" y="2499921"/>
                <a:ext cx="51111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4" y="1"/>
                    </a:moveTo>
                    <a:cubicBezTo>
                      <a:pt x="109" y="1"/>
                      <a:pt x="1" y="113"/>
                      <a:pt x="1" y="248"/>
                    </a:cubicBezTo>
                    <a:cubicBezTo>
                      <a:pt x="1" y="383"/>
                      <a:pt x="109" y="492"/>
                      <a:pt x="244" y="492"/>
                    </a:cubicBezTo>
                    <a:cubicBezTo>
                      <a:pt x="383" y="492"/>
                      <a:pt x="492" y="383"/>
                      <a:pt x="492" y="248"/>
                    </a:cubicBezTo>
                    <a:cubicBezTo>
                      <a:pt x="492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7802566" y="2266697"/>
                <a:ext cx="51527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4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8026543" y="2194808"/>
                <a:ext cx="51111" cy="5152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8" y="0"/>
                    </a:moveTo>
                    <a:cubicBezTo>
                      <a:pt x="109" y="0"/>
                      <a:pt x="1" y="113"/>
                      <a:pt x="1" y="248"/>
                    </a:cubicBezTo>
                    <a:cubicBezTo>
                      <a:pt x="1" y="383"/>
                      <a:pt x="109" y="495"/>
                      <a:pt x="248" y="495"/>
                    </a:cubicBezTo>
                    <a:cubicBezTo>
                      <a:pt x="384" y="495"/>
                      <a:pt x="492" y="383"/>
                      <a:pt x="492" y="248"/>
                    </a:cubicBezTo>
                    <a:cubicBezTo>
                      <a:pt x="492" y="113"/>
                      <a:pt x="384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7544411" y="2412449"/>
                <a:ext cx="51111" cy="5101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fill="none" extrusionOk="0">
                    <a:moveTo>
                      <a:pt x="491" y="244"/>
                    </a:moveTo>
                    <a:cubicBezTo>
                      <a:pt x="491" y="383"/>
                      <a:pt x="383" y="491"/>
                      <a:pt x="244" y="491"/>
                    </a:cubicBezTo>
                    <a:cubicBezTo>
                      <a:pt x="109" y="491"/>
                      <a:pt x="0" y="383"/>
                      <a:pt x="0" y="244"/>
                    </a:cubicBezTo>
                    <a:cubicBezTo>
                      <a:pt x="0" y="108"/>
                      <a:pt x="109" y="0"/>
                      <a:pt x="244" y="0"/>
                    </a:cubicBezTo>
                    <a:cubicBezTo>
                      <a:pt x="383" y="0"/>
                      <a:pt x="491" y="108"/>
                      <a:pt x="491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7266518" y="2100064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1" y="0"/>
                    </a:moveTo>
                    <a:lnTo>
                      <a:pt x="2459" y="0"/>
                    </a:lnTo>
                    <a:lnTo>
                      <a:pt x="2459" y="484"/>
                    </a:lnTo>
                    <a:lnTo>
                      <a:pt x="1" y="4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7266518" y="2200002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7266518" y="2233350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7266518" y="2266697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0"/>
                    </a:moveTo>
                    <a:lnTo>
                      <a:pt x="157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>
            <a:off x="-760857" y="-1371736"/>
            <a:ext cx="11504457" cy="7267273"/>
            <a:chOff x="-760857" y="-1371736"/>
            <a:chExt cx="11504457" cy="7267273"/>
          </a:xfrm>
        </p:grpSpPr>
        <p:sp>
          <p:nvSpPr>
            <p:cNvPr id="548" name="Google Shape;548;p14"/>
            <p:cNvSpPr/>
            <p:nvPr/>
          </p:nvSpPr>
          <p:spPr>
            <a:xfrm rot="6138566">
              <a:off x="-1311890" y="-411464"/>
              <a:ext cx="3008565" cy="1294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424000" y="3575938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50" name="Google Shape;550;p14"/>
          <p:cNvSpPr/>
          <p:nvPr/>
        </p:nvSpPr>
        <p:spPr>
          <a:xfrm>
            <a:off x="6697764" y="4608506"/>
            <a:ext cx="3193623" cy="3193540"/>
          </a:xfrm>
          <a:custGeom>
            <a:avLst/>
            <a:gdLst/>
            <a:ahLst/>
            <a:cxnLst/>
            <a:rect l="l" t="t" r="r" b="b"/>
            <a:pathLst>
              <a:path w="38568" h="38567" fill="none" extrusionOk="0">
                <a:moveTo>
                  <a:pt x="38567" y="19281"/>
                </a:moveTo>
                <a:cubicBezTo>
                  <a:pt x="38567" y="24394"/>
                  <a:pt x="36534" y="29299"/>
                  <a:pt x="32917" y="32916"/>
                </a:cubicBezTo>
                <a:cubicBezTo>
                  <a:pt x="29303" y="36534"/>
                  <a:pt x="24399" y="38566"/>
                  <a:pt x="19282" y="38566"/>
                </a:cubicBezTo>
                <a:cubicBezTo>
                  <a:pt x="14169" y="38566"/>
                  <a:pt x="9265" y="36534"/>
                  <a:pt x="5647" y="32916"/>
                </a:cubicBezTo>
                <a:cubicBezTo>
                  <a:pt x="2034" y="29299"/>
                  <a:pt x="1" y="24394"/>
                  <a:pt x="1" y="19281"/>
                </a:cubicBezTo>
                <a:cubicBezTo>
                  <a:pt x="1" y="8630"/>
                  <a:pt x="8635" y="0"/>
                  <a:pt x="19282" y="0"/>
                </a:cubicBezTo>
                <a:cubicBezTo>
                  <a:pt x="24399" y="0"/>
                  <a:pt x="29303" y="2029"/>
                  <a:pt x="32917" y="5647"/>
                </a:cubicBezTo>
                <a:cubicBezTo>
                  <a:pt x="36534" y="9264"/>
                  <a:pt x="38567" y="14168"/>
                  <a:pt x="38567" y="1928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38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14"/>
          <p:cNvGrpSpPr/>
          <p:nvPr/>
        </p:nvGrpSpPr>
        <p:grpSpPr>
          <a:xfrm>
            <a:off x="-11" y="1120898"/>
            <a:ext cx="9292247" cy="3153158"/>
            <a:chOff x="-11" y="1120898"/>
            <a:chExt cx="9292247" cy="3153158"/>
          </a:xfrm>
        </p:grpSpPr>
        <p:grpSp>
          <p:nvGrpSpPr>
            <p:cNvPr id="552" name="Google Shape;552;p14"/>
            <p:cNvGrpSpPr/>
            <p:nvPr/>
          </p:nvGrpSpPr>
          <p:grpSpPr>
            <a:xfrm rot="-9621117">
              <a:off x="110568" y="1191600"/>
              <a:ext cx="550947" cy="753217"/>
              <a:chOff x="1660966" y="1509562"/>
              <a:chExt cx="164961" cy="225541"/>
            </a:xfrm>
          </p:grpSpPr>
          <p:sp>
            <p:nvSpPr>
              <p:cNvPr id="553" name="Google Shape;553;p14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4"/>
            <p:cNvGrpSpPr/>
            <p:nvPr/>
          </p:nvGrpSpPr>
          <p:grpSpPr>
            <a:xfrm rot="2412453">
              <a:off x="8563276" y="3431998"/>
              <a:ext cx="550928" cy="753216"/>
              <a:chOff x="1660966" y="1509562"/>
              <a:chExt cx="164961" cy="225541"/>
            </a:xfrm>
          </p:grpSpPr>
          <p:sp>
            <p:nvSpPr>
              <p:cNvPr id="556" name="Google Shape;556;p14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9"/>
          <p:cNvSpPr txBox="1">
            <a:spLocks noGrp="1"/>
          </p:cNvSpPr>
          <p:nvPr>
            <p:ph type="subTitle" idx="1"/>
          </p:nvPr>
        </p:nvSpPr>
        <p:spPr>
          <a:xfrm>
            <a:off x="1024763" y="1356208"/>
            <a:ext cx="335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648" name="Google Shape;648;p19"/>
          <p:cNvSpPr txBox="1">
            <a:spLocks noGrp="1"/>
          </p:cNvSpPr>
          <p:nvPr>
            <p:ph type="subTitle" idx="2"/>
          </p:nvPr>
        </p:nvSpPr>
        <p:spPr>
          <a:xfrm>
            <a:off x="1024763" y="1756175"/>
            <a:ext cx="335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9"/>
          <p:cNvSpPr txBox="1">
            <a:spLocks noGrp="1"/>
          </p:cNvSpPr>
          <p:nvPr>
            <p:ph type="subTitle" idx="3"/>
          </p:nvPr>
        </p:nvSpPr>
        <p:spPr>
          <a:xfrm>
            <a:off x="4765837" y="1756175"/>
            <a:ext cx="335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9"/>
          <p:cNvSpPr txBox="1">
            <a:spLocks noGrp="1"/>
          </p:cNvSpPr>
          <p:nvPr>
            <p:ph type="subTitle" idx="4"/>
          </p:nvPr>
        </p:nvSpPr>
        <p:spPr>
          <a:xfrm>
            <a:off x="1024763" y="3504500"/>
            <a:ext cx="335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9"/>
          <p:cNvSpPr txBox="1">
            <a:spLocks noGrp="1"/>
          </p:cNvSpPr>
          <p:nvPr>
            <p:ph type="subTitle" idx="5"/>
          </p:nvPr>
        </p:nvSpPr>
        <p:spPr>
          <a:xfrm>
            <a:off x="4765837" y="3504500"/>
            <a:ext cx="335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"/>
          <p:cNvSpPr txBox="1">
            <a:spLocks noGrp="1"/>
          </p:cNvSpPr>
          <p:nvPr>
            <p:ph type="subTitle" idx="6"/>
          </p:nvPr>
        </p:nvSpPr>
        <p:spPr>
          <a:xfrm>
            <a:off x="1024763" y="3104533"/>
            <a:ext cx="335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653" name="Google Shape;653;p19"/>
          <p:cNvSpPr txBox="1">
            <a:spLocks noGrp="1"/>
          </p:cNvSpPr>
          <p:nvPr>
            <p:ph type="subTitle" idx="7"/>
          </p:nvPr>
        </p:nvSpPr>
        <p:spPr>
          <a:xfrm>
            <a:off x="4765837" y="1356208"/>
            <a:ext cx="335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subTitle" idx="8"/>
          </p:nvPr>
        </p:nvSpPr>
        <p:spPr>
          <a:xfrm>
            <a:off x="4765837" y="3104533"/>
            <a:ext cx="335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655" name="Google Shape;655;p19"/>
          <p:cNvSpPr/>
          <p:nvPr/>
        </p:nvSpPr>
        <p:spPr>
          <a:xfrm>
            <a:off x="-2385378" y="4321797"/>
            <a:ext cx="4947185" cy="4737605"/>
          </a:xfrm>
          <a:custGeom>
            <a:avLst/>
            <a:gdLst/>
            <a:ahLst/>
            <a:cxnLst/>
            <a:rect l="l" t="t" r="r" b="b"/>
            <a:pathLst>
              <a:path w="59745" h="57214" extrusionOk="0">
                <a:moveTo>
                  <a:pt x="29871" y="1"/>
                </a:moveTo>
                <a:cubicBezTo>
                  <a:pt x="26553" y="1"/>
                  <a:pt x="23235" y="1266"/>
                  <a:pt x="20703" y="3798"/>
                </a:cubicBezTo>
                <a:lnTo>
                  <a:pt x="5063" y="19438"/>
                </a:lnTo>
                <a:cubicBezTo>
                  <a:pt x="0" y="24501"/>
                  <a:pt x="0" y="32710"/>
                  <a:pt x="5063" y="37776"/>
                </a:cubicBezTo>
                <a:lnTo>
                  <a:pt x="20703" y="53417"/>
                </a:lnTo>
                <a:cubicBezTo>
                  <a:pt x="23235" y="55948"/>
                  <a:pt x="26553" y="57214"/>
                  <a:pt x="29871" y="57214"/>
                </a:cubicBezTo>
                <a:cubicBezTo>
                  <a:pt x="33189" y="57214"/>
                  <a:pt x="36508" y="55948"/>
                  <a:pt x="39041" y="53417"/>
                </a:cubicBezTo>
                <a:lnTo>
                  <a:pt x="54682" y="37776"/>
                </a:lnTo>
                <a:cubicBezTo>
                  <a:pt x="59745" y="32710"/>
                  <a:pt x="59745" y="24501"/>
                  <a:pt x="54682" y="19438"/>
                </a:cubicBezTo>
                <a:lnTo>
                  <a:pt x="39041" y="3798"/>
                </a:lnTo>
                <a:cubicBezTo>
                  <a:pt x="36508" y="1266"/>
                  <a:pt x="33189" y="1"/>
                  <a:pt x="29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19"/>
          <p:cNvGrpSpPr/>
          <p:nvPr/>
        </p:nvGrpSpPr>
        <p:grpSpPr>
          <a:xfrm>
            <a:off x="-2626011" y="-997769"/>
            <a:ext cx="14114223" cy="7022472"/>
            <a:chOff x="-2626011" y="-997769"/>
            <a:chExt cx="14114223" cy="7022472"/>
          </a:xfrm>
        </p:grpSpPr>
        <p:grpSp>
          <p:nvGrpSpPr>
            <p:cNvPr id="657" name="Google Shape;657;p19"/>
            <p:cNvGrpSpPr/>
            <p:nvPr/>
          </p:nvGrpSpPr>
          <p:grpSpPr>
            <a:xfrm rot="-5400000">
              <a:off x="8233935" y="3932337"/>
              <a:ext cx="2092430" cy="2092302"/>
              <a:chOff x="4084984" y="3075410"/>
              <a:chExt cx="1280714" cy="1280714"/>
            </a:xfrm>
          </p:grpSpPr>
          <p:sp>
            <p:nvSpPr>
              <p:cNvPr id="658" name="Google Shape;658;p19"/>
              <p:cNvSpPr/>
              <p:nvPr/>
            </p:nvSpPr>
            <p:spPr>
              <a:xfrm>
                <a:off x="4084984" y="3075410"/>
                <a:ext cx="1280714" cy="1280714"/>
              </a:xfrm>
              <a:custGeom>
                <a:avLst/>
                <a:gdLst/>
                <a:ahLst/>
                <a:cxnLst/>
                <a:rect l="l" t="t" r="r" b="b"/>
                <a:pathLst>
                  <a:path w="38567" h="38567" fill="none" extrusionOk="0">
                    <a:moveTo>
                      <a:pt x="38567" y="19285"/>
                    </a:moveTo>
                    <a:cubicBezTo>
                      <a:pt x="38567" y="24398"/>
                      <a:pt x="36534" y="29303"/>
                      <a:pt x="32917" y="32920"/>
                    </a:cubicBezTo>
                    <a:cubicBezTo>
                      <a:pt x="29303" y="36533"/>
                      <a:pt x="24399" y="38566"/>
                      <a:pt x="19282" y="38566"/>
                    </a:cubicBezTo>
                    <a:cubicBezTo>
                      <a:pt x="14169" y="38566"/>
                      <a:pt x="9265" y="36533"/>
                      <a:pt x="5647" y="32920"/>
                    </a:cubicBezTo>
                    <a:cubicBezTo>
                      <a:pt x="2034" y="29303"/>
                      <a:pt x="1" y="24398"/>
                      <a:pt x="1" y="19285"/>
                    </a:cubicBezTo>
                    <a:cubicBezTo>
                      <a:pt x="1" y="8634"/>
                      <a:pt x="8635" y="0"/>
                      <a:pt x="19282" y="0"/>
                    </a:cubicBezTo>
                    <a:cubicBezTo>
                      <a:pt x="24399" y="0"/>
                      <a:pt x="29303" y="2033"/>
                      <a:pt x="32917" y="5647"/>
                    </a:cubicBezTo>
                    <a:cubicBezTo>
                      <a:pt x="36534" y="9264"/>
                      <a:pt x="38567" y="14168"/>
                      <a:pt x="38567" y="19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4728737" y="3212090"/>
                <a:ext cx="33" cy="87169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0" fill="none" extrusionOk="0">
                    <a:moveTo>
                      <a:pt x="0" y="0"/>
                    </a:moveTo>
                    <a:lnTo>
                      <a:pt x="0" y="2624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>
                <a:off x="4292894" y="3647900"/>
                <a:ext cx="87169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" fill="none" extrusionOk="0">
                    <a:moveTo>
                      <a:pt x="2625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"/>
                    </a:moveTo>
                    <a:lnTo>
                      <a:pt x="0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856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" name="Google Shape;663;p19"/>
            <p:cNvSpPr/>
            <p:nvPr/>
          </p:nvSpPr>
          <p:spPr>
            <a:xfrm>
              <a:off x="-2626011" y="-997769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19"/>
            <p:cNvGrpSpPr/>
            <p:nvPr/>
          </p:nvGrpSpPr>
          <p:grpSpPr>
            <a:xfrm>
              <a:off x="8659313" y="1017720"/>
              <a:ext cx="2828898" cy="1386274"/>
              <a:chOff x="4961614" y="1093928"/>
              <a:chExt cx="2008305" cy="984150"/>
            </a:xfrm>
          </p:grpSpPr>
          <p:sp>
            <p:nvSpPr>
              <p:cNvPr id="665" name="Google Shape;665;p19"/>
              <p:cNvSpPr/>
              <p:nvPr/>
            </p:nvSpPr>
            <p:spPr>
              <a:xfrm>
                <a:off x="6238365" y="1207579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6238365" y="1307518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6238365" y="1340865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6238365" y="1374212"/>
                <a:ext cx="163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8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5114949" y="1353331"/>
                <a:ext cx="125389" cy="72473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6976" fill="none" extrusionOk="0">
                    <a:moveTo>
                      <a:pt x="1" y="0"/>
                    </a:moveTo>
                    <a:lnTo>
                      <a:pt x="1207" y="0"/>
                    </a:lnTo>
                    <a:lnTo>
                      <a:pt x="1207" y="6976"/>
                    </a:lnTo>
                    <a:lnTo>
                      <a:pt x="1" y="6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5340276" y="1715790"/>
                <a:ext cx="125285" cy="36226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487" extrusionOk="0">
                    <a:moveTo>
                      <a:pt x="0" y="1"/>
                    </a:moveTo>
                    <a:lnTo>
                      <a:pt x="0" y="3487"/>
                    </a:lnTo>
                    <a:lnTo>
                      <a:pt x="1206" y="3487"/>
                    </a:lnTo>
                    <a:lnTo>
                      <a:pt x="12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5565499" y="1519549"/>
                <a:ext cx="125285" cy="55851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5376" fill="none" extrusionOk="0">
                    <a:moveTo>
                      <a:pt x="0" y="0"/>
                    </a:moveTo>
                    <a:lnTo>
                      <a:pt x="1206" y="0"/>
                    </a:lnTo>
                    <a:lnTo>
                      <a:pt x="1206" y="5376"/>
                    </a:lnTo>
                    <a:lnTo>
                      <a:pt x="0" y="53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5790307" y="1353331"/>
                <a:ext cx="125805" cy="724737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976" fill="none" extrusionOk="0">
                    <a:moveTo>
                      <a:pt x="0" y="0"/>
                    </a:moveTo>
                    <a:lnTo>
                      <a:pt x="1210" y="0"/>
                    </a:lnTo>
                    <a:lnTo>
                      <a:pt x="1210" y="6976"/>
                    </a:lnTo>
                    <a:lnTo>
                      <a:pt x="0" y="6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6015531" y="1353331"/>
                <a:ext cx="125389" cy="72473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6976" extrusionOk="0">
                    <a:moveTo>
                      <a:pt x="0" y="0"/>
                    </a:moveTo>
                    <a:lnTo>
                      <a:pt x="0" y="6976"/>
                    </a:lnTo>
                    <a:lnTo>
                      <a:pt x="1206" y="6976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6240754" y="1682546"/>
                <a:ext cx="125389" cy="395509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3807" extrusionOk="0">
                    <a:moveTo>
                      <a:pt x="1" y="0"/>
                    </a:moveTo>
                    <a:lnTo>
                      <a:pt x="1" y="3807"/>
                    </a:lnTo>
                    <a:lnTo>
                      <a:pt x="1206" y="3807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6465977" y="1829856"/>
                <a:ext cx="125389" cy="248193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389" fill="none" extrusionOk="0">
                    <a:moveTo>
                      <a:pt x="1" y="0"/>
                    </a:moveTo>
                    <a:lnTo>
                      <a:pt x="1207" y="0"/>
                    </a:lnTo>
                    <a:lnTo>
                      <a:pt x="1207" y="2389"/>
                    </a:lnTo>
                    <a:lnTo>
                      <a:pt x="1" y="238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6691201" y="1353331"/>
                <a:ext cx="125389" cy="72473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6976" fill="none" extrusionOk="0">
                    <a:moveTo>
                      <a:pt x="1" y="0"/>
                    </a:moveTo>
                    <a:lnTo>
                      <a:pt x="1207" y="0"/>
                    </a:lnTo>
                    <a:lnTo>
                      <a:pt x="1207" y="6976"/>
                    </a:lnTo>
                    <a:lnTo>
                      <a:pt x="1" y="6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5177592" y="1374212"/>
                <a:ext cx="1576351" cy="497945"/>
              </a:xfrm>
              <a:custGeom>
                <a:avLst/>
                <a:gdLst/>
                <a:ahLst/>
                <a:cxnLst/>
                <a:rect l="l" t="t" r="r" b="b"/>
                <a:pathLst>
                  <a:path w="15174" h="4793" fill="none" extrusionOk="0">
                    <a:moveTo>
                      <a:pt x="1" y="0"/>
                    </a:moveTo>
                    <a:lnTo>
                      <a:pt x="2169" y="3528"/>
                    </a:lnTo>
                    <a:lnTo>
                      <a:pt x="4337" y="1666"/>
                    </a:lnTo>
                    <a:lnTo>
                      <a:pt x="6505" y="0"/>
                    </a:lnTo>
                    <a:lnTo>
                      <a:pt x="8669" y="0"/>
                    </a:lnTo>
                    <a:lnTo>
                      <a:pt x="10837" y="3289"/>
                    </a:lnTo>
                    <a:lnTo>
                      <a:pt x="13006" y="4792"/>
                    </a:lnTo>
                    <a:lnTo>
                      <a:pt x="15174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5143933" y="1340449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0"/>
                    </a:moveTo>
                    <a:cubicBezTo>
                      <a:pt x="147" y="0"/>
                      <a:pt x="0" y="143"/>
                      <a:pt x="0" y="325"/>
                    </a:cubicBezTo>
                    <a:cubicBezTo>
                      <a:pt x="0" y="503"/>
                      <a:pt x="147" y="650"/>
                      <a:pt x="325" y="650"/>
                    </a:cubicBezTo>
                    <a:cubicBezTo>
                      <a:pt x="506" y="650"/>
                      <a:pt x="649" y="503"/>
                      <a:pt x="649" y="325"/>
                    </a:cubicBezTo>
                    <a:cubicBezTo>
                      <a:pt x="649" y="143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5369156" y="1690545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0"/>
                    </a:moveTo>
                    <a:cubicBezTo>
                      <a:pt x="147" y="0"/>
                      <a:pt x="0" y="143"/>
                      <a:pt x="0" y="325"/>
                    </a:cubicBezTo>
                    <a:cubicBezTo>
                      <a:pt x="0" y="503"/>
                      <a:pt x="147" y="650"/>
                      <a:pt x="325" y="650"/>
                    </a:cubicBezTo>
                    <a:cubicBezTo>
                      <a:pt x="503" y="650"/>
                      <a:pt x="650" y="503"/>
                      <a:pt x="650" y="325"/>
                    </a:cubicBezTo>
                    <a:cubicBezTo>
                      <a:pt x="650" y="143"/>
                      <a:pt x="503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5594380" y="1494616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0"/>
                    </a:moveTo>
                    <a:cubicBezTo>
                      <a:pt x="143" y="0"/>
                      <a:pt x="0" y="143"/>
                      <a:pt x="0" y="325"/>
                    </a:cubicBezTo>
                    <a:cubicBezTo>
                      <a:pt x="0" y="503"/>
                      <a:pt x="143" y="650"/>
                      <a:pt x="325" y="650"/>
                    </a:cubicBezTo>
                    <a:cubicBezTo>
                      <a:pt x="503" y="650"/>
                      <a:pt x="650" y="503"/>
                      <a:pt x="650" y="325"/>
                    </a:cubicBezTo>
                    <a:cubicBezTo>
                      <a:pt x="650" y="143"/>
                      <a:pt x="503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5819187" y="1340449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0"/>
                    </a:moveTo>
                    <a:cubicBezTo>
                      <a:pt x="148" y="0"/>
                      <a:pt x="1" y="143"/>
                      <a:pt x="1" y="325"/>
                    </a:cubicBezTo>
                    <a:cubicBezTo>
                      <a:pt x="1" y="503"/>
                      <a:pt x="148" y="650"/>
                      <a:pt x="325" y="650"/>
                    </a:cubicBezTo>
                    <a:cubicBezTo>
                      <a:pt x="507" y="650"/>
                      <a:pt x="650" y="503"/>
                      <a:pt x="650" y="325"/>
                    </a:cubicBezTo>
                    <a:cubicBezTo>
                      <a:pt x="650" y="143"/>
                      <a:pt x="507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6044411" y="1340449"/>
                <a:ext cx="67629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5" y="0"/>
                    </a:moveTo>
                    <a:cubicBezTo>
                      <a:pt x="148" y="0"/>
                      <a:pt x="1" y="143"/>
                      <a:pt x="1" y="325"/>
                    </a:cubicBezTo>
                    <a:cubicBezTo>
                      <a:pt x="1" y="503"/>
                      <a:pt x="148" y="650"/>
                      <a:pt x="325" y="650"/>
                    </a:cubicBezTo>
                    <a:cubicBezTo>
                      <a:pt x="507" y="650"/>
                      <a:pt x="650" y="503"/>
                      <a:pt x="650" y="325"/>
                    </a:cubicBezTo>
                    <a:cubicBezTo>
                      <a:pt x="650" y="143"/>
                      <a:pt x="507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6275659" y="1668833"/>
                <a:ext cx="67629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5" y="1"/>
                    </a:moveTo>
                    <a:cubicBezTo>
                      <a:pt x="144" y="1"/>
                      <a:pt x="1" y="144"/>
                      <a:pt x="1" y="325"/>
                    </a:cubicBezTo>
                    <a:cubicBezTo>
                      <a:pt x="1" y="503"/>
                      <a:pt x="144" y="650"/>
                      <a:pt x="325" y="650"/>
                    </a:cubicBezTo>
                    <a:cubicBezTo>
                      <a:pt x="503" y="650"/>
                      <a:pt x="650" y="503"/>
                      <a:pt x="650" y="325"/>
                    </a:cubicBezTo>
                    <a:cubicBezTo>
                      <a:pt x="650" y="144"/>
                      <a:pt x="503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6494857" y="1813027"/>
                <a:ext cx="67629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6" y="0"/>
                    </a:moveTo>
                    <a:cubicBezTo>
                      <a:pt x="148" y="0"/>
                      <a:pt x="1" y="143"/>
                      <a:pt x="1" y="325"/>
                    </a:cubicBezTo>
                    <a:cubicBezTo>
                      <a:pt x="1" y="503"/>
                      <a:pt x="148" y="649"/>
                      <a:pt x="326" y="649"/>
                    </a:cubicBezTo>
                    <a:cubicBezTo>
                      <a:pt x="503" y="649"/>
                      <a:pt x="650" y="503"/>
                      <a:pt x="650" y="325"/>
                    </a:cubicBezTo>
                    <a:cubicBezTo>
                      <a:pt x="650" y="143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6720185" y="1324763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1"/>
                    </a:moveTo>
                    <a:cubicBezTo>
                      <a:pt x="143" y="1"/>
                      <a:pt x="0" y="148"/>
                      <a:pt x="0" y="325"/>
                    </a:cubicBezTo>
                    <a:cubicBezTo>
                      <a:pt x="0" y="507"/>
                      <a:pt x="143" y="650"/>
                      <a:pt x="325" y="650"/>
                    </a:cubicBezTo>
                    <a:cubicBezTo>
                      <a:pt x="502" y="650"/>
                      <a:pt x="649" y="507"/>
                      <a:pt x="649" y="325"/>
                    </a:cubicBezTo>
                    <a:cubicBezTo>
                      <a:pt x="649" y="148"/>
                      <a:pt x="502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4961614" y="1093928"/>
                <a:ext cx="2008305" cy="984150"/>
              </a:xfrm>
              <a:custGeom>
                <a:avLst/>
                <a:gdLst/>
                <a:ahLst/>
                <a:cxnLst/>
                <a:rect l="l" t="t" r="r" b="b"/>
                <a:pathLst>
                  <a:path w="19332" h="9473" fill="none" extrusionOk="0">
                    <a:moveTo>
                      <a:pt x="789" y="0"/>
                    </a:moveTo>
                    <a:lnTo>
                      <a:pt x="18544" y="0"/>
                    </a:lnTo>
                    <a:cubicBezTo>
                      <a:pt x="18980" y="0"/>
                      <a:pt x="19332" y="348"/>
                      <a:pt x="19332" y="789"/>
                    </a:cubicBezTo>
                    <a:lnTo>
                      <a:pt x="19332" y="8684"/>
                    </a:lnTo>
                    <a:cubicBezTo>
                      <a:pt x="19332" y="9121"/>
                      <a:pt x="18980" y="9473"/>
                      <a:pt x="18544" y="9473"/>
                    </a:cubicBezTo>
                    <a:lnTo>
                      <a:pt x="789" y="9473"/>
                    </a:lnTo>
                    <a:cubicBezTo>
                      <a:pt x="352" y="9473"/>
                      <a:pt x="1" y="9121"/>
                      <a:pt x="1" y="8684"/>
                    </a:cubicBezTo>
                    <a:lnTo>
                      <a:pt x="1" y="789"/>
                    </a:lnTo>
                    <a:cubicBezTo>
                      <a:pt x="1" y="348"/>
                      <a:pt x="352" y="0"/>
                      <a:pt x="78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19"/>
          <p:cNvGrpSpPr/>
          <p:nvPr/>
        </p:nvGrpSpPr>
        <p:grpSpPr>
          <a:xfrm>
            <a:off x="268836" y="4169393"/>
            <a:ext cx="550937" cy="753215"/>
            <a:chOff x="1660966" y="1509562"/>
            <a:chExt cx="164961" cy="225541"/>
          </a:xfrm>
        </p:grpSpPr>
        <p:sp>
          <p:nvSpPr>
            <p:cNvPr id="688" name="Google Shape;688;p19"/>
            <p:cNvSpPr/>
            <p:nvPr/>
          </p:nvSpPr>
          <p:spPr>
            <a:xfrm>
              <a:off x="1774788" y="1683996"/>
              <a:ext cx="51140" cy="51106"/>
            </a:xfrm>
            <a:custGeom>
              <a:avLst/>
              <a:gdLst/>
              <a:ahLst/>
              <a:cxnLst/>
              <a:rect l="l" t="t" r="r" b="b"/>
              <a:pathLst>
                <a:path w="1540" h="1539" extrusionOk="0">
                  <a:moveTo>
                    <a:pt x="770" y="0"/>
                  </a:moveTo>
                  <a:lnTo>
                    <a:pt x="1" y="769"/>
                  </a:lnTo>
                  <a:lnTo>
                    <a:pt x="770" y="1538"/>
                  </a:lnTo>
                  <a:lnTo>
                    <a:pt x="1539" y="769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1660966" y="1509562"/>
              <a:ext cx="41111" cy="41111"/>
            </a:xfrm>
            <a:custGeom>
              <a:avLst/>
              <a:gdLst/>
              <a:ahLst/>
              <a:cxnLst/>
              <a:rect l="l" t="t" r="r" b="b"/>
              <a:pathLst>
                <a:path w="1238" h="1238" fill="none" extrusionOk="0">
                  <a:moveTo>
                    <a:pt x="1238" y="619"/>
                  </a:moveTo>
                  <a:cubicBezTo>
                    <a:pt x="1238" y="963"/>
                    <a:pt x="963" y="1237"/>
                    <a:pt x="619" y="1237"/>
                  </a:cubicBezTo>
                  <a:cubicBezTo>
                    <a:pt x="279" y="1237"/>
                    <a:pt x="1" y="963"/>
                    <a:pt x="1" y="619"/>
                  </a:cubicBezTo>
                  <a:cubicBezTo>
                    <a:pt x="1" y="279"/>
                    <a:pt x="279" y="1"/>
                    <a:pt x="619" y="1"/>
                  </a:cubicBezTo>
                  <a:cubicBezTo>
                    <a:pt x="963" y="1"/>
                    <a:pt x="1238" y="279"/>
                    <a:pt x="1238" y="6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8"/>
          <p:cNvSpPr txBox="1">
            <a:spLocks noGrp="1"/>
          </p:cNvSpPr>
          <p:nvPr>
            <p:ph type="ctrTitle"/>
          </p:nvPr>
        </p:nvSpPr>
        <p:spPr>
          <a:xfrm>
            <a:off x="1106521" y="1484700"/>
            <a:ext cx="6930957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b="0" dirty="0"/>
              <a:t>Sales Operations Analysis</a:t>
            </a:r>
            <a:br>
              <a:rPr lang="en-US" sz="4000" b="0" dirty="0"/>
            </a:br>
            <a:r>
              <a:rPr lang="en-US" sz="2000" b="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Funnel Optimization &amp; Revenue Growth Strategies</a:t>
            </a:r>
            <a:endParaRPr sz="2000" b="0" dirty="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>
          <a:extLst>
            <a:ext uri="{FF2B5EF4-FFF2-40B4-BE49-F238E27FC236}">
              <a16:creationId xmlns:a16="http://schemas.microsoft.com/office/drawing/2014/main" id="{F31AAA16-D4C5-46F7-41B6-8A66A5F26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4">
            <a:extLst>
              <a:ext uri="{FF2B5EF4-FFF2-40B4-BE49-F238E27FC236}">
                <a16:creationId xmlns:a16="http://schemas.microsoft.com/office/drawing/2014/main" id="{C4A767A0-B5FD-DFF4-9AF4-8D938C300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Funnel Bottlenecks</a:t>
            </a:r>
          </a:p>
        </p:txBody>
      </p:sp>
      <p:sp>
        <p:nvSpPr>
          <p:cNvPr id="1283" name="Google Shape;1283;p44">
            <a:extLst>
              <a:ext uri="{FF2B5EF4-FFF2-40B4-BE49-F238E27FC236}">
                <a16:creationId xmlns:a16="http://schemas.microsoft.com/office/drawing/2014/main" id="{9BD74587-1AD9-8483-1241-B6200B5F3C83}"/>
              </a:ext>
            </a:extLst>
          </p:cNvPr>
          <p:cNvSpPr txBox="1"/>
          <p:nvPr/>
        </p:nvSpPr>
        <p:spPr>
          <a:xfrm>
            <a:off x="4974405" y="1810083"/>
            <a:ext cx="3817500" cy="68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Critical Bottleneck: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66 MQLs → Only 38 SQLs</a:t>
            </a:r>
          </a:p>
        </p:txBody>
      </p:sp>
      <p:sp>
        <p:nvSpPr>
          <p:cNvPr id="1284" name="Google Shape;1284;p44">
            <a:extLst>
              <a:ext uri="{FF2B5EF4-FFF2-40B4-BE49-F238E27FC236}">
                <a16:creationId xmlns:a16="http://schemas.microsoft.com/office/drawing/2014/main" id="{F26EA70C-9D2A-3C36-0474-EF4EE0548CA8}"/>
              </a:ext>
            </a:extLst>
          </p:cNvPr>
          <p:cNvSpPr txBox="1"/>
          <p:nvPr/>
        </p:nvSpPr>
        <p:spPr>
          <a:xfrm>
            <a:off x="4974405" y="2382698"/>
            <a:ext cx="3817500" cy="142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ctr"/>
            <a:r>
              <a:rPr lang="en-US" sz="1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Solution:</a:t>
            </a:r>
          </a:p>
          <a:p>
            <a:pPr marL="228600" lvl="0" indent="-228600" algn="ctr">
              <a:buAutoNum type="arabicPeriod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Automate MQL qualification</a:t>
            </a:r>
          </a:p>
          <a:p>
            <a:pPr marL="228600" lvl="0" indent="-228600" algn="ctr">
              <a:buAutoNum type="arabicPeriod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Retrain Sales Reps on objection handling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E9C03F-69CD-A2E1-2A6F-434C3ED83E4A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1633804"/>
            <a:ext cx="4254405" cy="2706956"/>
            <a:chOff x="2069598" y="1363068"/>
            <a:chExt cx="4579912" cy="29140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B46EB1-4581-9FD2-A001-6D4E963E5C66}"/>
                </a:ext>
              </a:extLst>
            </p:cNvPr>
            <p:cNvGrpSpPr/>
            <p:nvPr/>
          </p:nvGrpSpPr>
          <p:grpSpPr>
            <a:xfrm>
              <a:off x="2571340" y="1363068"/>
              <a:ext cx="3807930" cy="2914067"/>
              <a:chOff x="2605745" y="1784408"/>
              <a:chExt cx="3807930" cy="2914067"/>
            </a:xfrm>
            <a:solidFill>
              <a:srgbClr val="0799B6"/>
            </a:solidFill>
          </p:grpSpPr>
          <p:grpSp>
            <p:nvGrpSpPr>
              <p:cNvPr id="8" name="Google Shape;5358;p59">
                <a:extLst>
                  <a:ext uri="{FF2B5EF4-FFF2-40B4-BE49-F238E27FC236}">
                    <a16:creationId xmlns:a16="http://schemas.microsoft.com/office/drawing/2014/main" id="{2ED5D93E-F644-E016-1E23-D985631E57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2637692" y="2456289"/>
                <a:ext cx="3575719" cy="2242186"/>
                <a:chOff x="4351371" y="3547942"/>
                <a:chExt cx="1345130" cy="843475"/>
              </a:xfrm>
              <a:grpFill/>
            </p:grpSpPr>
            <p:grpSp>
              <p:nvGrpSpPr>
                <p:cNvPr id="10" name="Google Shape;5359;p59">
                  <a:extLst>
                    <a:ext uri="{FF2B5EF4-FFF2-40B4-BE49-F238E27FC236}">
                      <a16:creationId xmlns:a16="http://schemas.microsoft.com/office/drawing/2014/main" id="{22AA9701-32E8-5984-6B58-F1493712E7E6}"/>
                    </a:ext>
                  </a:extLst>
                </p:cNvPr>
                <p:cNvGrpSpPr/>
                <p:nvPr/>
              </p:nvGrpSpPr>
              <p:grpSpPr>
                <a:xfrm>
                  <a:off x="4351371" y="4209917"/>
                  <a:ext cx="1345130" cy="181500"/>
                  <a:chOff x="4351371" y="4209917"/>
                  <a:chExt cx="1345130" cy="181500"/>
                </a:xfrm>
                <a:grpFill/>
              </p:grpSpPr>
              <p:sp>
                <p:nvSpPr>
                  <p:cNvPr id="20" name="Google Shape;5360;p59">
                    <a:extLst>
                      <a:ext uri="{FF2B5EF4-FFF2-40B4-BE49-F238E27FC236}">
                        <a16:creationId xmlns:a16="http://schemas.microsoft.com/office/drawing/2014/main" id="{9DBA401B-F192-23AF-835D-B3B79409B2B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51371" y="4209917"/>
                    <a:ext cx="1281600" cy="181500"/>
                  </a:xfrm>
                  <a:prstGeom prst="rect">
                    <a:avLst/>
                  </a:prstGeom>
                  <a:grpFill/>
                  <a:ln>
                    <a:solidFill>
                      <a:srgbClr val="0799B6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MQLs (66)</a:t>
                    </a:r>
                    <a:endParaRPr b="1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endParaRPr>
                  </a:p>
                </p:txBody>
              </p:sp>
              <p:cxnSp>
                <p:nvCxnSpPr>
                  <p:cNvPr id="21" name="Google Shape;5361;p59">
                    <a:extLst>
                      <a:ext uri="{FF2B5EF4-FFF2-40B4-BE49-F238E27FC236}">
                        <a16:creationId xmlns:a16="http://schemas.microsoft.com/office/drawing/2014/main" id="{5E2E458F-EF75-794B-9458-68DBF0A66D7E}"/>
                      </a:ext>
                    </a:extLst>
                  </p:cNvPr>
                  <p:cNvCxnSpPr/>
                  <p:nvPr/>
                </p:nvCxnSpPr>
                <p:spPr>
                  <a:xfrm>
                    <a:off x="5551000" y="4298797"/>
                    <a:ext cx="145500" cy="0"/>
                  </a:xfrm>
                  <a:prstGeom prst="straightConnector1">
                    <a:avLst/>
                  </a:prstGeom>
                  <a:grpFill/>
                  <a:ln w="28575" cap="flat" cmpd="sng">
                    <a:solidFill>
                      <a:srgbClr val="0799B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" name="Google Shape;5362;p59">
                  <a:extLst>
                    <a:ext uri="{FF2B5EF4-FFF2-40B4-BE49-F238E27FC236}">
                      <a16:creationId xmlns:a16="http://schemas.microsoft.com/office/drawing/2014/main" id="{C25B8BD7-BD41-985A-617E-9F898507E290}"/>
                    </a:ext>
                  </a:extLst>
                </p:cNvPr>
                <p:cNvGrpSpPr/>
                <p:nvPr/>
              </p:nvGrpSpPr>
              <p:grpSpPr>
                <a:xfrm>
                  <a:off x="4403010" y="3985221"/>
                  <a:ext cx="1109518" cy="181500"/>
                  <a:chOff x="4403010" y="3985221"/>
                  <a:chExt cx="1109518" cy="181500"/>
                </a:xfrm>
                <a:grpFill/>
              </p:grpSpPr>
              <p:sp>
                <p:nvSpPr>
                  <p:cNvPr id="18" name="Google Shape;5363;p59">
                    <a:extLst>
                      <a:ext uri="{FF2B5EF4-FFF2-40B4-BE49-F238E27FC236}">
                        <a16:creationId xmlns:a16="http://schemas.microsoft.com/office/drawing/2014/main" id="{2BF36F4B-AB19-3AEF-CD8E-4E110AF784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71828" y="3985221"/>
                    <a:ext cx="1040700" cy="181500"/>
                  </a:xfrm>
                  <a:prstGeom prst="rect">
                    <a:avLst/>
                  </a:prstGeom>
                  <a:grpFill/>
                  <a:ln>
                    <a:solidFill>
                      <a:srgbClr val="0799B6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SQLs (38)</a:t>
                    </a:r>
                    <a:endParaRPr b="1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endParaRPr>
                  </a:p>
                </p:txBody>
              </p:sp>
              <p:cxnSp>
                <p:nvCxnSpPr>
                  <p:cNvPr id="19" name="Google Shape;5364;p59">
                    <a:extLst>
                      <a:ext uri="{FF2B5EF4-FFF2-40B4-BE49-F238E27FC236}">
                        <a16:creationId xmlns:a16="http://schemas.microsoft.com/office/drawing/2014/main" id="{50CE0A9C-3C6F-1F54-6784-9112C18C90B5}"/>
                      </a:ext>
                    </a:extLst>
                  </p:cNvPr>
                  <p:cNvCxnSpPr/>
                  <p:nvPr/>
                </p:nvCxnSpPr>
                <p:spPr>
                  <a:xfrm>
                    <a:off x="4403010" y="4075993"/>
                    <a:ext cx="145500" cy="0"/>
                  </a:xfrm>
                  <a:prstGeom prst="straightConnector1">
                    <a:avLst/>
                  </a:prstGeom>
                  <a:grpFill/>
                  <a:ln w="28575" cap="flat" cmpd="sng">
                    <a:solidFill>
                      <a:srgbClr val="0799B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" name="Google Shape;5365;p59">
                  <a:extLst>
                    <a:ext uri="{FF2B5EF4-FFF2-40B4-BE49-F238E27FC236}">
                      <a16:creationId xmlns:a16="http://schemas.microsoft.com/office/drawing/2014/main" id="{B45FD2C2-38B4-5551-ED31-A0F1CC99D149}"/>
                    </a:ext>
                  </a:extLst>
                </p:cNvPr>
                <p:cNvGrpSpPr/>
                <p:nvPr/>
              </p:nvGrpSpPr>
              <p:grpSpPr>
                <a:xfrm>
                  <a:off x="4618704" y="3766582"/>
                  <a:ext cx="807858" cy="181500"/>
                  <a:chOff x="4618704" y="3766582"/>
                  <a:chExt cx="807858" cy="181500"/>
                </a:xfrm>
                <a:grpFill/>
              </p:grpSpPr>
              <p:sp>
                <p:nvSpPr>
                  <p:cNvPr id="16" name="Google Shape;5366;p59">
                    <a:extLst>
                      <a:ext uri="{FF2B5EF4-FFF2-40B4-BE49-F238E27FC236}">
                        <a16:creationId xmlns:a16="http://schemas.microsoft.com/office/drawing/2014/main" id="{9F49D6FF-4086-3374-4404-340ACBFB764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18704" y="3766582"/>
                    <a:ext cx="747000" cy="181500"/>
                  </a:xfrm>
                  <a:prstGeom prst="rect">
                    <a:avLst/>
                  </a:prstGeom>
                  <a:grpFill/>
                  <a:ln>
                    <a:solidFill>
                      <a:srgbClr val="0799B6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Deals (32)</a:t>
                    </a:r>
                    <a:endParaRPr b="1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endParaRPr>
                  </a:p>
                </p:txBody>
              </p:sp>
              <p:cxnSp>
                <p:nvCxnSpPr>
                  <p:cNvPr id="17" name="Google Shape;5367;p59">
                    <a:extLst>
                      <a:ext uri="{FF2B5EF4-FFF2-40B4-BE49-F238E27FC236}">
                        <a16:creationId xmlns:a16="http://schemas.microsoft.com/office/drawing/2014/main" id="{3BD5D024-013A-BD4F-3CDD-BC0F341330B0}"/>
                      </a:ext>
                    </a:extLst>
                  </p:cNvPr>
                  <p:cNvCxnSpPr/>
                  <p:nvPr/>
                </p:nvCxnSpPr>
                <p:spPr>
                  <a:xfrm>
                    <a:off x="5281062" y="3855291"/>
                    <a:ext cx="145500" cy="0"/>
                  </a:xfrm>
                  <a:prstGeom prst="straightConnector1">
                    <a:avLst/>
                  </a:prstGeom>
                  <a:grpFill/>
                  <a:ln w="28575" cap="flat" cmpd="sng">
                    <a:solidFill>
                      <a:srgbClr val="0799B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" name="Google Shape;5368;p59">
                  <a:extLst>
                    <a:ext uri="{FF2B5EF4-FFF2-40B4-BE49-F238E27FC236}">
                      <a16:creationId xmlns:a16="http://schemas.microsoft.com/office/drawing/2014/main" id="{680C908B-82BB-02C4-8138-5137F954E39D}"/>
                    </a:ext>
                  </a:extLst>
                </p:cNvPr>
                <p:cNvGrpSpPr/>
                <p:nvPr/>
              </p:nvGrpSpPr>
              <p:grpSpPr>
                <a:xfrm>
                  <a:off x="4729952" y="3547942"/>
                  <a:ext cx="468125" cy="181500"/>
                  <a:chOff x="4729952" y="3547942"/>
                  <a:chExt cx="468125" cy="181500"/>
                </a:xfrm>
                <a:grpFill/>
              </p:grpSpPr>
              <p:sp>
                <p:nvSpPr>
                  <p:cNvPr id="14" name="Google Shape;5369;p59">
                    <a:extLst>
                      <a:ext uri="{FF2B5EF4-FFF2-40B4-BE49-F238E27FC236}">
                        <a16:creationId xmlns:a16="http://schemas.microsoft.com/office/drawing/2014/main" id="{DA861EEE-2798-C31C-684A-9AD4A6E442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86477" y="3547942"/>
                    <a:ext cx="411600" cy="181500"/>
                  </a:xfrm>
                  <a:prstGeom prst="rect">
                    <a:avLst/>
                  </a:prstGeom>
                  <a:grpFill/>
                  <a:ln>
                    <a:solidFill>
                      <a:srgbClr val="0799B6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Won (16)</a:t>
                    </a:r>
                    <a:endParaRPr b="1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endParaRPr>
                  </a:p>
                </p:txBody>
              </p:sp>
              <p:cxnSp>
                <p:nvCxnSpPr>
                  <p:cNvPr id="15" name="Google Shape;5370;p59">
                    <a:extLst>
                      <a:ext uri="{FF2B5EF4-FFF2-40B4-BE49-F238E27FC236}">
                        <a16:creationId xmlns:a16="http://schemas.microsoft.com/office/drawing/2014/main" id="{C8E17462-1AC4-8BD1-5AE8-230CB8B1D5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4729952" y="3640244"/>
                    <a:ext cx="56525" cy="0"/>
                  </a:xfrm>
                  <a:prstGeom prst="straightConnector1">
                    <a:avLst/>
                  </a:prstGeom>
                  <a:grpFill/>
                  <a:ln w="28575" cap="flat" cmpd="sng">
                    <a:solidFill>
                      <a:srgbClr val="0799B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9" name="Google Shape;5360;p59">
                <a:extLst>
                  <a:ext uri="{FF2B5EF4-FFF2-40B4-BE49-F238E27FC236}">
                    <a16:creationId xmlns:a16="http://schemas.microsoft.com/office/drawing/2014/main" id="{1AE51352-AA19-C5BE-5D1D-96D2F129BB99}"/>
                  </a:ext>
                </a:extLst>
              </p:cNvPr>
              <p:cNvSpPr/>
              <p:nvPr/>
            </p:nvSpPr>
            <p:spPr>
              <a:xfrm>
                <a:off x="2605745" y="1784408"/>
                <a:ext cx="3807930" cy="572700"/>
              </a:xfrm>
              <a:prstGeom prst="rect">
                <a:avLst/>
              </a:prstGeom>
              <a:grpFill/>
              <a:ln>
                <a:solidFill>
                  <a:srgbClr val="0799B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Leads (100)</a:t>
                </a:r>
                <a:endParaRPr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27D9B7-CF75-6B3B-89D2-D2747FD9C280}"/>
                </a:ext>
              </a:extLst>
            </p:cNvPr>
            <p:cNvSpPr txBox="1"/>
            <p:nvPr/>
          </p:nvSpPr>
          <p:spPr>
            <a:xfrm>
              <a:off x="5172637" y="3877882"/>
              <a:ext cx="618128" cy="3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799B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50%</a:t>
              </a:r>
              <a:endParaRPr lang="en-150" b="1" dirty="0">
                <a:solidFill>
                  <a:srgbClr val="0799B6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4A39CA-6480-6ACF-F223-238B220A4139}"/>
                </a:ext>
              </a:extLst>
            </p:cNvPr>
            <p:cNvSpPr txBox="1"/>
            <p:nvPr/>
          </p:nvSpPr>
          <p:spPr>
            <a:xfrm>
              <a:off x="2796678" y="3300803"/>
              <a:ext cx="561182" cy="3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799B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16%</a:t>
              </a:r>
              <a:endParaRPr lang="en-150" b="1" dirty="0">
                <a:solidFill>
                  <a:srgbClr val="0799B6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0726D8-3482-8F94-8AAB-90BA95F77515}"/>
                </a:ext>
              </a:extLst>
            </p:cNvPr>
            <p:cNvSpPr txBox="1"/>
            <p:nvPr/>
          </p:nvSpPr>
          <p:spPr>
            <a:xfrm>
              <a:off x="6041736" y="2719542"/>
              <a:ext cx="607774" cy="3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799B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42%</a:t>
              </a:r>
              <a:endParaRPr lang="en-150" b="1" dirty="0">
                <a:solidFill>
                  <a:srgbClr val="0799B6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07CCF8-234E-6DB4-EF71-ADE38B105F1A}"/>
                </a:ext>
              </a:extLst>
            </p:cNvPr>
            <p:cNvSpPr txBox="1"/>
            <p:nvPr/>
          </p:nvSpPr>
          <p:spPr>
            <a:xfrm>
              <a:off x="2069598" y="2122298"/>
              <a:ext cx="614677" cy="3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799B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34%</a:t>
              </a:r>
              <a:endParaRPr lang="en-150" b="1" dirty="0">
                <a:solidFill>
                  <a:srgbClr val="0799B6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5"/>
          <p:cNvSpPr txBox="1">
            <a:spLocks noGrp="1"/>
          </p:cNvSpPr>
          <p:nvPr>
            <p:ph type="subTitle" idx="2"/>
          </p:nvPr>
        </p:nvSpPr>
        <p:spPr>
          <a:xfrm>
            <a:off x="830926" y="1756175"/>
            <a:ext cx="3741074" cy="91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Event</a:t>
            </a:r>
            <a:r>
              <a:rPr lang="en-US" dirty="0"/>
              <a:t>: $32,546 revenue</a:t>
            </a:r>
          </a:p>
          <a:p>
            <a:r>
              <a:rPr lang="en-US" b="1" dirty="0"/>
              <a:t>Referral</a:t>
            </a:r>
            <a:r>
              <a:rPr lang="en-US" dirty="0"/>
              <a:t>: $31,642 revenue</a:t>
            </a:r>
          </a:p>
          <a:p>
            <a:endParaRPr lang="en-US" dirty="0"/>
          </a:p>
          <a:p>
            <a:r>
              <a:rPr lang="en-US" b="1" dirty="0"/>
              <a:t>Website</a:t>
            </a:r>
            <a:r>
              <a:rPr lang="en-US" dirty="0"/>
              <a:t>: $3,791 revenue (Lowest Performer)</a:t>
            </a:r>
          </a:p>
        </p:txBody>
      </p:sp>
      <p:sp>
        <p:nvSpPr>
          <p:cNvPr id="1116" name="Google Shape;1116;p35"/>
          <p:cNvSpPr txBox="1">
            <a:spLocks noGrp="1"/>
          </p:cNvSpPr>
          <p:nvPr>
            <p:ph type="subTitle" idx="3"/>
          </p:nvPr>
        </p:nvSpPr>
        <p:spPr>
          <a:xfrm>
            <a:off x="4765837" y="1756175"/>
            <a:ext cx="3353400" cy="81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John: </a:t>
            </a:r>
            <a:r>
              <a:rPr lang="en-US" dirty="0"/>
              <a:t>$44,438 | 7 deals won</a:t>
            </a:r>
          </a:p>
          <a:p>
            <a:pPr marL="0" lvl="0" indent="0"/>
            <a:r>
              <a:rPr lang="en-US" b="1" dirty="0"/>
              <a:t>Maria:</a:t>
            </a:r>
            <a:r>
              <a:rPr lang="en-US" dirty="0"/>
              <a:t> $25,540 </a:t>
            </a:r>
            <a:r>
              <a:rPr lang="en-US"/>
              <a:t>| 4 </a:t>
            </a:r>
            <a:r>
              <a:rPr lang="en-US" dirty="0"/>
              <a:t>deals won </a:t>
            </a:r>
            <a:r>
              <a:rPr lang="en-US" b="1" dirty="0"/>
              <a:t>(Priority for training)</a:t>
            </a:r>
            <a:endParaRPr b="1" dirty="0"/>
          </a:p>
        </p:txBody>
      </p:sp>
      <p:sp>
        <p:nvSpPr>
          <p:cNvPr id="1119" name="Google Shape;111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Channel &amp; Rep Performance</a:t>
            </a:r>
          </a:p>
        </p:txBody>
      </p:sp>
      <p:sp>
        <p:nvSpPr>
          <p:cNvPr id="1120" name="Google Shape;1120;p35"/>
          <p:cNvSpPr txBox="1">
            <a:spLocks noGrp="1"/>
          </p:cNvSpPr>
          <p:nvPr>
            <p:ph type="subTitle" idx="1"/>
          </p:nvPr>
        </p:nvSpPr>
        <p:spPr>
          <a:xfrm>
            <a:off x="1024763" y="1356208"/>
            <a:ext cx="3353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Top Channels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122" name="Google Shape;1122;p35"/>
          <p:cNvSpPr txBox="1">
            <a:spLocks noGrp="1"/>
          </p:cNvSpPr>
          <p:nvPr>
            <p:ph type="subTitle" idx="7"/>
          </p:nvPr>
        </p:nvSpPr>
        <p:spPr>
          <a:xfrm>
            <a:off x="4765837" y="1356208"/>
            <a:ext cx="3353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Rep Performance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15" name="Picture 14" descr="A graph of blue bars with white text">
            <a:extLst>
              <a:ext uri="{FF2B5EF4-FFF2-40B4-BE49-F238E27FC236}">
                <a16:creationId xmlns:a16="http://schemas.microsoft.com/office/drawing/2014/main" id="{F0B565F4-A92D-8401-AB38-BF12E4C30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8" y="2666999"/>
            <a:ext cx="4448349" cy="2119875"/>
          </a:xfrm>
          <a:prstGeom prst="rect">
            <a:avLst/>
          </a:prstGeom>
        </p:spPr>
      </p:pic>
      <p:pic>
        <p:nvPicPr>
          <p:cNvPr id="17" name="Picture 16" descr="A pie chart with numbers and a few words">
            <a:extLst>
              <a:ext uri="{FF2B5EF4-FFF2-40B4-BE49-F238E27FC236}">
                <a16:creationId xmlns:a16="http://schemas.microsoft.com/office/drawing/2014/main" id="{3E3DFC49-0E88-BF22-580C-0A47941A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511" y="2666999"/>
            <a:ext cx="3183124" cy="21198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Solutions</a:t>
            </a:r>
          </a:p>
        </p:txBody>
      </p:sp>
      <p:sp>
        <p:nvSpPr>
          <p:cNvPr id="1000" name="Google Shape;1000;p33"/>
          <p:cNvSpPr txBox="1">
            <a:spLocks noGrp="1"/>
          </p:cNvSpPr>
          <p:nvPr>
            <p:ph type="subTitle" idx="3"/>
          </p:nvPr>
        </p:nvSpPr>
        <p:spPr>
          <a:xfrm>
            <a:off x="1182063" y="2600379"/>
            <a:ext cx="3122100" cy="1832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Fix MQL→SQL Drop-Off</a:t>
            </a:r>
            <a:endParaRPr lang="en-US" dirty="0"/>
          </a:p>
          <a:p>
            <a:r>
              <a:rPr lang="en-US" i="1" dirty="0"/>
              <a:t>Tactic:</a:t>
            </a:r>
            <a:r>
              <a:rPr lang="en-US" dirty="0"/>
              <a:t> Implement automated lead scoring + SLA for 1-hour follow-up</a:t>
            </a:r>
          </a:p>
          <a:p>
            <a:endParaRPr lang="en-US" dirty="0"/>
          </a:p>
          <a:p>
            <a:r>
              <a:rPr lang="en-US" b="1" dirty="0"/>
              <a:t>Scale Event/Referrals by 15%</a:t>
            </a:r>
            <a:endParaRPr lang="en-US" dirty="0"/>
          </a:p>
          <a:p>
            <a:r>
              <a:rPr lang="en-US" i="1" dirty="0"/>
              <a:t>Tactic:</a:t>
            </a:r>
            <a:r>
              <a:rPr lang="en-US" dirty="0"/>
              <a:t> Shift 20% of Website budget to top-performing events</a:t>
            </a:r>
          </a:p>
          <a:p>
            <a:endParaRPr lang="en-US" dirty="0"/>
          </a:p>
        </p:txBody>
      </p:sp>
      <p:sp>
        <p:nvSpPr>
          <p:cNvPr id="1001" name="Google Shape;1001;p33"/>
          <p:cNvSpPr txBox="1">
            <a:spLocks noGrp="1"/>
          </p:cNvSpPr>
          <p:nvPr>
            <p:ph type="subTitle" idx="1"/>
          </p:nvPr>
        </p:nvSpPr>
        <p:spPr>
          <a:xfrm>
            <a:off x="1201093" y="2199275"/>
            <a:ext cx="31221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Quick Wins (1 Month)</a:t>
            </a:r>
            <a:endParaRPr dirty="0"/>
          </a:p>
        </p:txBody>
      </p:sp>
      <p:sp>
        <p:nvSpPr>
          <p:cNvPr id="1002" name="Google Shape;1002;p33"/>
          <p:cNvSpPr txBox="1">
            <a:spLocks noGrp="1"/>
          </p:cNvSpPr>
          <p:nvPr>
            <p:ph type="subTitle" idx="2"/>
          </p:nvPr>
        </p:nvSpPr>
        <p:spPr>
          <a:xfrm>
            <a:off x="4813874" y="2205498"/>
            <a:ext cx="31221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 term</a:t>
            </a:r>
            <a:endParaRPr dirty="0"/>
          </a:p>
        </p:txBody>
      </p:sp>
      <p:sp>
        <p:nvSpPr>
          <p:cNvPr id="1003" name="Google Shape;1003;p33"/>
          <p:cNvSpPr txBox="1">
            <a:spLocks noGrp="1"/>
          </p:cNvSpPr>
          <p:nvPr>
            <p:ph type="subTitle" idx="4"/>
          </p:nvPr>
        </p:nvSpPr>
        <p:spPr>
          <a:xfrm>
            <a:off x="4801783" y="2600379"/>
            <a:ext cx="3122100" cy="2044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Maria’s Performance Boost</a:t>
            </a:r>
            <a:endParaRPr lang="en-US" dirty="0"/>
          </a:p>
          <a:p>
            <a:r>
              <a:rPr lang="en-US" i="1" dirty="0"/>
              <a:t>Tactic:</a:t>
            </a:r>
            <a:r>
              <a:rPr lang="en-US" dirty="0"/>
              <a:t> Weekly coaching with John on referral conversions</a:t>
            </a:r>
          </a:p>
          <a:p>
            <a:endParaRPr lang="en-US" dirty="0"/>
          </a:p>
          <a:p>
            <a:r>
              <a:rPr lang="en-US" b="1" dirty="0"/>
              <a:t>Website Lead Transformation</a:t>
            </a:r>
            <a:endParaRPr lang="en-US" dirty="0"/>
          </a:p>
          <a:p>
            <a:r>
              <a:rPr lang="en-US" i="1" dirty="0"/>
              <a:t>Tactic:</a:t>
            </a:r>
            <a:r>
              <a:rPr lang="en-US" b="1" dirty="0"/>
              <a:t> </a:t>
            </a:r>
          </a:p>
          <a:p>
            <a:pPr marL="152400" indent="0"/>
            <a:r>
              <a:rPr lang="en-US" dirty="0"/>
              <a:t>Replace forms with interactive qualification quizzes </a:t>
            </a:r>
          </a:p>
          <a:p>
            <a:pPr marL="152400" indent="0"/>
            <a:r>
              <a:rPr lang="en-US" dirty="0"/>
              <a:t>Embed referral CTAs in thank-you pages</a:t>
            </a:r>
          </a:p>
          <a:p>
            <a:endParaRPr lang="en-US" dirty="0"/>
          </a:p>
        </p:txBody>
      </p:sp>
      <p:sp>
        <p:nvSpPr>
          <p:cNvPr id="1004" name="Google Shape;1004;p33"/>
          <p:cNvSpPr/>
          <p:nvPr/>
        </p:nvSpPr>
        <p:spPr>
          <a:xfrm flipH="1">
            <a:off x="2442085" y="1488994"/>
            <a:ext cx="640116" cy="640116"/>
          </a:xfrm>
          <a:custGeom>
            <a:avLst/>
            <a:gdLst/>
            <a:ahLst/>
            <a:cxnLst/>
            <a:rect l="l" t="t" r="r" b="b"/>
            <a:pathLst>
              <a:path w="38567" h="38567" fill="none" extrusionOk="0">
                <a:moveTo>
                  <a:pt x="38567" y="19285"/>
                </a:moveTo>
                <a:cubicBezTo>
                  <a:pt x="38567" y="24398"/>
                  <a:pt x="36534" y="29303"/>
                  <a:pt x="32917" y="32920"/>
                </a:cubicBezTo>
                <a:cubicBezTo>
                  <a:pt x="29303" y="36533"/>
                  <a:pt x="24399" y="38566"/>
                  <a:pt x="19282" y="38566"/>
                </a:cubicBezTo>
                <a:cubicBezTo>
                  <a:pt x="14169" y="38566"/>
                  <a:pt x="9265" y="36533"/>
                  <a:pt x="5647" y="32920"/>
                </a:cubicBezTo>
                <a:cubicBezTo>
                  <a:pt x="2034" y="29303"/>
                  <a:pt x="1" y="24398"/>
                  <a:pt x="1" y="19285"/>
                </a:cubicBezTo>
                <a:cubicBezTo>
                  <a:pt x="1" y="8634"/>
                  <a:pt x="8635" y="0"/>
                  <a:pt x="19282" y="0"/>
                </a:cubicBezTo>
                <a:cubicBezTo>
                  <a:pt x="24399" y="0"/>
                  <a:pt x="29303" y="2033"/>
                  <a:pt x="32917" y="5647"/>
                </a:cubicBezTo>
                <a:cubicBezTo>
                  <a:pt x="36534" y="9264"/>
                  <a:pt x="38567" y="14168"/>
                  <a:pt x="38567" y="1928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38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6061799" y="1488994"/>
            <a:ext cx="640116" cy="640116"/>
          </a:xfrm>
          <a:custGeom>
            <a:avLst/>
            <a:gdLst/>
            <a:ahLst/>
            <a:cxnLst/>
            <a:rect l="l" t="t" r="r" b="b"/>
            <a:pathLst>
              <a:path w="38567" h="38567" fill="none" extrusionOk="0">
                <a:moveTo>
                  <a:pt x="38567" y="19285"/>
                </a:moveTo>
                <a:cubicBezTo>
                  <a:pt x="38567" y="24398"/>
                  <a:pt x="36534" y="29303"/>
                  <a:pt x="32917" y="32920"/>
                </a:cubicBezTo>
                <a:cubicBezTo>
                  <a:pt x="29303" y="36533"/>
                  <a:pt x="24399" y="38566"/>
                  <a:pt x="19282" y="38566"/>
                </a:cubicBezTo>
                <a:cubicBezTo>
                  <a:pt x="14169" y="38566"/>
                  <a:pt x="9265" y="36533"/>
                  <a:pt x="5647" y="32920"/>
                </a:cubicBezTo>
                <a:cubicBezTo>
                  <a:pt x="2034" y="29303"/>
                  <a:pt x="1" y="24398"/>
                  <a:pt x="1" y="19285"/>
                </a:cubicBezTo>
                <a:cubicBezTo>
                  <a:pt x="1" y="8634"/>
                  <a:pt x="8635" y="0"/>
                  <a:pt x="19282" y="0"/>
                </a:cubicBezTo>
                <a:cubicBezTo>
                  <a:pt x="24399" y="0"/>
                  <a:pt x="29303" y="2033"/>
                  <a:pt x="32917" y="5647"/>
                </a:cubicBezTo>
                <a:cubicBezTo>
                  <a:pt x="36534" y="9264"/>
                  <a:pt x="38567" y="14168"/>
                  <a:pt x="38567" y="1928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38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33"/>
          <p:cNvGrpSpPr/>
          <p:nvPr/>
        </p:nvGrpSpPr>
        <p:grpSpPr>
          <a:xfrm>
            <a:off x="2571946" y="1557005"/>
            <a:ext cx="380394" cy="475474"/>
            <a:chOff x="2571947" y="1557007"/>
            <a:chExt cx="380394" cy="475474"/>
          </a:xfrm>
        </p:grpSpPr>
        <p:sp>
          <p:nvSpPr>
            <p:cNvPr id="1007" name="Google Shape;1007;p33"/>
            <p:cNvSpPr/>
            <p:nvPr/>
          </p:nvSpPr>
          <p:spPr>
            <a:xfrm>
              <a:off x="2623209" y="1646067"/>
              <a:ext cx="40956" cy="45881"/>
            </a:xfrm>
            <a:custGeom>
              <a:avLst/>
              <a:gdLst/>
              <a:ahLst/>
              <a:cxnLst/>
              <a:rect l="l" t="t" r="r" b="b"/>
              <a:pathLst>
                <a:path w="1216" h="1341" extrusionOk="0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2860459" y="1646067"/>
              <a:ext cx="40956" cy="45539"/>
            </a:xfrm>
            <a:custGeom>
              <a:avLst/>
              <a:gdLst/>
              <a:ahLst/>
              <a:cxnLst/>
              <a:rect l="l" t="t" r="r" b="b"/>
              <a:pathLst>
                <a:path w="1216" h="1331" extrusionOk="0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2741497" y="1609389"/>
              <a:ext cx="41630" cy="43247"/>
            </a:xfrm>
            <a:custGeom>
              <a:avLst/>
              <a:gdLst/>
              <a:ahLst/>
              <a:cxnLst/>
              <a:rect l="l" t="t" r="r" b="b"/>
              <a:pathLst>
                <a:path w="1236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2741497" y="1609389"/>
              <a:ext cx="28090" cy="43247"/>
            </a:xfrm>
            <a:custGeom>
              <a:avLst/>
              <a:gdLst/>
              <a:ahLst/>
              <a:cxnLst/>
              <a:rect l="l" t="t" r="r" b="b"/>
              <a:pathLst>
                <a:path w="834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571947" y="1646067"/>
              <a:ext cx="380394" cy="386415"/>
            </a:xfrm>
            <a:custGeom>
              <a:avLst/>
              <a:gdLst/>
              <a:ahLst/>
              <a:cxnLst/>
              <a:rect l="l" t="t" r="r" b="b"/>
              <a:pathLst>
                <a:path w="11294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2571947" y="1646067"/>
              <a:ext cx="207307" cy="386415"/>
            </a:xfrm>
            <a:custGeom>
              <a:avLst/>
              <a:gdLst/>
              <a:ahLst/>
              <a:cxnLst/>
              <a:rect l="l" t="t" r="r" b="b"/>
              <a:pathLst>
                <a:path w="6155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2590337" y="1677167"/>
              <a:ext cx="331388" cy="323871"/>
            </a:xfrm>
            <a:custGeom>
              <a:avLst/>
              <a:gdLst/>
              <a:ahLst/>
              <a:cxnLst/>
              <a:rect l="l" t="t" r="r" b="b"/>
              <a:pathLst>
                <a:path w="9839" h="9466" extrusionOk="0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2605459" y="1677167"/>
              <a:ext cx="166385" cy="323871"/>
            </a:xfrm>
            <a:custGeom>
              <a:avLst/>
              <a:gdLst/>
              <a:ahLst/>
              <a:cxnLst/>
              <a:rect l="l" t="t" r="r" b="b"/>
              <a:pathLst>
                <a:path w="4940" h="9466" extrusionOk="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2612229" y="1698927"/>
              <a:ext cx="287266" cy="280488"/>
            </a:xfrm>
            <a:custGeom>
              <a:avLst/>
              <a:gdLst/>
              <a:ahLst/>
              <a:cxnLst/>
              <a:rect l="l" t="t" r="r" b="b"/>
              <a:pathLst>
                <a:path w="8529" h="8198" extrusionOk="0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2623209" y="1698927"/>
              <a:ext cx="155708" cy="280624"/>
            </a:xfrm>
            <a:custGeom>
              <a:avLst/>
              <a:gdLst/>
              <a:ahLst/>
              <a:cxnLst/>
              <a:rect l="l" t="t" r="r" b="b"/>
              <a:pathLst>
                <a:path w="4623" h="8202" extrusionOk="0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114C5F">
                <a:alpha val="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2864635" y="1609423"/>
              <a:ext cx="73526" cy="63467"/>
            </a:xfrm>
            <a:custGeom>
              <a:avLst/>
              <a:gdLst/>
              <a:ahLst/>
              <a:cxnLst/>
              <a:rect l="l" t="t" r="r" b="b"/>
              <a:pathLst>
                <a:path w="2183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2586463" y="1609423"/>
              <a:ext cx="73189" cy="63467"/>
            </a:xfrm>
            <a:custGeom>
              <a:avLst/>
              <a:gdLst/>
              <a:ahLst/>
              <a:cxnLst/>
              <a:rect l="l" t="t" r="r" b="b"/>
              <a:pathLst>
                <a:path w="2173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2716371" y="1557007"/>
              <a:ext cx="91882" cy="56009"/>
            </a:xfrm>
            <a:custGeom>
              <a:avLst/>
              <a:gdLst/>
              <a:ahLst/>
              <a:cxnLst/>
              <a:rect l="l" t="t" r="r" b="b"/>
              <a:pathLst>
                <a:path w="2728" h="1637" extrusionOk="0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2864635" y="1609423"/>
              <a:ext cx="65476" cy="63467"/>
            </a:xfrm>
            <a:custGeom>
              <a:avLst/>
              <a:gdLst/>
              <a:ahLst/>
              <a:cxnLst/>
              <a:rect l="l" t="t" r="r" b="b"/>
              <a:pathLst>
                <a:path w="1944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2586463" y="1609423"/>
              <a:ext cx="65139" cy="63467"/>
            </a:xfrm>
            <a:custGeom>
              <a:avLst/>
              <a:gdLst/>
              <a:ahLst/>
              <a:cxnLst/>
              <a:rect l="l" t="t" r="r" b="b"/>
              <a:pathLst>
                <a:path w="1934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2716674" y="1557007"/>
              <a:ext cx="39676" cy="56009"/>
            </a:xfrm>
            <a:custGeom>
              <a:avLst/>
              <a:gdLst/>
              <a:ahLst/>
              <a:cxnLst/>
              <a:rect l="l" t="t" r="r" b="b"/>
              <a:pathLst>
                <a:path w="1178" h="1637" extrusionOk="0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2605796" y="1691914"/>
              <a:ext cx="301412" cy="294515"/>
            </a:xfrm>
            <a:custGeom>
              <a:avLst/>
              <a:gdLst/>
              <a:ahLst/>
              <a:cxnLst/>
              <a:rect l="l" t="t" r="r" b="b"/>
              <a:pathLst>
                <a:path w="8949" h="8608" extrusionOk="0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2640188" y="1716175"/>
              <a:ext cx="243900" cy="239100"/>
            </a:xfrm>
            <a:prstGeom prst="pie">
              <a:avLst>
                <a:gd name="adj1" fmla="val 16201619"/>
                <a:gd name="adj2" fmla="val 188225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33"/>
            <p:cNvGrpSpPr/>
            <p:nvPr/>
          </p:nvGrpSpPr>
          <p:grpSpPr>
            <a:xfrm>
              <a:off x="2743114" y="1744364"/>
              <a:ext cx="38058" cy="114071"/>
              <a:chOff x="2743114" y="1744364"/>
              <a:chExt cx="38058" cy="114071"/>
            </a:xfrm>
          </p:grpSpPr>
          <p:sp>
            <p:nvSpPr>
              <p:cNvPr id="1026" name="Google Shape;1026;p33"/>
              <p:cNvSpPr/>
              <p:nvPr/>
            </p:nvSpPr>
            <p:spPr>
              <a:xfrm>
                <a:off x="2755205" y="1744364"/>
                <a:ext cx="14045" cy="9918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899" extrusionOk="0">
                    <a:moveTo>
                      <a:pt x="207" y="1"/>
                    </a:moveTo>
                    <a:cubicBezTo>
                      <a:pt x="103" y="1"/>
                      <a:pt x="0" y="70"/>
                      <a:pt x="5" y="209"/>
                    </a:cubicBezTo>
                    <a:lnTo>
                      <a:pt x="5" y="2688"/>
                    </a:lnTo>
                    <a:cubicBezTo>
                      <a:pt x="5" y="2802"/>
                      <a:pt x="91" y="2898"/>
                      <a:pt x="206" y="2898"/>
                    </a:cubicBezTo>
                    <a:cubicBezTo>
                      <a:pt x="331" y="2898"/>
                      <a:pt x="417" y="2802"/>
                      <a:pt x="417" y="2688"/>
                    </a:cubicBezTo>
                    <a:lnTo>
                      <a:pt x="417" y="209"/>
                    </a:lnTo>
                    <a:cubicBezTo>
                      <a:pt x="417" y="70"/>
                      <a:pt x="311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2743451" y="1819943"/>
                <a:ext cx="37722" cy="3832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20" extrusionOk="0">
                    <a:moveTo>
                      <a:pt x="555" y="0"/>
                    </a:moveTo>
                    <a:cubicBezTo>
                      <a:pt x="249" y="0"/>
                      <a:pt x="0" y="249"/>
                      <a:pt x="0" y="565"/>
                    </a:cubicBezTo>
                    <a:cubicBezTo>
                      <a:pt x="0" y="871"/>
                      <a:pt x="249" y="1120"/>
                      <a:pt x="555" y="1120"/>
                    </a:cubicBezTo>
                    <a:cubicBezTo>
                      <a:pt x="871" y="1120"/>
                      <a:pt x="1120" y="871"/>
                      <a:pt x="1120" y="565"/>
                    </a:cubicBezTo>
                    <a:cubicBezTo>
                      <a:pt x="1120" y="249"/>
                      <a:pt x="871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2743114" y="1819772"/>
                <a:ext cx="31289" cy="3866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130" extrusionOk="0">
                    <a:moveTo>
                      <a:pt x="564" y="0"/>
                    </a:moveTo>
                    <a:cubicBezTo>
                      <a:pt x="274" y="0"/>
                      <a:pt x="0" y="227"/>
                      <a:pt x="0" y="560"/>
                    </a:cubicBezTo>
                    <a:cubicBezTo>
                      <a:pt x="0" y="901"/>
                      <a:pt x="275" y="1129"/>
                      <a:pt x="565" y="1129"/>
                    </a:cubicBezTo>
                    <a:cubicBezTo>
                      <a:pt x="690" y="1129"/>
                      <a:pt x="819" y="1086"/>
                      <a:pt x="929" y="991"/>
                    </a:cubicBezTo>
                    <a:cubicBezTo>
                      <a:pt x="804" y="886"/>
                      <a:pt x="737" y="732"/>
                      <a:pt x="737" y="570"/>
                    </a:cubicBezTo>
                    <a:cubicBezTo>
                      <a:pt x="737" y="397"/>
                      <a:pt x="804" y="244"/>
                      <a:pt x="929" y="139"/>
                    </a:cubicBezTo>
                    <a:cubicBezTo>
                      <a:pt x="818" y="43"/>
                      <a:pt x="690" y="0"/>
                      <a:pt x="564" y="0"/>
                    </a:cubicBezTo>
                    <a:close/>
                  </a:path>
                </a:pathLst>
              </a:custGeom>
              <a:solidFill>
                <a:srgbClr val="FF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33"/>
          <p:cNvGrpSpPr/>
          <p:nvPr/>
        </p:nvGrpSpPr>
        <p:grpSpPr>
          <a:xfrm>
            <a:off x="6191666" y="1557000"/>
            <a:ext cx="380382" cy="475484"/>
            <a:chOff x="2571947" y="1557007"/>
            <a:chExt cx="380382" cy="475484"/>
          </a:xfrm>
        </p:grpSpPr>
        <p:sp>
          <p:nvSpPr>
            <p:cNvPr id="1030" name="Google Shape;1030;p33"/>
            <p:cNvSpPr/>
            <p:nvPr/>
          </p:nvSpPr>
          <p:spPr>
            <a:xfrm>
              <a:off x="2623209" y="1646067"/>
              <a:ext cx="40955" cy="45882"/>
            </a:xfrm>
            <a:custGeom>
              <a:avLst/>
              <a:gdLst/>
              <a:ahLst/>
              <a:cxnLst/>
              <a:rect l="l" t="t" r="r" b="b"/>
              <a:pathLst>
                <a:path w="1216" h="1341" extrusionOk="0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2860459" y="1646067"/>
              <a:ext cx="40955" cy="45540"/>
            </a:xfrm>
            <a:custGeom>
              <a:avLst/>
              <a:gdLst/>
              <a:ahLst/>
              <a:cxnLst/>
              <a:rect l="l" t="t" r="r" b="b"/>
              <a:pathLst>
                <a:path w="1216" h="1331" extrusionOk="0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2741497" y="1609389"/>
              <a:ext cx="41628" cy="43248"/>
            </a:xfrm>
            <a:custGeom>
              <a:avLst/>
              <a:gdLst/>
              <a:ahLst/>
              <a:cxnLst/>
              <a:rect l="l" t="t" r="r" b="b"/>
              <a:pathLst>
                <a:path w="1236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2741497" y="1609389"/>
              <a:ext cx="28089" cy="43248"/>
            </a:xfrm>
            <a:custGeom>
              <a:avLst/>
              <a:gdLst/>
              <a:ahLst/>
              <a:cxnLst/>
              <a:rect l="l" t="t" r="r" b="b"/>
              <a:pathLst>
                <a:path w="834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2571947" y="1646067"/>
              <a:ext cx="380382" cy="386424"/>
            </a:xfrm>
            <a:custGeom>
              <a:avLst/>
              <a:gdLst/>
              <a:ahLst/>
              <a:cxnLst/>
              <a:rect l="l" t="t" r="r" b="b"/>
              <a:pathLst>
                <a:path w="11294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2571947" y="1646067"/>
              <a:ext cx="207300" cy="386424"/>
            </a:xfrm>
            <a:custGeom>
              <a:avLst/>
              <a:gdLst/>
              <a:ahLst/>
              <a:cxnLst/>
              <a:rect l="l" t="t" r="r" b="b"/>
              <a:pathLst>
                <a:path w="6155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2590337" y="1677167"/>
              <a:ext cx="331378" cy="323879"/>
            </a:xfrm>
            <a:custGeom>
              <a:avLst/>
              <a:gdLst/>
              <a:ahLst/>
              <a:cxnLst/>
              <a:rect l="l" t="t" r="r" b="b"/>
              <a:pathLst>
                <a:path w="9839" h="9466" extrusionOk="0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2605459" y="1677167"/>
              <a:ext cx="166379" cy="323879"/>
            </a:xfrm>
            <a:custGeom>
              <a:avLst/>
              <a:gdLst/>
              <a:ahLst/>
              <a:cxnLst/>
              <a:rect l="l" t="t" r="r" b="b"/>
              <a:pathLst>
                <a:path w="4940" h="9466" extrusionOk="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2612229" y="1698927"/>
              <a:ext cx="287257" cy="280495"/>
            </a:xfrm>
            <a:custGeom>
              <a:avLst/>
              <a:gdLst/>
              <a:ahLst/>
              <a:cxnLst/>
              <a:rect l="l" t="t" r="r" b="b"/>
              <a:pathLst>
                <a:path w="8529" h="8198" extrusionOk="0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2623209" y="1698927"/>
              <a:ext cx="155703" cy="280631"/>
            </a:xfrm>
            <a:custGeom>
              <a:avLst/>
              <a:gdLst/>
              <a:ahLst/>
              <a:cxnLst/>
              <a:rect l="l" t="t" r="r" b="b"/>
              <a:pathLst>
                <a:path w="4623" h="8202" extrusionOk="0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114C5F">
                <a:alpha val="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2864635" y="1609423"/>
              <a:ext cx="73523" cy="63469"/>
            </a:xfrm>
            <a:custGeom>
              <a:avLst/>
              <a:gdLst/>
              <a:ahLst/>
              <a:cxnLst/>
              <a:rect l="l" t="t" r="r" b="b"/>
              <a:pathLst>
                <a:path w="2183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2586463" y="1609423"/>
              <a:ext cx="73187" cy="63469"/>
            </a:xfrm>
            <a:custGeom>
              <a:avLst/>
              <a:gdLst/>
              <a:ahLst/>
              <a:cxnLst/>
              <a:rect l="l" t="t" r="r" b="b"/>
              <a:pathLst>
                <a:path w="2173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2716371" y="1557007"/>
              <a:ext cx="91879" cy="56010"/>
            </a:xfrm>
            <a:custGeom>
              <a:avLst/>
              <a:gdLst/>
              <a:ahLst/>
              <a:cxnLst/>
              <a:rect l="l" t="t" r="r" b="b"/>
              <a:pathLst>
                <a:path w="2728" h="1637" extrusionOk="0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2864635" y="1609423"/>
              <a:ext cx="65474" cy="63469"/>
            </a:xfrm>
            <a:custGeom>
              <a:avLst/>
              <a:gdLst/>
              <a:ahLst/>
              <a:cxnLst/>
              <a:rect l="l" t="t" r="r" b="b"/>
              <a:pathLst>
                <a:path w="1944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2586463" y="1609423"/>
              <a:ext cx="65137" cy="63469"/>
            </a:xfrm>
            <a:custGeom>
              <a:avLst/>
              <a:gdLst/>
              <a:ahLst/>
              <a:cxnLst/>
              <a:rect l="l" t="t" r="r" b="b"/>
              <a:pathLst>
                <a:path w="1934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2716674" y="1557007"/>
              <a:ext cx="39675" cy="56010"/>
            </a:xfrm>
            <a:custGeom>
              <a:avLst/>
              <a:gdLst/>
              <a:ahLst/>
              <a:cxnLst/>
              <a:rect l="l" t="t" r="r" b="b"/>
              <a:pathLst>
                <a:path w="1178" h="1637" extrusionOk="0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2605796" y="1691914"/>
              <a:ext cx="301402" cy="294523"/>
            </a:xfrm>
            <a:custGeom>
              <a:avLst/>
              <a:gdLst/>
              <a:ahLst/>
              <a:cxnLst/>
              <a:rect l="l" t="t" r="r" b="b"/>
              <a:pathLst>
                <a:path w="8949" h="8608" extrusionOk="0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2640188" y="1716175"/>
              <a:ext cx="243900" cy="239100"/>
            </a:xfrm>
            <a:prstGeom prst="pie">
              <a:avLst>
                <a:gd name="adj1" fmla="val 16201619"/>
                <a:gd name="adj2" fmla="val 10811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33"/>
            <p:cNvGrpSpPr/>
            <p:nvPr/>
          </p:nvGrpSpPr>
          <p:grpSpPr>
            <a:xfrm>
              <a:off x="2743114" y="1744364"/>
              <a:ext cx="38058" cy="114071"/>
              <a:chOff x="2743114" y="1744364"/>
              <a:chExt cx="38058" cy="114071"/>
            </a:xfrm>
          </p:grpSpPr>
          <p:sp>
            <p:nvSpPr>
              <p:cNvPr id="1049" name="Google Shape;1049;p33"/>
              <p:cNvSpPr/>
              <p:nvPr/>
            </p:nvSpPr>
            <p:spPr>
              <a:xfrm>
                <a:off x="2755205" y="1744364"/>
                <a:ext cx="14045" cy="9918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899" extrusionOk="0">
                    <a:moveTo>
                      <a:pt x="207" y="1"/>
                    </a:moveTo>
                    <a:cubicBezTo>
                      <a:pt x="103" y="1"/>
                      <a:pt x="0" y="70"/>
                      <a:pt x="5" y="209"/>
                    </a:cubicBezTo>
                    <a:lnTo>
                      <a:pt x="5" y="2688"/>
                    </a:lnTo>
                    <a:cubicBezTo>
                      <a:pt x="5" y="2802"/>
                      <a:pt x="91" y="2898"/>
                      <a:pt x="206" y="2898"/>
                    </a:cubicBezTo>
                    <a:cubicBezTo>
                      <a:pt x="331" y="2898"/>
                      <a:pt x="417" y="2802"/>
                      <a:pt x="417" y="2688"/>
                    </a:cubicBezTo>
                    <a:lnTo>
                      <a:pt x="417" y="209"/>
                    </a:lnTo>
                    <a:cubicBezTo>
                      <a:pt x="417" y="70"/>
                      <a:pt x="311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>
                <a:off x="2743451" y="1819943"/>
                <a:ext cx="37722" cy="3832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20" extrusionOk="0">
                    <a:moveTo>
                      <a:pt x="555" y="0"/>
                    </a:moveTo>
                    <a:cubicBezTo>
                      <a:pt x="249" y="0"/>
                      <a:pt x="0" y="249"/>
                      <a:pt x="0" y="565"/>
                    </a:cubicBezTo>
                    <a:cubicBezTo>
                      <a:pt x="0" y="871"/>
                      <a:pt x="249" y="1120"/>
                      <a:pt x="555" y="1120"/>
                    </a:cubicBezTo>
                    <a:cubicBezTo>
                      <a:pt x="871" y="1120"/>
                      <a:pt x="1120" y="871"/>
                      <a:pt x="1120" y="565"/>
                    </a:cubicBezTo>
                    <a:cubicBezTo>
                      <a:pt x="1120" y="249"/>
                      <a:pt x="871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>
                <a:off x="2743114" y="1819772"/>
                <a:ext cx="31289" cy="3866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130" extrusionOk="0">
                    <a:moveTo>
                      <a:pt x="564" y="0"/>
                    </a:moveTo>
                    <a:cubicBezTo>
                      <a:pt x="274" y="0"/>
                      <a:pt x="0" y="227"/>
                      <a:pt x="0" y="560"/>
                    </a:cubicBezTo>
                    <a:cubicBezTo>
                      <a:pt x="0" y="901"/>
                      <a:pt x="275" y="1129"/>
                      <a:pt x="565" y="1129"/>
                    </a:cubicBezTo>
                    <a:cubicBezTo>
                      <a:pt x="690" y="1129"/>
                      <a:pt x="819" y="1086"/>
                      <a:pt x="929" y="991"/>
                    </a:cubicBezTo>
                    <a:cubicBezTo>
                      <a:pt x="804" y="886"/>
                      <a:pt x="737" y="732"/>
                      <a:pt x="737" y="570"/>
                    </a:cubicBezTo>
                    <a:cubicBezTo>
                      <a:pt x="737" y="397"/>
                      <a:pt x="804" y="244"/>
                      <a:pt x="929" y="139"/>
                    </a:cubicBezTo>
                    <a:cubicBezTo>
                      <a:pt x="818" y="43"/>
                      <a:pt x="690" y="0"/>
                      <a:pt x="564" y="0"/>
                    </a:cubicBezTo>
                    <a:close/>
                  </a:path>
                </a:pathLst>
              </a:custGeom>
              <a:solidFill>
                <a:srgbClr val="FF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9"/>
          <p:cNvSpPr txBox="1">
            <a:spLocks noGrp="1"/>
          </p:cNvSpPr>
          <p:nvPr>
            <p:ph type="title"/>
          </p:nvPr>
        </p:nvSpPr>
        <p:spPr>
          <a:xfrm>
            <a:off x="1" y="446125"/>
            <a:ext cx="9143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$50K→$60K Leap</a:t>
            </a:r>
            <a:endParaRPr dirty="0"/>
          </a:p>
        </p:txBody>
      </p:sp>
      <p:graphicFrame>
        <p:nvGraphicFramePr>
          <p:cNvPr id="953" name="Google Shape;953;p29"/>
          <p:cNvGraphicFramePr/>
          <p:nvPr>
            <p:extLst>
              <p:ext uri="{D42A27DB-BD31-4B8C-83A1-F6EECF244321}">
                <p14:modId xmlns:p14="http://schemas.microsoft.com/office/powerpoint/2010/main" val="24428262"/>
              </p:ext>
            </p:extLst>
          </p:nvPr>
        </p:nvGraphicFramePr>
        <p:xfrm>
          <a:off x="1480274" y="1691023"/>
          <a:ext cx="6943726" cy="3006352"/>
        </p:xfrm>
        <a:graphic>
          <a:graphicData uri="http://schemas.openxmlformats.org/drawingml/2006/table">
            <a:tbl>
              <a:tblPr>
                <a:noFill/>
                <a:tableStyleId>{0896D5DB-BC14-40FA-B8C4-6CE9C23EF673}</a:tableStyleId>
              </a:tblPr>
              <a:tblGrid>
                <a:gridCol w="205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15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Revenue</a:t>
                      </a:r>
                      <a:endParaRPr sz="14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$50,000/month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5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Target Revenue</a:t>
                      </a:r>
                      <a:endParaRPr sz="14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$60,000/month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5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Gap</a:t>
                      </a:r>
                      <a:endParaRPr sz="14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$10,000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5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Avg. Deal Value (ADV):</a:t>
                      </a:r>
                      <a:endParaRPr sz="14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$6,150 → $10,000 ÷ $6,150 = 1.63 → Round to 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 deals</a:t>
                      </a:r>
                      <a:endParaRPr sz="14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4" name="Google Shape;954;p29"/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Why We Need 2 More Deals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>
          <a:extLst>
            <a:ext uri="{FF2B5EF4-FFF2-40B4-BE49-F238E27FC236}">
              <a16:creationId xmlns:a16="http://schemas.microsoft.com/office/drawing/2014/main" id="{D3FD4933-AAAD-A334-DAE4-DB50CBA2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9">
            <a:extLst>
              <a:ext uri="{FF2B5EF4-FFF2-40B4-BE49-F238E27FC236}">
                <a16:creationId xmlns:a16="http://schemas.microsoft.com/office/drawing/2014/main" id="{57FA323E-5F89-FA0A-616C-B248507D2F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446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Lead Conversion Math</a:t>
            </a:r>
          </a:p>
        </p:txBody>
      </p:sp>
      <p:sp>
        <p:nvSpPr>
          <p:cNvPr id="954" name="Google Shape;954;p29">
            <a:extLst>
              <a:ext uri="{FF2B5EF4-FFF2-40B4-BE49-F238E27FC236}">
                <a16:creationId xmlns:a16="http://schemas.microsoft.com/office/drawing/2014/main" id="{467B8780-F2FF-34D8-1135-71FC7969E32E}"/>
              </a:ext>
            </a:extLst>
          </p:cNvPr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Many Leads to Close 2 Deals?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Google Shape;1226;p40">
            <a:extLst>
              <a:ext uri="{FF2B5EF4-FFF2-40B4-BE49-F238E27FC236}">
                <a16:creationId xmlns:a16="http://schemas.microsoft.com/office/drawing/2014/main" id="{43C410EA-5C66-DA64-783D-FFF02F835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923589"/>
              </p:ext>
            </p:extLst>
          </p:nvPr>
        </p:nvGraphicFramePr>
        <p:xfrm>
          <a:off x="720000" y="1795576"/>
          <a:ext cx="7703950" cy="1914300"/>
        </p:xfrm>
        <a:graphic>
          <a:graphicData uri="http://schemas.openxmlformats.org/drawingml/2006/table">
            <a:tbl>
              <a:tblPr>
                <a:noFill/>
                <a:tableStyleId>{C5493427-CFFD-48CB-B875-F4ABAE3FB1A0}</a:tableStyleId>
              </a:tblPr>
              <a:tblGrid>
                <a:gridCol w="168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Scenario</a:t>
                      </a:r>
                      <a:endParaRPr sz="15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Conversion Rate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Leads Needed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Key Actions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Current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16%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Focus on Referral/Event Leads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10% Improved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21.3%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Fix MQL-to-SQL (58%→63%)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A3F9ED-C4E1-9F65-99B9-46F92FFCA9C2}"/>
              </a:ext>
            </a:extLst>
          </p:cNvPr>
          <p:cNvSpPr txBox="1"/>
          <p:nvPr/>
        </p:nvSpPr>
        <p:spPr>
          <a:xfrm>
            <a:off x="1252513" y="3771998"/>
            <a:ext cx="663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BADFE0"/>
                </a:solidFill>
                <a:latin typeface="Poppins"/>
                <a:ea typeface="Poppins"/>
                <a:cs typeface="Poppins"/>
                <a:sym typeface="Poppins"/>
              </a:rPr>
              <a:t>16% = 66% × 58% × 42% || 21.3% = (66%×1.1) × (58%×1.1) × (42%×1.1)</a:t>
            </a:r>
          </a:p>
          <a:p>
            <a:pPr lvl="0" algn="ctr"/>
            <a:r>
              <a:rPr lang="en-US" sz="900" dirty="0">
                <a:solidFill>
                  <a:srgbClr val="BADFE0"/>
                </a:solidFill>
                <a:latin typeface="Poppins"/>
                <a:ea typeface="Poppins"/>
                <a:cs typeface="Poppins"/>
                <a:sym typeface="Poppins"/>
              </a:rPr>
              <a:t>2 deals ÷ 16% = 13 leads || 2 deals ÷ 21.3% = 10 leads</a:t>
            </a:r>
          </a:p>
        </p:txBody>
      </p:sp>
    </p:spTree>
    <p:extLst>
      <p:ext uri="{BB962C8B-B14F-4D97-AF65-F5344CB8AC3E}">
        <p14:creationId xmlns:p14="http://schemas.microsoft.com/office/powerpoint/2010/main" val="235885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>
          <a:extLst>
            <a:ext uri="{FF2B5EF4-FFF2-40B4-BE49-F238E27FC236}">
              <a16:creationId xmlns:a16="http://schemas.microsoft.com/office/drawing/2014/main" id="{1B586468-E5EC-C066-A634-1961C628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9">
            <a:extLst>
              <a:ext uri="{FF2B5EF4-FFF2-40B4-BE49-F238E27FC236}">
                <a16:creationId xmlns:a16="http://schemas.microsoft.com/office/drawing/2014/main" id="{943BCC77-0058-E20D-1A71-56A0F9EE8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446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954" name="Google Shape;954;p29">
            <a:extLst>
              <a:ext uri="{FF2B5EF4-FFF2-40B4-BE49-F238E27FC236}">
                <a16:creationId xmlns:a16="http://schemas.microsoft.com/office/drawing/2014/main" id="{B96994FD-E328-946A-719E-4CCF011A4AB0}"/>
              </a:ext>
            </a:extLst>
          </p:cNvPr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Steps to Secure $60K/Month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Google Shape;1226;p40">
            <a:extLst>
              <a:ext uri="{FF2B5EF4-FFF2-40B4-BE49-F238E27FC236}">
                <a16:creationId xmlns:a16="http://schemas.microsoft.com/office/drawing/2014/main" id="{53CD6015-5191-B496-7700-8FEB5EDC0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566238"/>
              </p:ext>
            </p:extLst>
          </p:nvPr>
        </p:nvGraphicFramePr>
        <p:xfrm>
          <a:off x="720050" y="1659500"/>
          <a:ext cx="7703950" cy="2558900"/>
        </p:xfrm>
        <a:graphic>
          <a:graphicData uri="http://schemas.openxmlformats.org/drawingml/2006/table">
            <a:tbl>
              <a:tblPr>
                <a:noFill/>
                <a:tableStyleId>{C5493427-CFFD-48CB-B875-F4ABAE3FB1A0}</a:tableStyleId>
              </a:tblPr>
              <a:tblGrid>
                <a:gridCol w="168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Priority</a:t>
                      </a:r>
                      <a:endParaRPr sz="15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Action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Owner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Timeline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Generate 10-13 leads/month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Sales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Ongoing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Improve MQL-to-SQL (58% → 63%)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Marketing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 days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 team on high-ACV deals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Sales Ops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60 days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>
          <a:extLst>
            <a:ext uri="{FF2B5EF4-FFF2-40B4-BE49-F238E27FC236}">
              <a16:creationId xmlns:a16="http://schemas.microsoft.com/office/drawing/2014/main" id="{16AB1EAB-A06D-66B7-CE65-DB4210773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4">
            <a:extLst>
              <a:ext uri="{FF2B5EF4-FFF2-40B4-BE49-F238E27FC236}">
                <a16:creationId xmlns:a16="http://schemas.microsoft.com/office/drawing/2014/main" id="{63F9E341-997F-8502-9481-0974D3D25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Lock In the Growth</a:t>
            </a:r>
          </a:p>
        </p:txBody>
      </p:sp>
      <p:sp>
        <p:nvSpPr>
          <p:cNvPr id="1283" name="Google Shape;1283;p44">
            <a:extLst>
              <a:ext uri="{FF2B5EF4-FFF2-40B4-BE49-F238E27FC236}">
                <a16:creationId xmlns:a16="http://schemas.microsoft.com/office/drawing/2014/main" id="{8EFA8D81-3F22-69B8-9B12-B874F9E90E57}"/>
              </a:ext>
            </a:extLst>
          </p:cNvPr>
          <p:cNvSpPr txBox="1"/>
          <p:nvPr/>
        </p:nvSpPr>
        <p:spPr>
          <a:xfrm>
            <a:off x="2663250" y="1348697"/>
            <a:ext cx="3817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Fix the Funnel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84" name="Google Shape;1284;p44">
            <a:extLst>
              <a:ext uri="{FF2B5EF4-FFF2-40B4-BE49-F238E27FC236}">
                <a16:creationId xmlns:a16="http://schemas.microsoft.com/office/drawing/2014/main" id="{2F6A6E64-DF8B-28E0-26B5-6934FA38D634}"/>
              </a:ext>
            </a:extLst>
          </p:cNvPr>
          <p:cNvSpPr txBox="1"/>
          <p:nvPr/>
        </p:nvSpPr>
        <p:spPr>
          <a:xfrm>
            <a:off x="2663249" y="1575243"/>
            <a:ext cx="4049049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Stop the 42% MQL→SQL leak</a:t>
            </a:r>
          </a:p>
          <a:p>
            <a:pPr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(Automate MQL qualification + retrain sales reps)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5" name="Google Shape;1285;p44">
            <a:extLst>
              <a:ext uri="{FF2B5EF4-FFF2-40B4-BE49-F238E27FC236}">
                <a16:creationId xmlns:a16="http://schemas.microsoft.com/office/drawing/2014/main" id="{DB8EFC4E-D6BA-A80D-959E-E08002CC12A2}"/>
              </a:ext>
            </a:extLst>
          </p:cNvPr>
          <p:cNvSpPr txBox="1"/>
          <p:nvPr/>
        </p:nvSpPr>
        <p:spPr>
          <a:xfrm>
            <a:off x="2663250" y="2140489"/>
            <a:ext cx="3817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Double Down on What Works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86" name="Google Shape;1286;p44">
            <a:extLst>
              <a:ext uri="{FF2B5EF4-FFF2-40B4-BE49-F238E27FC236}">
                <a16:creationId xmlns:a16="http://schemas.microsoft.com/office/drawing/2014/main" id="{23EBCCF1-1132-50DC-9FE3-E9E308AFC5A6}"/>
              </a:ext>
            </a:extLst>
          </p:cNvPr>
          <p:cNvSpPr txBox="1"/>
          <p:nvPr/>
        </p:nvSpPr>
        <p:spPr>
          <a:xfrm>
            <a:off x="2663250" y="2367047"/>
            <a:ext cx="3817500" cy="53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More Event &amp; Referral leads</a:t>
            </a:r>
          </a:p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(Shift budget from underperforming channels)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7" name="Google Shape;1287;p44">
            <a:extLst>
              <a:ext uri="{FF2B5EF4-FFF2-40B4-BE49-F238E27FC236}">
                <a16:creationId xmlns:a16="http://schemas.microsoft.com/office/drawing/2014/main" id="{CE169531-4D79-3D2F-8BDA-03B93C3CA63C}"/>
              </a:ext>
            </a:extLst>
          </p:cNvPr>
          <p:cNvSpPr txBox="1"/>
          <p:nvPr/>
        </p:nvSpPr>
        <p:spPr>
          <a:xfrm>
            <a:off x="2663250" y="2950313"/>
            <a:ext cx="3817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Coach for Quick Wins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88" name="Google Shape;1288;p44">
            <a:extLst>
              <a:ext uri="{FF2B5EF4-FFF2-40B4-BE49-F238E27FC236}">
                <a16:creationId xmlns:a16="http://schemas.microsoft.com/office/drawing/2014/main" id="{B99015C3-6F51-69B8-691A-6049431E2F69}"/>
              </a:ext>
            </a:extLst>
          </p:cNvPr>
          <p:cNvSpPr txBox="1"/>
          <p:nvPr/>
        </p:nvSpPr>
        <p:spPr>
          <a:xfrm>
            <a:off x="2663250" y="3176880"/>
            <a:ext cx="3817500" cy="51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 Maria on John’s referral framework</a:t>
            </a:r>
          </a:p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(Structured training + shadowing)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1287;p44">
            <a:extLst>
              <a:ext uri="{FF2B5EF4-FFF2-40B4-BE49-F238E27FC236}">
                <a16:creationId xmlns:a16="http://schemas.microsoft.com/office/drawing/2014/main" id="{0E965BEF-AF8D-3191-98F7-E3D3AD991B4A}"/>
              </a:ext>
            </a:extLst>
          </p:cNvPr>
          <p:cNvSpPr txBox="1"/>
          <p:nvPr/>
        </p:nvSpPr>
        <p:spPr>
          <a:xfrm>
            <a:off x="2663250" y="3738072"/>
            <a:ext cx="3817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4. Keep It Going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" name="Google Shape;1288;p44">
            <a:extLst>
              <a:ext uri="{FF2B5EF4-FFF2-40B4-BE49-F238E27FC236}">
                <a16:creationId xmlns:a16="http://schemas.microsoft.com/office/drawing/2014/main" id="{D4C24BA1-7C12-AF3F-8112-CE7520366BC5}"/>
              </a:ext>
            </a:extLst>
          </p:cNvPr>
          <p:cNvSpPr txBox="1"/>
          <p:nvPr/>
        </p:nvSpPr>
        <p:spPr>
          <a:xfrm>
            <a:off x="2663250" y="3964639"/>
            <a:ext cx="3817500" cy="51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 $60K the new normal</a:t>
            </a:r>
          </a:p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(Review progress weekly)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4132748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Account MK Plan by Slidesgo">
  <a:themeElements>
    <a:clrScheme name="Simple Light">
      <a:dk1>
        <a:srgbClr val="114C5F"/>
      </a:dk1>
      <a:lt1>
        <a:srgbClr val="FFFFFF"/>
      </a:lt1>
      <a:dk2>
        <a:srgbClr val="0799B6"/>
      </a:dk2>
      <a:lt2>
        <a:srgbClr val="9CD2D3"/>
      </a:lt2>
      <a:accent1>
        <a:srgbClr val="F2E6CF"/>
      </a:accent1>
      <a:accent2>
        <a:srgbClr val="FAF4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4C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446</Words>
  <Application>Microsoft Office PowerPoint</Application>
  <PresentationFormat>On-screen Show (16:9)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Poppins Medium</vt:lpstr>
      <vt:lpstr>Arial</vt:lpstr>
      <vt:lpstr>Poppins</vt:lpstr>
      <vt:lpstr>Sales Account MK Plan by Slidesgo</vt:lpstr>
      <vt:lpstr>Sales Operations Analysis Funnel Optimization &amp; Revenue Growth Strategies</vt:lpstr>
      <vt:lpstr>Funnel Bottlenecks</vt:lpstr>
      <vt:lpstr>Channel &amp; Rep Performance</vt:lpstr>
      <vt:lpstr>Solutions</vt:lpstr>
      <vt:lpstr>The $50K→$60K Leap</vt:lpstr>
      <vt:lpstr>Lead Conversion Math</vt:lpstr>
      <vt:lpstr>Action Plan</vt:lpstr>
      <vt:lpstr>Lock In the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</dc:creator>
  <cp:lastModifiedBy>S A</cp:lastModifiedBy>
  <cp:revision>7</cp:revision>
  <dcterms:modified xsi:type="dcterms:W3CDTF">2025-07-29T18:47:20Z</dcterms:modified>
</cp:coreProperties>
</file>