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3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9039-00F8-46C0-9BA3-5EA44DD9F2D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2678-A95F-469E-A2A8-803B49FE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40879"/>
            <a:ext cx="12192000" cy="665162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CUSTOMER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776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PROJECT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" y="98047"/>
            <a:ext cx="1841325" cy="50781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46194" y="3071080"/>
            <a:ext cx="348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0" y="5419061"/>
            <a:ext cx="12192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SALESPERSON 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11007" y="63398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Revision no.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A2008F1-FC72-E398-B9E7-958BBDC57046}"/>
              </a:ext>
            </a:extLst>
          </p:cNvPr>
          <p:cNvSpPr txBox="1">
            <a:spLocks/>
          </p:cNvSpPr>
          <p:nvPr/>
        </p:nvSpPr>
        <p:spPr>
          <a:xfrm>
            <a:off x="0" y="4461658"/>
            <a:ext cx="12192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ADDRESS</a:t>
            </a:r>
          </a:p>
        </p:txBody>
      </p:sp>
    </p:spTree>
    <p:extLst>
      <p:ext uri="{BB962C8B-B14F-4D97-AF65-F5344CB8AC3E}">
        <p14:creationId xmlns:p14="http://schemas.microsoft.com/office/powerpoint/2010/main" val="283722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10c035-822b-4889-bebf-cb63b99600e2">
      <Terms xmlns="http://schemas.microsoft.com/office/infopath/2007/PartnerControls"/>
    </lcf76f155ced4ddcb4097134ff3c332f>
    <TaxCatchAll xmlns="b3bc2d60-3069-48a7-b4aa-2725ed9466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853774EF2B4548B3BED35E101149C8" ma:contentTypeVersion="14" ma:contentTypeDescription="Create a new document." ma:contentTypeScope="" ma:versionID="7a553ca2e64ed7b91480eb89d3061386">
  <xsd:schema xmlns:xsd="http://www.w3.org/2001/XMLSchema" xmlns:xs="http://www.w3.org/2001/XMLSchema" xmlns:p="http://schemas.microsoft.com/office/2006/metadata/properties" xmlns:ns2="f710c035-822b-4889-bebf-cb63b99600e2" xmlns:ns3="b3bc2d60-3069-48a7-b4aa-2725ed94664c" targetNamespace="http://schemas.microsoft.com/office/2006/metadata/properties" ma:root="true" ma:fieldsID="b244e1f5849fbe926f77700741ee25b5" ns2:_="" ns3:_="">
    <xsd:import namespace="f710c035-822b-4889-bebf-cb63b99600e2"/>
    <xsd:import namespace="b3bc2d60-3069-48a7-b4aa-2725ed946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0c035-822b-4889-bebf-cb63b99600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a7fc1409-46a7-4d59-b4fe-005e91f54a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c2d60-3069-48a7-b4aa-2725ed946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095551a-deeb-4c32-a85a-84cc51f4575c}" ma:internalName="TaxCatchAll" ma:showField="CatchAllData" ma:web="b3bc2d60-3069-48a7-b4aa-2725ed9466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FE2813-DAFF-40F4-9924-B8A7B921BC20}">
  <ds:schemaRefs>
    <ds:schemaRef ds:uri="http://schemas.microsoft.com/office/2006/metadata/properties"/>
    <ds:schemaRef ds:uri="http://schemas.microsoft.com/office/infopath/2007/PartnerControls"/>
    <ds:schemaRef ds:uri="f710c035-822b-4889-bebf-cb63b99600e2"/>
    <ds:schemaRef ds:uri="b3bc2d60-3069-48a7-b4aa-2725ed94664c"/>
  </ds:schemaRefs>
</ds:datastoreItem>
</file>

<file path=customXml/itemProps2.xml><?xml version="1.0" encoding="utf-8"?>
<ds:datastoreItem xmlns:ds="http://schemas.openxmlformats.org/officeDocument/2006/customXml" ds:itemID="{CCEF2A1F-347C-41AC-9889-3F7725510E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4C527-F3BE-4548-8074-913605214A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0c035-822b-4889-bebf-cb63b99600e2"/>
    <ds:schemaRef ds:uri="b3bc2d60-3069-48a7-b4aa-2725ed946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Chonlakamon Suksawat</dc:creator>
  <cp:lastModifiedBy>Kamonwan Arin</cp:lastModifiedBy>
  <cp:revision>3</cp:revision>
  <dcterms:created xsi:type="dcterms:W3CDTF">2022-07-27T08:46:31Z</dcterms:created>
  <dcterms:modified xsi:type="dcterms:W3CDTF">2022-09-08T07:19:24Z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0x01010022853774EF2B4548B3BED35E101149C8</vt:lpwstr>
  </property>
</Properties>
</file>